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323" r:id="rId2"/>
    <p:sldId id="358" r:id="rId3"/>
    <p:sldId id="361" r:id="rId4"/>
    <p:sldId id="328" r:id="rId5"/>
    <p:sldId id="330" r:id="rId6"/>
    <p:sldId id="327" r:id="rId7"/>
    <p:sldId id="334" r:id="rId8"/>
    <p:sldId id="359" r:id="rId9"/>
    <p:sldId id="360" r:id="rId10"/>
    <p:sldId id="362" r:id="rId11"/>
    <p:sldId id="329" r:id="rId12"/>
    <p:sldId id="340" r:id="rId13"/>
    <p:sldId id="341" r:id="rId14"/>
    <p:sldId id="342" r:id="rId15"/>
    <p:sldId id="344" r:id="rId16"/>
    <p:sldId id="351" r:id="rId17"/>
    <p:sldId id="35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Open Sans Light" panose="020B0604020202020204" charset="0"/>
      <p:regular r:id="rId28"/>
      <p:italic r:id="rId29"/>
    </p:embeddedFont>
    <p:embeddedFont>
      <p:font typeface="Open Sans SemiBold" panose="020B0604020202020204" charset="0"/>
      <p:bold r:id="rId30"/>
      <p:boldItalic r:id="rId3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928"/>
    <a:srgbClr val="E7ECEE"/>
    <a:srgbClr val="DFE0E0"/>
    <a:srgbClr val="F98B13"/>
    <a:srgbClr val="FFFFFF"/>
    <a:srgbClr val="DFE1E1"/>
    <a:srgbClr val="F2F2F2"/>
    <a:srgbClr val="000000"/>
    <a:srgbClr val="F4797D"/>
    <a:srgbClr val="1E980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4" autoAdjust="0"/>
    <p:restoredTop sz="94268" autoAdjust="0"/>
  </p:normalViewPr>
  <p:slideViewPr>
    <p:cSldViewPr snapToGrid="0" showGuides="1">
      <p:cViewPr varScale="1">
        <p:scale>
          <a:sx n="67" d="100"/>
          <a:sy n="67" d="100"/>
        </p:scale>
        <p:origin x="7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DAC0E-319E-455D-B320-851C1A3F08BA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AAD74-1D16-464B-882F-D70C28B9F4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32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AAD74-1D16-464B-882F-D70C28B9F41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36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B38CF9-6598-4D8A-98D5-479767D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6000" indent="-216000" algn="l" defTabSz="914400" rtl="0" eaLnBrk="1" latinLnBrk="0" hangingPunct="1">
              <a:spcBef>
                <a:spcPts val="600"/>
              </a:spcBef>
              <a:buBlip>
                <a:blip r:embed="rId2"/>
              </a:buBlip>
              <a:defRPr lang="pl-PL" sz="24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3B880F-02DD-4CAE-A90C-4569E931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E48F3-0AD9-451F-A2E0-08AE1D7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75A9D-3204-4030-A66C-5E7CFFA4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E8AA8A46-C9CC-4A23-9405-53C98F8A62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904" y="733007"/>
            <a:ext cx="8348797" cy="540148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390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886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B38CF9-6598-4D8A-98D5-479767D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3B880F-02DD-4CAE-A90C-4569E931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E48F3-0AD9-451F-A2E0-08AE1D7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75A9D-3204-4030-A66C-5E7CFFA4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6903F71D-7C7E-4BF7-801A-0E6E92393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737" y="266235"/>
            <a:ext cx="7886699" cy="476250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28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z="1800" dirty="0" smtClean="0"/>
            </a:lvl2pPr>
            <a:lvl3pPr>
              <a:defRPr lang="pl-PL" dirty="0" smtClean="0"/>
            </a:lvl3pPr>
            <a:lvl4pPr>
              <a:defRPr lang="pl-PL" sz="1800" dirty="0" smtClean="0"/>
            </a:lvl4pPr>
            <a:lvl5pPr>
              <a:defRPr lang="pl-PL" sz="1800" dirty="0"/>
            </a:lvl5pPr>
          </a:lstStyle>
          <a:p>
            <a:pPr marL="114300" lvl="0" indent="-342900">
              <a:spcBef>
                <a:spcPct val="0"/>
              </a:spcBef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70735BED-2708-40C5-8A70-014BBBA19F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785348"/>
            <a:ext cx="7886700" cy="539750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2000" smtClean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390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A91CECD-C26B-4C15-A2CD-B639604E7DDA}"/>
              </a:ext>
            </a:extLst>
          </p:cNvPr>
          <p:cNvSpPr>
            <a:spLocks/>
          </p:cNvSpPr>
          <p:nvPr userDrawn="1"/>
        </p:nvSpPr>
        <p:spPr bwMode="auto">
          <a:xfrm>
            <a:off x="5097323" y="245936"/>
            <a:ext cx="6528620" cy="6182142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8" name="Grafika 1">
            <a:extLst>
              <a:ext uri="{FF2B5EF4-FFF2-40B4-BE49-F238E27FC236}">
                <a16:creationId xmlns:a16="http://schemas.microsoft.com/office/drawing/2014/main" id="{35038366-0554-4CCE-8A96-1B7CC1D8B4DC}"/>
              </a:ext>
            </a:extLst>
          </p:cNvPr>
          <p:cNvGrpSpPr/>
          <p:nvPr userDrawn="1"/>
        </p:nvGrpSpPr>
        <p:grpSpPr>
          <a:xfrm>
            <a:off x="6259427" y="2953578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0FCBC02C-81FA-4AFA-B836-5000678080C2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0" name="Grafika 1">
              <a:extLst>
                <a:ext uri="{FF2B5EF4-FFF2-40B4-BE49-F238E27FC236}">
                  <a16:creationId xmlns:a16="http://schemas.microsoft.com/office/drawing/2014/main" id="{C929FD8C-A7AF-4264-9AF3-359821DEED54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3" name="Grafika 1">
                <a:extLst>
                  <a:ext uri="{FF2B5EF4-FFF2-40B4-BE49-F238E27FC236}">
                    <a16:creationId xmlns:a16="http://schemas.microsoft.com/office/drawing/2014/main" id="{587CE4FB-269D-456B-983C-7EC33566F295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6" name="Grafika 1">
                  <a:extLst>
                    <a:ext uri="{FF2B5EF4-FFF2-40B4-BE49-F238E27FC236}">
                      <a16:creationId xmlns:a16="http://schemas.microsoft.com/office/drawing/2014/main" id="{6BE662CB-4E64-4B52-AE89-DD458B2DFE37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5" name="Dowolny kształt: kształt 244">
                    <a:extLst>
                      <a:ext uri="{FF2B5EF4-FFF2-40B4-BE49-F238E27FC236}">
                        <a16:creationId xmlns:a16="http://schemas.microsoft.com/office/drawing/2014/main" id="{D45EAFB7-1DAF-4531-A384-809BD01CAC77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6" name="Dowolny kształt: kształt 245">
                    <a:extLst>
                      <a:ext uri="{FF2B5EF4-FFF2-40B4-BE49-F238E27FC236}">
                        <a16:creationId xmlns:a16="http://schemas.microsoft.com/office/drawing/2014/main" id="{858D3A59-10F6-4A1A-8BED-7FBB0675C889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7" name="Dowolny kształt: kształt 246">
                    <a:extLst>
                      <a:ext uri="{FF2B5EF4-FFF2-40B4-BE49-F238E27FC236}">
                        <a16:creationId xmlns:a16="http://schemas.microsoft.com/office/drawing/2014/main" id="{35C8CA14-84F4-4366-9053-F0BD60699FD0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8" name="Dowolny kształt: kształt 247">
                    <a:extLst>
                      <a:ext uri="{FF2B5EF4-FFF2-40B4-BE49-F238E27FC236}">
                        <a16:creationId xmlns:a16="http://schemas.microsoft.com/office/drawing/2014/main" id="{87F9CC65-50E4-4BF4-8C12-59352D735416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27" name="Grafika 1">
                  <a:extLst>
                    <a:ext uri="{FF2B5EF4-FFF2-40B4-BE49-F238E27FC236}">
                      <a16:creationId xmlns:a16="http://schemas.microsoft.com/office/drawing/2014/main" id="{879C6318-BFF0-4C7E-BBA7-2EC4D9B79871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30" name="Dowolny kształt: kształt 229">
                    <a:extLst>
                      <a:ext uri="{FF2B5EF4-FFF2-40B4-BE49-F238E27FC236}">
                        <a16:creationId xmlns:a16="http://schemas.microsoft.com/office/drawing/2014/main" id="{AA7C9AC0-89D6-4E3B-B961-3DF199D08FBB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1" name="Dowolny kształt: kształt 230">
                    <a:extLst>
                      <a:ext uri="{FF2B5EF4-FFF2-40B4-BE49-F238E27FC236}">
                        <a16:creationId xmlns:a16="http://schemas.microsoft.com/office/drawing/2014/main" id="{ED0DF9DA-C5C4-48E3-A70C-1714810C083C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2" name="Dowolny kształt: kształt 231">
                    <a:extLst>
                      <a:ext uri="{FF2B5EF4-FFF2-40B4-BE49-F238E27FC236}">
                        <a16:creationId xmlns:a16="http://schemas.microsoft.com/office/drawing/2014/main" id="{DD191DE5-DA8F-444E-9900-F2DC899E1AA4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3" name="Grafika 1">
                    <a:extLst>
                      <a:ext uri="{FF2B5EF4-FFF2-40B4-BE49-F238E27FC236}">
                        <a16:creationId xmlns:a16="http://schemas.microsoft.com/office/drawing/2014/main" id="{B96DEABE-6642-4B02-91A9-012BA477F7AA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1" name="Dowolny kształt: kształt 240">
                      <a:extLst>
                        <a:ext uri="{FF2B5EF4-FFF2-40B4-BE49-F238E27FC236}">
                          <a16:creationId xmlns:a16="http://schemas.microsoft.com/office/drawing/2014/main" id="{F8033C33-A69C-47D7-900E-B88C2EE0CB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2" name="Dowolny kształt: kształt 241">
                      <a:extLst>
                        <a:ext uri="{FF2B5EF4-FFF2-40B4-BE49-F238E27FC236}">
                          <a16:creationId xmlns:a16="http://schemas.microsoft.com/office/drawing/2014/main" id="{90C3FE61-B0FC-4AD1-A984-6ED14B3DE1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3" name="Dowolny kształt: kształt 242">
                      <a:extLst>
                        <a:ext uri="{FF2B5EF4-FFF2-40B4-BE49-F238E27FC236}">
                          <a16:creationId xmlns:a16="http://schemas.microsoft.com/office/drawing/2014/main" id="{5EFA560F-B54B-489C-999F-83550C2B8F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4" name="Dowolny kształt: kształt 243">
                      <a:extLst>
                        <a:ext uri="{FF2B5EF4-FFF2-40B4-BE49-F238E27FC236}">
                          <a16:creationId xmlns:a16="http://schemas.microsoft.com/office/drawing/2014/main" id="{DEDD066A-7A9A-4643-ABC0-94B13F2A65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5AFF5898-1F43-4C2C-864C-6B7D8B21C8DB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7C8C0982-4C12-4494-95D6-F639D72DA5A1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6" name="Dowolny kształt: kształt 235">
                    <a:extLst>
                      <a:ext uri="{FF2B5EF4-FFF2-40B4-BE49-F238E27FC236}">
                        <a16:creationId xmlns:a16="http://schemas.microsoft.com/office/drawing/2014/main" id="{18574A30-2D61-4EBD-9159-6265E9C6F8A8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1370BFFA-5204-42AA-B4DE-5F5338D21F44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D04AE6B1-B053-40CF-9FC8-29C84B3B19B2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A80B48DE-B1E2-420F-8146-38EC9C320582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0" name="Dowolny kształt: kształt 239">
                    <a:extLst>
                      <a:ext uri="{FF2B5EF4-FFF2-40B4-BE49-F238E27FC236}">
                        <a16:creationId xmlns:a16="http://schemas.microsoft.com/office/drawing/2014/main" id="{9D1CA707-3106-4A56-97F1-1C48292ABC78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28" name="Dowolny kształt: kształt 227">
                  <a:extLst>
                    <a:ext uri="{FF2B5EF4-FFF2-40B4-BE49-F238E27FC236}">
                      <a16:creationId xmlns:a16="http://schemas.microsoft.com/office/drawing/2014/main" id="{7B1436D7-B599-4A5F-9E26-B415859F0037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9" name="Dowolny kształt: kształt 228">
                  <a:extLst>
                    <a:ext uri="{FF2B5EF4-FFF2-40B4-BE49-F238E27FC236}">
                      <a16:creationId xmlns:a16="http://schemas.microsoft.com/office/drawing/2014/main" id="{2BA87293-0692-4802-953C-8C107317CF5E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4" name="Dowolny kształt: kształt 223">
                <a:extLst>
                  <a:ext uri="{FF2B5EF4-FFF2-40B4-BE49-F238E27FC236}">
                    <a16:creationId xmlns:a16="http://schemas.microsoft.com/office/drawing/2014/main" id="{CBAC9DA2-6150-416B-9B8C-7E8D359DAE0B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5" name="Dowolny kształt: kształt 224">
                <a:extLst>
                  <a:ext uri="{FF2B5EF4-FFF2-40B4-BE49-F238E27FC236}">
                    <a16:creationId xmlns:a16="http://schemas.microsoft.com/office/drawing/2014/main" id="{5EA66200-5079-4D24-8B96-8C8E2440EEE4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" name="Grafika 1">
              <a:extLst>
                <a:ext uri="{FF2B5EF4-FFF2-40B4-BE49-F238E27FC236}">
                  <a16:creationId xmlns:a16="http://schemas.microsoft.com/office/drawing/2014/main" id="{117BDDCA-2F1E-454A-977F-A234AEE91370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4" name="Grafika 1">
                <a:extLst>
                  <a:ext uri="{FF2B5EF4-FFF2-40B4-BE49-F238E27FC236}">
                    <a16:creationId xmlns:a16="http://schemas.microsoft.com/office/drawing/2014/main" id="{3033CDFB-688C-4FFE-88CA-E1850C178C95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EBB2B13A-6F3B-4699-9879-2D7F1724EEB3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170C168D-DF1A-46DC-BFA6-9341233559CA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B3956497-5C67-4C43-83CC-EE3580167655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2" name="Dowolny kształt: kształt 221">
                  <a:extLst>
                    <a:ext uri="{FF2B5EF4-FFF2-40B4-BE49-F238E27FC236}">
                      <a16:creationId xmlns:a16="http://schemas.microsoft.com/office/drawing/2014/main" id="{C529CA29-0AB5-4D00-B168-E488B315E8CF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5" name="Grafika 1">
                <a:extLst>
                  <a:ext uri="{FF2B5EF4-FFF2-40B4-BE49-F238E27FC236}">
                    <a16:creationId xmlns:a16="http://schemas.microsoft.com/office/drawing/2014/main" id="{C9C65921-A34C-44AF-81A3-4CFC8F1C0D61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2A4D3A55-01BA-4972-841E-F5FEE1748DA4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187F6B41-74D0-4E62-8185-E756880AA5E7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B1C5EE18-6323-4D33-BBD1-58977B12483E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BE874EA1-B912-43D7-9F9B-69210F1461F4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8" name="Dowolny kształt: kształt 197">
                <a:extLst>
                  <a:ext uri="{FF2B5EF4-FFF2-40B4-BE49-F238E27FC236}">
                    <a16:creationId xmlns:a16="http://schemas.microsoft.com/office/drawing/2014/main" id="{B32E102A-0563-478E-A5B2-7AC17F7042CB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99" name="Grafika 1">
                <a:extLst>
                  <a:ext uri="{FF2B5EF4-FFF2-40B4-BE49-F238E27FC236}">
                    <a16:creationId xmlns:a16="http://schemas.microsoft.com/office/drawing/2014/main" id="{7A37CFFE-E6BF-40BA-B876-21D65EA16492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3" name="Dowolny kształt: kształt 212">
                  <a:extLst>
                    <a:ext uri="{FF2B5EF4-FFF2-40B4-BE49-F238E27FC236}">
                      <a16:creationId xmlns:a16="http://schemas.microsoft.com/office/drawing/2014/main" id="{42054E56-11D8-48FD-ACA6-45B747F318F9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0B752F49-EB98-49E6-8731-935B7683A84C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0D60ED5A-AFA6-40BE-AE79-12FA46E5DB8D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799C0674-5E93-4F59-9540-1378A573B864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0276AC38-5665-4C35-AFA7-35E82A195256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6E1A6301-6789-486D-B5C2-B9C7592C2345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2" name="Dowolny kształt: kształt 201">
                <a:extLst>
                  <a:ext uri="{FF2B5EF4-FFF2-40B4-BE49-F238E27FC236}">
                    <a16:creationId xmlns:a16="http://schemas.microsoft.com/office/drawing/2014/main" id="{F6136B1A-51A4-4030-B181-38E21DF3D7FB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999ECA6B-3444-4FAB-86CC-3A60E456D228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80E2FD96-D35D-4858-A8A5-A75452926C91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04974BEC-26AC-4F80-A78F-9F1A20AAFAE5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6" name="Grafika 1">
                <a:extLst>
                  <a:ext uri="{FF2B5EF4-FFF2-40B4-BE49-F238E27FC236}">
                    <a16:creationId xmlns:a16="http://schemas.microsoft.com/office/drawing/2014/main" id="{89CBB56C-B342-4ED0-BAFD-9A0AB7FD976E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1" name="Dowolny kształt: kształt 210">
                  <a:extLst>
                    <a:ext uri="{FF2B5EF4-FFF2-40B4-BE49-F238E27FC236}">
                      <a16:creationId xmlns:a16="http://schemas.microsoft.com/office/drawing/2014/main" id="{9E10A464-52DE-4784-94EF-23927DD34761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2" name="Dowolny kształt: kształt 211">
                  <a:extLst>
                    <a:ext uri="{FF2B5EF4-FFF2-40B4-BE49-F238E27FC236}">
                      <a16:creationId xmlns:a16="http://schemas.microsoft.com/office/drawing/2014/main" id="{D311EA1D-8D65-4263-AAE2-001955DF7ADA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21A67F36-9AF4-4DAF-95E2-D600314559A7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4C8153F3-792C-41E5-8E7E-1F4F3EAC84CC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9" name="Dowolny kształt: kształt 208">
                <a:extLst>
                  <a:ext uri="{FF2B5EF4-FFF2-40B4-BE49-F238E27FC236}">
                    <a16:creationId xmlns:a16="http://schemas.microsoft.com/office/drawing/2014/main" id="{2A30AA03-8B15-4A41-A1ED-4A12F55FF003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0" name="Dowolny kształt: kształt 209">
                <a:extLst>
                  <a:ext uri="{FF2B5EF4-FFF2-40B4-BE49-F238E27FC236}">
                    <a16:creationId xmlns:a16="http://schemas.microsoft.com/office/drawing/2014/main" id="{212665E8-B224-4DFF-9BB2-467EAAA16389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2" name="Grafika 1">
              <a:extLst>
                <a:ext uri="{FF2B5EF4-FFF2-40B4-BE49-F238E27FC236}">
                  <a16:creationId xmlns:a16="http://schemas.microsoft.com/office/drawing/2014/main" id="{3C7727CA-9DFC-47E9-8D56-4CAAE19BA5E6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5" name="Grafika 1">
                <a:extLst>
                  <a:ext uri="{FF2B5EF4-FFF2-40B4-BE49-F238E27FC236}">
                    <a16:creationId xmlns:a16="http://schemas.microsoft.com/office/drawing/2014/main" id="{6A24E21F-3FF6-4046-A61E-F0B242C63714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01F87608-8B75-4DE6-8188-CF889FEFEB24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FEE8978F-FA0F-4886-91E1-32C930D202A9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9F54F79D-74F1-44FB-965F-929A356BCA2B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3" name="Dowolny kształt: kształt 192">
                  <a:extLst>
                    <a:ext uri="{FF2B5EF4-FFF2-40B4-BE49-F238E27FC236}">
                      <a16:creationId xmlns:a16="http://schemas.microsoft.com/office/drawing/2014/main" id="{BEAC9927-1D21-43E4-B2DC-6CDF0FE1A5E2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6" name="Grafika 1">
                <a:extLst>
                  <a:ext uri="{FF2B5EF4-FFF2-40B4-BE49-F238E27FC236}">
                    <a16:creationId xmlns:a16="http://schemas.microsoft.com/office/drawing/2014/main" id="{FAEA7158-E7A9-43BE-924D-89FC09621DD7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D170DF60-3528-4CC6-A544-42A28A6993A3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D7384210-12B5-4176-A83F-44282F29E587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67" name="Dowolny kształt: kształt 166">
                <a:extLst>
                  <a:ext uri="{FF2B5EF4-FFF2-40B4-BE49-F238E27FC236}">
                    <a16:creationId xmlns:a16="http://schemas.microsoft.com/office/drawing/2014/main" id="{0885AB9A-73FD-4848-A629-F54A3ADC384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8" name="Dowolny kształt: kształt 167">
                <a:extLst>
                  <a:ext uri="{FF2B5EF4-FFF2-40B4-BE49-F238E27FC236}">
                    <a16:creationId xmlns:a16="http://schemas.microsoft.com/office/drawing/2014/main" id="{C48C09D9-1046-46C5-AF43-CF8040328E50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9" name="Dowolny kształt: kształt 168">
                <a:extLst>
                  <a:ext uri="{FF2B5EF4-FFF2-40B4-BE49-F238E27FC236}">
                    <a16:creationId xmlns:a16="http://schemas.microsoft.com/office/drawing/2014/main" id="{4716C3E2-1FCF-4D9E-BEF6-D0E88892D1E5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0" name="Grafika 1">
                <a:extLst>
                  <a:ext uri="{FF2B5EF4-FFF2-40B4-BE49-F238E27FC236}">
                    <a16:creationId xmlns:a16="http://schemas.microsoft.com/office/drawing/2014/main" id="{93FDA778-8614-403B-9ED8-18A556EAFCBB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4" name="Dowolny kształt: kształt 183">
                  <a:extLst>
                    <a:ext uri="{FF2B5EF4-FFF2-40B4-BE49-F238E27FC236}">
                      <a16:creationId xmlns:a16="http://schemas.microsoft.com/office/drawing/2014/main" id="{CBFE3B08-C471-49EF-B87A-6C658D8F5960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442531FC-B445-4977-900B-E8A5E02651B6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F1A2CB5A-D2E2-452D-814A-73DC622A58DE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8E001447-D453-4482-88BF-572436149908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ECF45692-FFF1-45BF-80FC-25DE1987B3FF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EB335990-2F0D-4A35-B103-6E748709B509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3" name="Dowolny kształt: kształt 172">
                <a:extLst>
                  <a:ext uri="{FF2B5EF4-FFF2-40B4-BE49-F238E27FC236}">
                    <a16:creationId xmlns:a16="http://schemas.microsoft.com/office/drawing/2014/main" id="{2C25915A-2E92-4747-AD35-220E51F3BA7B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8867664C-B7C3-43F3-9564-FE07B251C34A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34A83A0A-FDD6-4669-B0E0-440A42917399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CF02B61A-8D5D-4628-B392-F6F7CC7AFCE5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7" name="Grafika 1">
                <a:extLst>
                  <a:ext uri="{FF2B5EF4-FFF2-40B4-BE49-F238E27FC236}">
                    <a16:creationId xmlns:a16="http://schemas.microsoft.com/office/drawing/2014/main" id="{AE5A04D8-1F0D-422C-B6E6-4DB4E293EB57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2" name="Dowolny kształt: kształt 181">
                  <a:extLst>
                    <a:ext uri="{FF2B5EF4-FFF2-40B4-BE49-F238E27FC236}">
                      <a16:creationId xmlns:a16="http://schemas.microsoft.com/office/drawing/2014/main" id="{17B2ED27-4772-49FF-ABA8-721624A31DB3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3" name="Dowolny kształt: kształt 182">
                  <a:extLst>
                    <a:ext uri="{FF2B5EF4-FFF2-40B4-BE49-F238E27FC236}">
                      <a16:creationId xmlns:a16="http://schemas.microsoft.com/office/drawing/2014/main" id="{3DF71F33-4034-49E0-B28F-CDE26B90C2B5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520B9CC9-94F5-4B9D-87D2-FC64C607617C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3D82B55D-76F4-47E7-A80F-7A5C00B5020D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0" name="Dowolny kształt: kształt 179">
                <a:extLst>
                  <a:ext uri="{FF2B5EF4-FFF2-40B4-BE49-F238E27FC236}">
                    <a16:creationId xmlns:a16="http://schemas.microsoft.com/office/drawing/2014/main" id="{D880157A-6874-4F0A-92E1-6E17BBB4F368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1" name="Dowolny kształt: kształt 180">
                <a:extLst>
                  <a:ext uri="{FF2B5EF4-FFF2-40B4-BE49-F238E27FC236}">
                    <a16:creationId xmlns:a16="http://schemas.microsoft.com/office/drawing/2014/main" id="{93CF8264-62A0-48E5-9B67-ACD88FAEAF97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3" name="Grafika 1">
              <a:extLst>
                <a:ext uri="{FF2B5EF4-FFF2-40B4-BE49-F238E27FC236}">
                  <a16:creationId xmlns:a16="http://schemas.microsoft.com/office/drawing/2014/main" id="{10A220C2-71AD-4F2D-8906-CFB16252EE44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37" name="Grafika 1">
                <a:extLst>
                  <a:ext uri="{FF2B5EF4-FFF2-40B4-BE49-F238E27FC236}">
                    <a16:creationId xmlns:a16="http://schemas.microsoft.com/office/drawing/2014/main" id="{35840053-EC46-4640-9931-804BFA4D93F9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1" name="Dowolny kształt: kształt 40">
                  <a:extLst>
                    <a:ext uri="{FF2B5EF4-FFF2-40B4-BE49-F238E27FC236}">
                      <a16:creationId xmlns:a16="http://schemas.microsoft.com/office/drawing/2014/main" id="{DA1A27F4-CE6F-4CB5-A614-C3BD2A35F771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2" name="Grafika 1">
                  <a:extLst>
                    <a:ext uri="{FF2B5EF4-FFF2-40B4-BE49-F238E27FC236}">
                      <a16:creationId xmlns:a16="http://schemas.microsoft.com/office/drawing/2014/main" id="{BA8F2B9C-EA59-4F2F-9812-2A2E4D0546F3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F74D5C12-41F4-4E49-836D-778D8A80CD63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4" name="Dowolny kształt: kształt 163">
                    <a:extLst>
                      <a:ext uri="{FF2B5EF4-FFF2-40B4-BE49-F238E27FC236}">
                        <a16:creationId xmlns:a16="http://schemas.microsoft.com/office/drawing/2014/main" id="{5A7CD33C-1B2E-4AB0-8567-7B15A104627F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3" name="Dowolny kształt: kształt 42">
                  <a:extLst>
                    <a:ext uri="{FF2B5EF4-FFF2-40B4-BE49-F238E27FC236}">
                      <a16:creationId xmlns:a16="http://schemas.microsoft.com/office/drawing/2014/main" id="{697FA534-565A-4DC7-857A-FF3083DC1913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4" name="Grafika 1">
                  <a:extLst>
                    <a:ext uri="{FF2B5EF4-FFF2-40B4-BE49-F238E27FC236}">
                      <a16:creationId xmlns:a16="http://schemas.microsoft.com/office/drawing/2014/main" id="{52EA63E5-8B06-4A60-9D5E-EB5F3DBD1D12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271CF731-4D9C-4E01-8A2C-8547EFF5B0D7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83CEC425-FF9D-4549-BD1E-18F2D9D68A61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BEAA0DF9-6B13-434D-AD2B-8646BB073021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0E7D6D77-43AA-45FB-B2F3-B30C26209A52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2F7B9872-E70B-4637-96C1-61723629EA26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613450BA-E6AE-4ADC-B3A0-DB2664E837A8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5AA48B95-E852-4F4A-A10E-225E7E106499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E53478FC-CC95-4A44-9E2B-3CF9A8E16B3F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615B14D7-1556-4C38-895F-93D9A7569B96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6" name="Grafika 1">
                  <a:extLst>
                    <a:ext uri="{FF2B5EF4-FFF2-40B4-BE49-F238E27FC236}">
                      <a16:creationId xmlns:a16="http://schemas.microsoft.com/office/drawing/2014/main" id="{558109C3-7803-4161-B7F9-89E06260E70B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DCADE698-E6A8-4E00-8829-150499ED4228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CAE8FBC1-AA8A-4799-96DB-F74658EE65D0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21B42875-0315-4881-ABEA-318F8933C2A3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D1F33D0B-E519-4E4F-B0F3-0A331C273978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7" name="Dowolny kształt: kształt 46">
                  <a:extLst>
                    <a:ext uri="{FF2B5EF4-FFF2-40B4-BE49-F238E27FC236}">
                      <a16:creationId xmlns:a16="http://schemas.microsoft.com/office/drawing/2014/main" id="{8C3E02F8-9266-4A51-A603-F7CD419B2F08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8" name="Dowolny kształt: kształt 47">
                  <a:extLst>
                    <a:ext uri="{FF2B5EF4-FFF2-40B4-BE49-F238E27FC236}">
                      <a16:creationId xmlns:a16="http://schemas.microsoft.com/office/drawing/2014/main" id="{9DAA66A0-8841-42F6-8186-98AA7E983B34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9" name="Dowolny kształt: kształt 48">
                  <a:extLst>
                    <a:ext uri="{FF2B5EF4-FFF2-40B4-BE49-F238E27FC236}">
                      <a16:creationId xmlns:a16="http://schemas.microsoft.com/office/drawing/2014/main" id="{7A14FF3E-C9D8-4BAA-B7EF-F3EE52287FB1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DA9D0127-513C-4352-977A-B7EDB7CCC9F2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A19C05F4-59C1-44B9-B430-46242E6F0193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2" name="Dowolny kształt: kształt 51">
                  <a:extLst>
                    <a:ext uri="{FF2B5EF4-FFF2-40B4-BE49-F238E27FC236}">
                      <a16:creationId xmlns:a16="http://schemas.microsoft.com/office/drawing/2014/main" id="{6F97CA1B-B6A3-4864-A6E6-8B961FCAA6EC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3" name="Grafika 1">
                  <a:extLst>
                    <a:ext uri="{FF2B5EF4-FFF2-40B4-BE49-F238E27FC236}">
                      <a16:creationId xmlns:a16="http://schemas.microsoft.com/office/drawing/2014/main" id="{F8E2DF03-381A-4C19-A6BB-41A1CD61C2BD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CAD20670-DB7D-4DC7-BD58-8562CA972C56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F1CB6662-A5DF-446E-AE37-67CEBBE5E10F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6A84AF1C-5C48-4E48-BFAA-EF98F6DA170B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B482C0FF-81CE-4B49-900C-259964DEC541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" name="Dowolny kształt: kształt 55">
                  <a:extLst>
                    <a:ext uri="{FF2B5EF4-FFF2-40B4-BE49-F238E27FC236}">
                      <a16:creationId xmlns:a16="http://schemas.microsoft.com/office/drawing/2014/main" id="{9A41D9F3-3573-4BCF-80CA-58A87272B56B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E82FCB9D-9259-4219-97BC-ECF6CA8C9119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6F95B6D0-6B40-4C88-8E44-F977EE35C4CB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42210D08-0DCC-473E-9ECE-0D409544B610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0" name="Dowolny kształt: kształt 59">
                  <a:extLst>
                    <a:ext uri="{FF2B5EF4-FFF2-40B4-BE49-F238E27FC236}">
                      <a16:creationId xmlns:a16="http://schemas.microsoft.com/office/drawing/2014/main" id="{D7550E87-11B8-4711-9586-3C8DE70BFFF0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1" name="Grafika 1">
                  <a:extLst>
                    <a:ext uri="{FF2B5EF4-FFF2-40B4-BE49-F238E27FC236}">
                      <a16:creationId xmlns:a16="http://schemas.microsoft.com/office/drawing/2014/main" id="{864D6B20-01BB-4A2A-9231-626246106BFE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6B880312-6ACA-489B-8B5E-23BB30F85683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76FACC79-2882-46CD-8D5A-01A20983E15D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EA7ADF21-4D67-4710-9683-0D5E8764A704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BBF776DB-1945-417F-9B02-0CB5B3E7C9F3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4" name="Dowolny kształt: kształt 63">
                  <a:extLst>
                    <a:ext uri="{FF2B5EF4-FFF2-40B4-BE49-F238E27FC236}">
                      <a16:creationId xmlns:a16="http://schemas.microsoft.com/office/drawing/2014/main" id="{FF0FCE6C-18EB-4101-957D-5D2418CC09A4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CB67C932-DB57-4AFC-BEB1-1E0B67A0AFB7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2FEE8E6B-5931-40A2-A61B-55445A10DD27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44546644-7430-4AE6-9D13-EE08CADC68FE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E94996AF-D230-4F56-B4BB-565B0182C2AF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058C829D-EC6D-493A-BCA9-766A000509B0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CFD7C5F3-1656-4643-9328-161D00F9DB9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90CAEFF6-4EAB-41B2-98AC-A2A66FD0937D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604BA491-D6AA-4F02-BAA1-9D16C6FF00D2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07CA8AB6-184F-4CBE-852E-3559C99FBC65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52D65AD2-5B86-4F6A-A562-B65185844D6D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5" name="Dowolny kształt: kształt 74">
                  <a:extLst>
                    <a:ext uri="{FF2B5EF4-FFF2-40B4-BE49-F238E27FC236}">
                      <a16:creationId xmlns:a16="http://schemas.microsoft.com/office/drawing/2014/main" id="{7B1C18F3-C283-487F-827B-525101069302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6" name="Grafika 1">
                  <a:extLst>
                    <a:ext uri="{FF2B5EF4-FFF2-40B4-BE49-F238E27FC236}">
                      <a16:creationId xmlns:a16="http://schemas.microsoft.com/office/drawing/2014/main" id="{36D185B6-6629-4DE4-8778-522C82370D0F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6A99DFE4-E114-4DDF-A031-DC6C6AD9F207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D8F845AC-2F72-48AD-9288-FC93B31296F4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1C129674-4A55-483C-BF10-96ECBEE2D6C1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7" name="Grafika 1">
                  <a:extLst>
                    <a:ext uri="{FF2B5EF4-FFF2-40B4-BE49-F238E27FC236}">
                      <a16:creationId xmlns:a16="http://schemas.microsoft.com/office/drawing/2014/main" id="{49F2736C-D23D-4B5E-8101-423B5CA69AC6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5FDB8F72-887A-41F2-BE2B-C91F8CD27A4A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6B8D99FF-5806-4049-B135-AA9E0AC0AE5E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C4932A63-6643-47F6-865C-FCCC4D664EFC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8" name="Grafika 1">
                  <a:extLst>
                    <a:ext uri="{FF2B5EF4-FFF2-40B4-BE49-F238E27FC236}">
                      <a16:creationId xmlns:a16="http://schemas.microsoft.com/office/drawing/2014/main" id="{93525FB1-6248-44B2-98A8-5FEC77FD3719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3E194928-2C54-46A6-8426-7B9A196E8AAF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B92F1C5D-0B8D-496A-8D5B-6AA172935A1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DC30599E-9B41-44F6-A367-D7E144205C4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485153A8-4A19-4BBB-9802-EC494E6EE150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9" name="Grafika 1">
                  <a:extLst>
                    <a:ext uri="{FF2B5EF4-FFF2-40B4-BE49-F238E27FC236}">
                      <a16:creationId xmlns:a16="http://schemas.microsoft.com/office/drawing/2014/main" id="{DE0EF610-27C9-41B8-A552-BF375AA6F7EA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B4BC9EEE-32F7-49CD-A1FD-3D09C1176675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C1C0D8C7-37A5-40B2-86D8-20F273D789E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E93F76EF-A911-4900-9F3E-DC6FBCD00FFB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4757445C-F26B-4BE9-81AB-0E9093C56685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0" name="Dowolny kształt: kształt 79">
                  <a:extLst>
                    <a:ext uri="{FF2B5EF4-FFF2-40B4-BE49-F238E27FC236}">
                      <a16:creationId xmlns:a16="http://schemas.microsoft.com/office/drawing/2014/main" id="{B581D46B-D904-4366-9EB8-152DF628110F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1" name="Grafika 1">
                  <a:extLst>
                    <a:ext uri="{FF2B5EF4-FFF2-40B4-BE49-F238E27FC236}">
                      <a16:creationId xmlns:a16="http://schemas.microsoft.com/office/drawing/2014/main" id="{963AEE99-EA7C-425E-A4CA-A851DF9A7D97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30" name="Dowolny kształt: kształt 129">
                    <a:extLst>
                      <a:ext uri="{FF2B5EF4-FFF2-40B4-BE49-F238E27FC236}">
                        <a16:creationId xmlns:a16="http://schemas.microsoft.com/office/drawing/2014/main" id="{1E98BE63-E33C-46FA-BF45-247DA5A3953F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6E564ACD-5DB1-4CEA-9062-3913431EC30D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42FB35E0-0788-49D1-ACC9-080C6E6AD3ED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2" name="Dowolny kształt: kształt 81">
                  <a:extLst>
                    <a:ext uri="{FF2B5EF4-FFF2-40B4-BE49-F238E27FC236}">
                      <a16:creationId xmlns:a16="http://schemas.microsoft.com/office/drawing/2014/main" id="{6B611DD3-5CC5-4B94-9547-A11CA6B1DD64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1C5BAE12-7F88-4CD6-8358-7F33C7E73A46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4" name="Dowolny kształt: kształt 83">
                  <a:extLst>
                    <a:ext uri="{FF2B5EF4-FFF2-40B4-BE49-F238E27FC236}">
                      <a16:creationId xmlns:a16="http://schemas.microsoft.com/office/drawing/2014/main" id="{FA4A37F9-16C6-41AE-B81E-55ED957E03DC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95C3F997-1A9A-41C8-94DB-3C9F710E0128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AF4DC474-05DF-49C2-A3FE-5AEE3D8FF8E3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64BBDF2E-2381-47CE-98D7-0024F3366DFD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22C49444-0C74-4024-A7B6-DCFCB425E7CD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753D99E8-F119-4879-ACF6-0E9F4173C1DC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182366B1-2EBB-4F56-90EE-94F3CA700778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4E52A987-1917-4999-A05C-60AD07D43F67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E2296FE5-F3DD-40E5-B80A-71F0EBDEFAA5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C9DEBB1C-AC16-44A2-ADA9-57D9F381AC3E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F0A81817-714E-4BF4-913D-7593130D4FB0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88B76359-B3BC-42DA-BB63-E1E4F685E69E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EB3E26E4-9CE3-409A-A9BD-817AD8BA9C8A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ABDE7D53-BD6F-4C94-9174-D5B70F428A17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3E7013BC-80AF-411D-83F2-773C729C16ED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9DF27D06-5ADE-42BA-AB2D-E596925D43B4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C5F645DD-A0DF-430B-9591-CA4D2AD4B5AE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50C05706-21A4-4AA0-9988-6E13F7F354AE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87DD272E-B29F-4E76-8E23-35515D4FE3F5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9C4A62AE-A79E-4D01-B80A-418E8053231B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B2907F87-8FDA-4576-AE52-1847FD72F3F3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58BAD359-3885-4C0F-97F5-E3DB9474635B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6" name="Dowolny kształt: kształt 105">
                  <a:extLst>
                    <a:ext uri="{FF2B5EF4-FFF2-40B4-BE49-F238E27FC236}">
                      <a16:creationId xmlns:a16="http://schemas.microsoft.com/office/drawing/2014/main" id="{BD6067A9-66D3-4D48-9305-02914A6C8426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07" name="Grafika 1">
                  <a:extLst>
                    <a:ext uri="{FF2B5EF4-FFF2-40B4-BE49-F238E27FC236}">
                      <a16:creationId xmlns:a16="http://schemas.microsoft.com/office/drawing/2014/main" id="{5A3B0AD5-9B88-452E-9C93-32CEC65E34AD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28" name="Dowolny kształt: kształt 127">
                    <a:extLst>
                      <a:ext uri="{FF2B5EF4-FFF2-40B4-BE49-F238E27FC236}">
                        <a16:creationId xmlns:a16="http://schemas.microsoft.com/office/drawing/2014/main" id="{435A3E29-EFAC-462B-8B14-290351F27404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29" name="Dowolny kształt: kształt 128">
                    <a:extLst>
                      <a:ext uri="{FF2B5EF4-FFF2-40B4-BE49-F238E27FC236}">
                        <a16:creationId xmlns:a16="http://schemas.microsoft.com/office/drawing/2014/main" id="{3FA20ADC-5343-4BB3-9921-4ABA052ABB23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24E6F3A4-B7F4-4373-9C1B-5213E1F76A1F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F4B7FA3C-BA53-4045-88B9-12F4E828A7C8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0" name="Dowolny kształt: kształt 109">
                  <a:extLst>
                    <a:ext uri="{FF2B5EF4-FFF2-40B4-BE49-F238E27FC236}">
                      <a16:creationId xmlns:a16="http://schemas.microsoft.com/office/drawing/2014/main" id="{BB5E9536-9502-4025-AC20-85D46899C8B3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08D6E924-6D3C-48DB-9496-3AF10BB69F5F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71E3A26A-ACDF-43B5-BB20-939BBF46E588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4E5A9B1C-9AB2-44B0-A0BC-199110784B5C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C679F88A-8680-4F46-9FDB-82124BF0A14C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79134D90-DEDF-4FF6-8DEF-ED3D8C78D858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72A39FA3-8CC0-46E0-988A-BE5E186FD4BD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B72C0CA7-9328-4020-8712-6C452568D3A0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C48EB01F-C013-4702-808A-819C660F7457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05600001-9AA2-4755-8065-BA845B0E7EA5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EA86DE9D-B25B-461E-ABFE-5A4258793593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8E07EF0B-E811-402D-A564-AA444E25496F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DC026478-165F-483E-8BF6-61490BA6FB8E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FC4B9DA0-8312-4AA7-9FEC-61ED116E7363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2FD00713-0F6E-47B2-81C7-49A288A7ECC2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5571F297-C692-4E4A-9ABD-E1A1FAF1E25B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5701A2AE-2E6C-4A52-B999-F9669B7FEA6E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7" name="Dowolny kształt: kształt 126">
                  <a:extLst>
                    <a:ext uri="{FF2B5EF4-FFF2-40B4-BE49-F238E27FC236}">
                      <a16:creationId xmlns:a16="http://schemas.microsoft.com/office/drawing/2014/main" id="{69986865-4A25-4B89-AAEA-ADCF5EBDDD6A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8" name="Grafika 1">
                <a:extLst>
                  <a:ext uri="{FF2B5EF4-FFF2-40B4-BE49-F238E27FC236}">
                    <a16:creationId xmlns:a16="http://schemas.microsoft.com/office/drawing/2014/main" id="{F10A9EB5-124C-46B5-A1B8-F5A58D5B2E5B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FF07E0C1-D96B-4C5C-B7E4-C3E2075E81E3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0" name="Dowolny kształt: kształt 39">
                  <a:extLst>
                    <a:ext uri="{FF2B5EF4-FFF2-40B4-BE49-F238E27FC236}">
                      <a16:creationId xmlns:a16="http://schemas.microsoft.com/office/drawing/2014/main" id="{8394B0E5-21D1-49FA-B63B-BDA82EBD9DC4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D2F7DF16-16C0-42A5-970E-5358C4D3937F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78E2A531-EFD2-4615-B13B-FD8DE4E0FAD6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07C86AD1-AB0F-4A5D-925B-AC68DB96007D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7" name="Grafika 1">
              <a:extLst>
                <a:ext uri="{FF2B5EF4-FFF2-40B4-BE49-F238E27FC236}">
                  <a16:creationId xmlns:a16="http://schemas.microsoft.com/office/drawing/2014/main" id="{EFCB9122-B8C8-4227-9494-EC941521B9D0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28" name="Grafika 1">
                <a:extLst>
                  <a:ext uri="{FF2B5EF4-FFF2-40B4-BE49-F238E27FC236}">
                    <a16:creationId xmlns:a16="http://schemas.microsoft.com/office/drawing/2014/main" id="{90BE6DCF-BDDE-4080-A265-AF5DC20A9F80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5E3988A1-9A1E-4003-829E-2D52F10B0952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" name="Dowolny kształt: kształt 35">
                  <a:extLst>
                    <a:ext uri="{FF2B5EF4-FFF2-40B4-BE49-F238E27FC236}">
                      <a16:creationId xmlns:a16="http://schemas.microsoft.com/office/drawing/2014/main" id="{66077481-344F-42C4-A708-8C8BEC378527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9" name="Grafika 1">
                <a:extLst>
                  <a:ext uri="{FF2B5EF4-FFF2-40B4-BE49-F238E27FC236}">
                    <a16:creationId xmlns:a16="http://schemas.microsoft.com/office/drawing/2014/main" id="{2FADEAFE-C6A5-4667-A7A4-8F11E154E7C9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3" name="Dowolny kształt: kształt 32">
                  <a:extLst>
                    <a:ext uri="{FF2B5EF4-FFF2-40B4-BE49-F238E27FC236}">
                      <a16:creationId xmlns:a16="http://schemas.microsoft.com/office/drawing/2014/main" id="{17C2BFFE-DB4A-4969-81F2-7183690ADCD7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27EEF288-AD11-4135-B8D7-586DF82CF3F4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0" name="Grafika 1">
                <a:extLst>
                  <a:ext uri="{FF2B5EF4-FFF2-40B4-BE49-F238E27FC236}">
                    <a16:creationId xmlns:a16="http://schemas.microsoft.com/office/drawing/2014/main" id="{6CDB43AA-4B97-4209-A55F-0DE0FC7EDA51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1" name="Dowolny kształt: kształt 30">
                  <a:extLst>
                    <a:ext uri="{FF2B5EF4-FFF2-40B4-BE49-F238E27FC236}">
                      <a16:creationId xmlns:a16="http://schemas.microsoft.com/office/drawing/2014/main" id="{86353186-A240-46D4-90D9-E16D5BB50364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2" name="Dowolny kształt: kształt 31">
                  <a:extLst>
                    <a:ext uri="{FF2B5EF4-FFF2-40B4-BE49-F238E27FC236}">
                      <a16:creationId xmlns:a16="http://schemas.microsoft.com/office/drawing/2014/main" id="{4DAC75A5-1B95-4E54-A098-E90CCC71B082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8" name="Grafika 1">
              <a:extLst>
                <a:ext uri="{FF2B5EF4-FFF2-40B4-BE49-F238E27FC236}">
                  <a16:creationId xmlns:a16="http://schemas.microsoft.com/office/drawing/2014/main" id="{BCFB82CC-2C9E-4789-AF10-3AA5BACCB901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19" name="Grafika 1">
                <a:extLst>
                  <a:ext uri="{FF2B5EF4-FFF2-40B4-BE49-F238E27FC236}">
                    <a16:creationId xmlns:a16="http://schemas.microsoft.com/office/drawing/2014/main" id="{13826FAF-B1D8-482A-866B-B3BB9CEF5262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0EE34152-C36E-4249-A00B-9C5543EE6C67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7" name="Dowolny kształt: kształt 26">
                  <a:extLst>
                    <a:ext uri="{FF2B5EF4-FFF2-40B4-BE49-F238E27FC236}">
                      <a16:creationId xmlns:a16="http://schemas.microsoft.com/office/drawing/2014/main" id="{2D7F534F-512B-4ACF-8024-A8C79D8403B7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afika 1">
                <a:extLst>
                  <a:ext uri="{FF2B5EF4-FFF2-40B4-BE49-F238E27FC236}">
                    <a16:creationId xmlns:a16="http://schemas.microsoft.com/office/drawing/2014/main" id="{8094BDDC-4C2C-476B-895E-79FF2522A07F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22A71B6F-FD01-48B6-9798-28519433AA54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58E4A1E9-FFC4-4108-9E06-3DF0852075CD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1" name="Grafika 1">
                <a:extLst>
                  <a:ext uri="{FF2B5EF4-FFF2-40B4-BE49-F238E27FC236}">
                    <a16:creationId xmlns:a16="http://schemas.microsoft.com/office/drawing/2014/main" id="{474F917A-2CE6-4424-981A-E8365C5FC12F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F21A1D23-B0C3-482A-8FBA-4C15FF1708F8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AA52249C-F59B-4697-B977-AF338B14730D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53" name="Symbol zastępczy tekstu 252">
            <a:extLst>
              <a:ext uri="{FF2B5EF4-FFF2-40B4-BE49-F238E27FC236}">
                <a16:creationId xmlns:a16="http://schemas.microsoft.com/office/drawing/2014/main" id="{4B0BEF2B-7559-4B60-976F-5D0649DD8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418" y="2652630"/>
            <a:ext cx="4965433" cy="1994392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5" name="Symbol zastępczy tekstu 254">
            <a:extLst>
              <a:ext uri="{FF2B5EF4-FFF2-40B4-BE49-F238E27FC236}">
                <a16:creationId xmlns:a16="http://schemas.microsoft.com/office/drawing/2014/main" id="{06F336CB-F622-4EA3-93E6-B07A50BC0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83" y="5794880"/>
            <a:ext cx="5514854" cy="276999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2000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pl-PL" dirty="0"/>
              <a:t>Podtytuł prezentacji</a:t>
            </a:r>
          </a:p>
        </p:txBody>
      </p:sp>
      <p:sp>
        <p:nvSpPr>
          <p:cNvPr id="251" name="pole tekstowe 250">
            <a:extLst>
              <a:ext uri="{FF2B5EF4-FFF2-40B4-BE49-F238E27FC236}">
                <a16:creationId xmlns:a16="http://schemas.microsoft.com/office/drawing/2014/main" id="{E868BE2E-BA1F-4F58-9758-EFC5D43A9716}"/>
              </a:ext>
            </a:extLst>
          </p:cNvPr>
          <p:cNvSpPr txBox="1"/>
          <p:nvPr userDrawn="1"/>
        </p:nvSpPr>
        <p:spPr>
          <a:xfrm>
            <a:off x="3143271" y="1218270"/>
            <a:ext cx="15107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3" name="Obraz 2" descr="Obraz zawierający nóż&#10;&#10;Opis wygenerowany automatycznie">
            <a:extLst>
              <a:ext uri="{FF2B5EF4-FFF2-40B4-BE49-F238E27FC236}">
                <a16:creationId xmlns:a16="http://schemas.microsoft.com/office/drawing/2014/main" id="{903C193F-3333-4D93-A971-4BAF6350C6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693" y="1130176"/>
            <a:ext cx="2530293" cy="10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A91CECD-C26B-4C15-A2CD-B639604E7DDA}"/>
              </a:ext>
            </a:extLst>
          </p:cNvPr>
          <p:cNvSpPr>
            <a:spLocks/>
          </p:cNvSpPr>
          <p:nvPr userDrawn="1"/>
        </p:nvSpPr>
        <p:spPr bwMode="auto">
          <a:xfrm>
            <a:off x="5097323" y="245936"/>
            <a:ext cx="6528620" cy="6182142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53" name="Symbol zastępczy tekstu 252">
            <a:extLst>
              <a:ext uri="{FF2B5EF4-FFF2-40B4-BE49-F238E27FC236}">
                <a16:creationId xmlns:a16="http://schemas.microsoft.com/office/drawing/2014/main" id="{4B0BEF2B-7559-4B60-976F-5D0649DD8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418" y="2652630"/>
            <a:ext cx="5001473" cy="1994392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5" name="Symbol zastępczy tekstu 254">
            <a:extLst>
              <a:ext uri="{FF2B5EF4-FFF2-40B4-BE49-F238E27FC236}">
                <a16:creationId xmlns:a16="http://schemas.microsoft.com/office/drawing/2014/main" id="{06F336CB-F622-4EA3-93E6-B07A50BC0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83" y="5794880"/>
            <a:ext cx="5514854" cy="276999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2000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pl-PL" dirty="0"/>
              <a:t>Podtytuł prezentacji</a:t>
            </a:r>
          </a:p>
        </p:txBody>
      </p:sp>
      <p:grpSp>
        <p:nvGrpSpPr>
          <p:cNvPr id="250" name="Grafika 1">
            <a:extLst>
              <a:ext uri="{FF2B5EF4-FFF2-40B4-BE49-F238E27FC236}">
                <a16:creationId xmlns:a16="http://schemas.microsoft.com/office/drawing/2014/main" id="{88B11906-ADBF-40A2-BDBE-94AD3BDD17CB}"/>
              </a:ext>
            </a:extLst>
          </p:cNvPr>
          <p:cNvGrpSpPr/>
          <p:nvPr userDrawn="1"/>
        </p:nvGrpSpPr>
        <p:grpSpPr>
          <a:xfrm>
            <a:off x="6154496" y="2728686"/>
            <a:ext cx="5691485" cy="3341294"/>
            <a:chOff x="254773" y="0"/>
            <a:chExt cx="11682930" cy="6858685"/>
          </a:xfrm>
          <a:solidFill>
            <a:schemeClr val="accent1"/>
          </a:solidFill>
        </p:grpSpPr>
        <p:grpSp>
          <p:nvGrpSpPr>
            <p:cNvPr id="251" name="Grafika 1">
              <a:extLst>
                <a:ext uri="{FF2B5EF4-FFF2-40B4-BE49-F238E27FC236}">
                  <a16:creationId xmlns:a16="http://schemas.microsoft.com/office/drawing/2014/main" id="{385CDC11-FAAC-4CFA-8837-8945756D1428}"/>
                </a:ext>
              </a:extLst>
            </p:cNvPr>
            <p:cNvGrpSpPr/>
            <p:nvPr/>
          </p:nvGrpSpPr>
          <p:grpSpPr>
            <a:xfrm>
              <a:off x="2912903" y="6679035"/>
              <a:ext cx="6950493" cy="179649"/>
              <a:chOff x="2912903" y="6679035"/>
              <a:chExt cx="6950493" cy="179649"/>
            </a:xfrm>
            <a:solidFill>
              <a:schemeClr val="accent1"/>
            </a:solidFill>
          </p:grpSpPr>
          <p:sp>
            <p:nvSpPr>
              <p:cNvPr id="594" name="Dowolny kształt: kształt 593">
                <a:extLst>
                  <a:ext uri="{FF2B5EF4-FFF2-40B4-BE49-F238E27FC236}">
                    <a16:creationId xmlns:a16="http://schemas.microsoft.com/office/drawing/2014/main" id="{D4551B23-112C-46AC-8418-DCB8FACBB2EA}"/>
                  </a:ext>
                </a:extLst>
              </p:cNvPr>
              <p:cNvSpPr/>
              <p:nvPr/>
            </p:nvSpPr>
            <p:spPr>
              <a:xfrm>
                <a:off x="2938845" y="6704977"/>
                <a:ext cx="6898641" cy="127737"/>
              </a:xfrm>
              <a:custGeom>
                <a:avLst/>
                <a:gdLst>
                  <a:gd name="connsiteX0" fmla="*/ 0 w 6898641"/>
                  <a:gd name="connsiteY0" fmla="*/ 0 h 127737"/>
                  <a:gd name="connsiteX1" fmla="*/ 6898642 w 6898641"/>
                  <a:gd name="connsiteY1" fmla="*/ 0 h 127737"/>
                  <a:gd name="connsiteX2" fmla="*/ 6898642 w 6898641"/>
                  <a:gd name="connsiteY2" fmla="*/ 127738 h 127737"/>
                  <a:gd name="connsiteX3" fmla="*/ 0 w 6898641"/>
                  <a:gd name="connsiteY3" fmla="*/ 127738 h 12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641" h="127737">
                    <a:moveTo>
                      <a:pt x="0" y="0"/>
                    </a:moveTo>
                    <a:lnTo>
                      <a:pt x="6898642" y="0"/>
                    </a:lnTo>
                    <a:lnTo>
                      <a:pt x="6898642" y="127738"/>
                    </a:lnTo>
                    <a:lnTo>
                      <a:pt x="0" y="12773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5" name="Dowolny kształt: kształt 594">
                <a:extLst>
                  <a:ext uri="{FF2B5EF4-FFF2-40B4-BE49-F238E27FC236}">
                    <a16:creationId xmlns:a16="http://schemas.microsoft.com/office/drawing/2014/main" id="{8C77BA97-6C3B-4716-99A9-5A20C6083C1A}"/>
                  </a:ext>
                </a:extLst>
              </p:cNvPr>
              <p:cNvSpPr/>
              <p:nvPr/>
            </p:nvSpPr>
            <p:spPr>
              <a:xfrm>
                <a:off x="2912903" y="6679035"/>
                <a:ext cx="6950493" cy="179649"/>
              </a:xfrm>
              <a:custGeom>
                <a:avLst/>
                <a:gdLst>
                  <a:gd name="connsiteX0" fmla="*/ 6950494 w 6950493"/>
                  <a:gd name="connsiteY0" fmla="*/ 179650 h 179649"/>
                  <a:gd name="connsiteX1" fmla="*/ 0 w 6950493"/>
                  <a:gd name="connsiteY1" fmla="*/ 179650 h 179649"/>
                  <a:gd name="connsiteX2" fmla="*/ 0 w 6950493"/>
                  <a:gd name="connsiteY2" fmla="*/ 0 h 179649"/>
                  <a:gd name="connsiteX3" fmla="*/ 6950494 w 6950493"/>
                  <a:gd name="connsiteY3" fmla="*/ 0 h 179649"/>
                  <a:gd name="connsiteX4" fmla="*/ 6950494 w 6950493"/>
                  <a:gd name="connsiteY4" fmla="*/ 179650 h 179649"/>
                  <a:gd name="connsiteX5" fmla="*/ 51882 w 6950493"/>
                  <a:gd name="connsiteY5" fmla="*/ 127738 h 179649"/>
                  <a:gd name="connsiteX6" fmla="*/ 6898612 w 6950493"/>
                  <a:gd name="connsiteY6" fmla="*/ 127738 h 179649"/>
                  <a:gd name="connsiteX7" fmla="*/ 6898612 w 6950493"/>
                  <a:gd name="connsiteY7" fmla="*/ 51882 h 179649"/>
                  <a:gd name="connsiteX8" fmla="*/ 51882 w 6950493"/>
                  <a:gd name="connsiteY8" fmla="*/ 51882 h 179649"/>
                  <a:gd name="connsiteX9" fmla="*/ 51882 w 6950493"/>
                  <a:gd name="connsiteY9" fmla="*/ 127738 h 17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0493" h="179649">
                    <a:moveTo>
                      <a:pt x="6950494" y="179650"/>
                    </a:moveTo>
                    <a:lnTo>
                      <a:pt x="0" y="179650"/>
                    </a:lnTo>
                    <a:lnTo>
                      <a:pt x="0" y="0"/>
                    </a:lnTo>
                    <a:lnTo>
                      <a:pt x="6950494" y="0"/>
                    </a:lnTo>
                    <a:lnTo>
                      <a:pt x="6950494" y="179650"/>
                    </a:lnTo>
                    <a:close/>
                    <a:moveTo>
                      <a:pt x="51882" y="127738"/>
                    </a:moveTo>
                    <a:lnTo>
                      <a:pt x="6898612" y="127738"/>
                    </a:lnTo>
                    <a:lnTo>
                      <a:pt x="6898612" y="51882"/>
                    </a:lnTo>
                    <a:lnTo>
                      <a:pt x="51882" y="51882"/>
                    </a:lnTo>
                    <a:lnTo>
                      <a:pt x="51882" y="12773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52" name="Dowolny kształt: kształt 251">
              <a:extLst>
                <a:ext uri="{FF2B5EF4-FFF2-40B4-BE49-F238E27FC236}">
                  <a16:creationId xmlns:a16="http://schemas.microsoft.com/office/drawing/2014/main" id="{386A4FDF-9805-420D-B8CF-C2D610BBF45D}"/>
                </a:ext>
              </a:extLst>
            </p:cNvPr>
            <p:cNvSpPr/>
            <p:nvPr/>
          </p:nvSpPr>
          <p:spPr>
            <a:xfrm>
              <a:off x="3100157" y="3811944"/>
              <a:ext cx="6575986" cy="2893032"/>
            </a:xfrm>
            <a:custGeom>
              <a:avLst/>
              <a:gdLst>
                <a:gd name="connsiteX0" fmla="*/ 4941815 w 6575986"/>
                <a:gd name="connsiteY0" fmla="*/ 660783 h 2893032"/>
                <a:gd name="connsiteX1" fmla="*/ 4941815 w 6575986"/>
                <a:gd name="connsiteY1" fmla="*/ 0 h 2893032"/>
                <a:gd name="connsiteX2" fmla="*/ 0 w 6575986"/>
                <a:gd name="connsiteY2" fmla="*/ 0 h 2893032"/>
                <a:gd name="connsiteX3" fmla="*/ 0 w 6575986"/>
                <a:gd name="connsiteY3" fmla="*/ 2893032 h 2893032"/>
                <a:gd name="connsiteX4" fmla="*/ 6575987 w 6575986"/>
                <a:gd name="connsiteY4" fmla="*/ 2893032 h 2893032"/>
                <a:gd name="connsiteX5" fmla="*/ 6575987 w 6575986"/>
                <a:gd name="connsiteY5" fmla="*/ 660783 h 28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5986" h="2893032">
                  <a:moveTo>
                    <a:pt x="4941815" y="660783"/>
                  </a:moveTo>
                  <a:lnTo>
                    <a:pt x="4941815" y="0"/>
                  </a:lnTo>
                  <a:lnTo>
                    <a:pt x="0" y="0"/>
                  </a:lnTo>
                  <a:lnTo>
                    <a:pt x="0" y="2893032"/>
                  </a:lnTo>
                  <a:lnTo>
                    <a:pt x="6575987" y="2893032"/>
                  </a:lnTo>
                  <a:lnTo>
                    <a:pt x="6575987" y="66078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4" name="Dowolny kształt: kształt 253">
              <a:extLst>
                <a:ext uri="{FF2B5EF4-FFF2-40B4-BE49-F238E27FC236}">
                  <a16:creationId xmlns:a16="http://schemas.microsoft.com/office/drawing/2014/main" id="{EC59685D-5B5E-4346-9328-F5076E239D8D}"/>
                </a:ext>
              </a:extLst>
            </p:cNvPr>
            <p:cNvSpPr/>
            <p:nvPr/>
          </p:nvSpPr>
          <p:spPr>
            <a:xfrm>
              <a:off x="3074216" y="3785973"/>
              <a:ext cx="6627869" cy="2944944"/>
            </a:xfrm>
            <a:custGeom>
              <a:avLst/>
              <a:gdLst>
                <a:gd name="connsiteX0" fmla="*/ 6627869 w 6627869"/>
                <a:gd name="connsiteY0" fmla="*/ 2944944 h 2944944"/>
                <a:gd name="connsiteX1" fmla="*/ 0 w 6627869"/>
                <a:gd name="connsiteY1" fmla="*/ 2944944 h 2944944"/>
                <a:gd name="connsiteX2" fmla="*/ 0 w 6627869"/>
                <a:gd name="connsiteY2" fmla="*/ 0 h 2944944"/>
                <a:gd name="connsiteX3" fmla="*/ 4993668 w 6627869"/>
                <a:gd name="connsiteY3" fmla="*/ 0 h 2944944"/>
                <a:gd name="connsiteX4" fmla="*/ 4993668 w 6627869"/>
                <a:gd name="connsiteY4" fmla="*/ 660813 h 2944944"/>
                <a:gd name="connsiteX5" fmla="*/ 6627839 w 6627869"/>
                <a:gd name="connsiteY5" fmla="*/ 660813 h 2944944"/>
                <a:gd name="connsiteX6" fmla="*/ 6627839 w 6627869"/>
                <a:gd name="connsiteY6" fmla="*/ 2944944 h 2944944"/>
                <a:gd name="connsiteX7" fmla="*/ 51912 w 6627869"/>
                <a:gd name="connsiteY7" fmla="*/ 2893062 h 2944944"/>
                <a:gd name="connsiteX8" fmla="*/ 6575987 w 6627869"/>
                <a:gd name="connsiteY8" fmla="*/ 2893062 h 2944944"/>
                <a:gd name="connsiteX9" fmla="*/ 6575987 w 6627869"/>
                <a:gd name="connsiteY9" fmla="*/ 712695 h 2944944"/>
                <a:gd name="connsiteX10" fmla="*/ 4941815 w 6627869"/>
                <a:gd name="connsiteY10" fmla="*/ 712695 h 2944944"/>
                <a:gd name="connsiteX11" fmla="*/ 4941815 w 6627869"/>
                <a:gd name="connsiteY11" fmla="*/ 51882 h 2944944"/>
                <a:gd name="connsiteX12" fmla="*/ 51912 w 6627869"/>
                <a:gd name="connsiteY12" fmla="*/ 51882 h 2944944"/>
                <a:gd name="connsiteX13" fmla="*/ 51912 w 6627869"/>
                <a:gd name="connsiteY13" fmla="*/ 2893062 h 29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7869" h="2944944">
                  <a:moveTo>
                    <a:pt x="6627869" y="2944944"/>
                  </a:moveTo>
                  <a:lnTo>
                    <a:pt x="0" y="2944944"/>
                  </a:lnTo>
                  <a:lnTo>
                    <a:pt x="0" y="0"/>
                  </a:lnTo>
                  <a:lnTo>
                    <a:pt x="4993668" y="0"/>
                  </a:lnTo>
                  <a:lnTo>
                    <a:pt x="4993668" y="660813"/>
                  </a:lnTo>
                  <a:lnTo>
                    <a:pt x="6627839" y="660813"/>
                  </a:lnTo>
                  <a:lnTo>
                    <a:pt x="6627839" y="2944944"/>
                  </a:lnTo>
                  <a:close/>
                  <a:moveTo>
                    <a:pt x="51912" y="2893062"/>
                  </a:moveTo>
                  <a:lnTo>
                    <a:pt x="6575987" y="2893062"/>
                  </a:lnTo>
                  <a:lnTo>
                    <a:pt x="6575987" y="712695"/>
                  </a:lnTo>
                  <a:lnTo>
                    <a:pt x="4941815" y="712695"/>
                  </a:lnTo>
                  <a:lnTo>
                    <a:pt x="4941815" y="51882"/>
                  </a:lnTo>
                  <a:lnTo>
                    <a:pt x="51912" y="51882"/>
                  </a:lnTo>
                  <a:lnTo>
                    <a:pt x="51912" y="289306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56" name="Grafika 1">
              <a:extLst>
                <a:ext uri="{FF2B5EF4-FFF2-40B4-BE49-F238E27FC236}">
                  <a16:creationId xmlns:a16="http://schemas.microsoft.com/office/drawing/2014/main" id="{5337F0F7-EC7E-4725-88B1-D9117E685213}"/>
                </a:ext>
              </a:extLst>
            </p:cNvPr>
            <p:cNvGrpSpPr/>
            <p:nvPr/>
          </p:nvGrpSpPr>
          <p:grpSpPr>
            <a:xfrm>
              <a:off x="3074216" y="4748717"/>
              <a:ext cx="6627869" cy="352799"/>
              <a:chOff x="3074216" y="4748717"/>
              <a:chExt cx="6627869" cy="352799"/>
            </a:xfrm>
            <a:solidFill>
              <a:srgbClr val="E7E6E6"/>
            </a:solidFill>
          </p:grpSpPr>
          <p:sp>
            <p:nvSpPr>
              <p:cNvPr id="592" name="Dowolny kształt: kształt 591">
                <a:extLst>
                  <a:ext uri="{FF2B5EF4-FFF2-40B4-BE49-F238E27FC236}">
                    <a16:creationId xmlns:a16="http://schemas.microsoft.com/office/drawing/2014/main" id="{0A39A693-4403-4BDD-90D1-068605C4B5E0}"/>
                  </a:ext>
                </a:extLst>
              </p:cNvPr>
              <p:cNvSpPr/>
              <p:nvPr/>
            </p:nvSpPr>
            <p:spPr>
              <a:xfrm>
                <a:off x="3100157" y="4774658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8 h 300887"/>
                  <a:gd name="connsiteX3" fmla="*/ 0 w 6575987"/>
                  <a:gd name="connsiteY3" fmla="*/ 300888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8"/>
                    </a:lnTo>
                    <a:lnTo>
                      <a:pt x="0" y="30088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3" name="Dowolny kształt: kształt 592">
                <a:extLst>
                  <a:ext uri="{FF2B5EF4-FFF2-40B4-BE49-F238E27FC236}">
                    <a16:creationId xmlns:a16="http://schemas.microsoft.com/office/drawing/2014/main" id="{A97D3F2D-2B48-452E-8359-4EDA527485B1}"/>
                  </a:ext>
                </a:extLst>
              </p:cNvPr>
              <p:cNvSpPr/>
              <p:nvPr/>
            </p:nvSpPr>
            <p:spPr>
              <a:xfrm>
                <a:off x="3074216" y="4748717"/>
                <a:ext cx="6627869" cy="352799"/>
              </a:xfrm>
              <a:custGeom>
                <a:avLst/>
                <a:gdLst>
                  <a:gd name="connsiteX0" fmla="*/ 6627869 w 6627869"/>
                  <a:gd name="connsiteY0" fmla="*/ 352800 h 352799"/>
                  <a:gd name="connsiteX1" fmla="*/ 0 w 6627869"/>
                  <a:gd name="connsiteY1" fmla="*/ 352800 h 352799"/>
                  <a:gd name="connsiteX2" fmla="*/ 0 w 6627869"/>
                  <a:gd name="connsiteY2" fmla="*/ 0 h 352799"/>
                  <a:gd name="connsiteX3" fmla="*/ 6627839 w 6627869"/>
                  <a:gd name="connsiteY3" fmla="*/ 0 h 352799"/>
                  <a:gd name="connsiteX4" fmla="*/ 6627839 w 6627869"/>
                  <a:gd name="connsiteY4" fmla="*/ 352800 h 352799"/>
                  <a:gd name="connsiteX5" fmla="*/ 51912 w 6627869"/>
                  <a:gd name="connsiteY5" fmla="*/ 300917 h 352799"/>
                  <a:gd name="connsiteX6" fmla="*/ 6575987 w 6627869"/>
                  <a:gd name="connsiteY6" fmla="*/ 300917 h 352799"/>
                  <a:gd name="connsiteX7" fmla="*/ 6575987 w 6627869"/>
                  <a:gd name="connsiteY7" fmla="*/ 51882 h 352799"/>
                  <a:gd name="connsiteX8" fmla="*/ 51912 w 6627869"/>
                  <a:gd name="connsiteY8" fmla="*/ 51882 h 352799"/>
                  <a:gd name="connsiteX9" fmla="*/ 51912 w 6627869"/>
                  <a:gd name="connsiteY9" fmla="*/ 300917 h 35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99">
                    <a:moveTo>
                      <a:pt x="6627869" y="352800"/>
                    </a:moveTo>
                    <a:lnTo>
                      <a:pt x="0" y="35280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800"/>
                    </a:lnTo>
                    <a:close/>
                    <a:moveTo>
                      <a:pt x="51912" y="300917"/>
                    </a:moveTo>
                    <a:lnTo>
                      <a:pt x="6575987" y="300917"/>
                    </a:lnTo>
                    <a:lnTo>
                      <a:pt x="6575987" y="51882"/>
                    </a:lnTo>
                    <a:lnTo>
                      <a:pt x="51912" y="51882"/>
                    </a:lnTo>
                    <a:lnTo>
                      <a:pt x="51912" y="30091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7" name="Grafika 1">
              <a:extLst>
                <a:ext uri="{FF2B5EF4-FFF2-40B4-BE49-F238E27FC236}">
                  <a16:creationId xmlns:a16="http://schemas.microsoft.com/office/drawing/2014/main" id="{54E858F6-3579-4D92-96D1-FD84082F5A87}"/>
                </a:ext>
              </a:extLst>
            </p:cNvPr>
            <p:cNvGrpSpPr/>
            <p:nvPr/>
          </p:nvGrpSpPr>
          <p:grpSpPr>
            <a:xfrm>
              <a:off x="3074216" y="5337521"/>
              <a:ext cx="6627869" cy="352739"/>
              <a:chOff x="3074216" y="5337521"/>
              <a:chExt cx="6627869" cy="352739"/>
            </a:xfrm>
            <a:solidFill>
              <a:srgbClr val="E7E6E6"/>
            </a:solidFill>
          </p:grpSpPr>
          <p:sp>
            <p:nvSpPr>
              <p:cNvPr id="590" name="Dowolny kształt: kształt 589">
                <a:extLst>
                  <a:ext uri="{FF2B5EF4-FFF2-40B4-BE49-F238E27FC236}">
                    <a16:creationId xmlns:a16="http://schemas.microsoft.com/office/drawing/2014/main" id="{D5D2B619-7A9A-404E-9653-BDB8B489206E}"/>
                  </a:ext>
                </a:extLst>
              </p:cNvPr>
              <p:cNvSpPr/>
              <p:nvPr/>
            </p:nvSpPr>
            <p:spPr>
              <a:xfrm>
                <a:off x="3100157" y="5363462"/>
                <a:ext cx="6575987" cy="300827"/>
              </a:xfrm>
              <a:custGeom>
                <a:avLst/>
                <a:gdLst>
                  <a:gd name="connsiteX0" fmla="*/ 0 w 6575987"/>
                  <a:gd name="connsiteY0" fmla="*/ 0 h 300827"/>
                  <a:gd name="connsiteX1" fmla="*/ 6575987 w 6575987"/>
                  <a:gd name="connsiteY1" fmla="*/ 0 h 300827"/>
                  <a:gd name="connsiteX2" fmla="*/ 6575987 w 6575987"/>
                  <a:gd name="connsiteY2" fmla="*/ 300828 h 300827"/>
                  <a:gd name="connsiteX3" fmla="*/ 0 w 6575987"/>
                  <a:gd name="connsiteY3" fmla="*/ 300828 h 3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2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28"/>
                    </a:lnTo>
                    <a:lnTo>
                      <a:pt x="0" y="30082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1" name="Dowolny kształt: kształt 590">
                <a:extLst>
                  <a:ext uri="{FF2B5EF4-FFF2-40B4-BE49-F238E27FC236}">
                    <a16:creationId xmlns:a16="http://schemas.microsoft.com/office/drawing/2014/main" id="{EB58F923-230C-4158-AB08-38C631FBC497}"/>
                  </a:ext>
                </a:extLst>
              </p:cNvPr>
              <p:cNvSpPr/>
              <p:nvPr/>
            </p:nvSpPr>
            <p:spPr>
              <a:xfrm>
                <a:off x="3074216" y="5337521"/>
                <a:ext cx="6627869" cy="352739"/>
              </a:xfrm>
              <a:custGeom>
                <a:avLst/>
                <a:gdLst>
                  <a:gd name="connsiteX0" fmla="*/ 6627869 w 6627869"/>
                  <a:gd name="connsiteY0" fmla="*/ 352740 h 352739"/>
                  <a:gd name="connsiteX1" fmla="*/ 0 w 6627869"/>
                  <a:gd name="connsiteY1" fmla="*/ 352740 h 352739"/>
                  <a:gd name="connsiteX2" fmla="*/ 0 w 6627869"/>
                  <a:gd name="connsiteY2" fmla="*/ 0 h 352739"/>
                  <a:gd name="connsiteX3" fmla="*/ 6627839 w 6627869"/>
                  <a:gd name="connsiteY3" fmla="*/ 0 h 352739"/>
                  <a:gd name="connsiteX4" fmla="*/ 6627839 w 6627869"/>
                  <a:gd name="connsiteY4" fmla="*/ 352740 h 352739"/>
                  <a:gd name="connsiteX5" fmla="*/ 51912 w 6627869"/>
                  <a:gd name="connsiteY5" fmla="*/ 300858 h 352739"/>
                  <a:gd name="connsiteX6" fmla="*/ 6575987 w 6627869"/>
                  <a:gd name="connsiteY6" fmla="*/ 300858 h 352739"/>
                  <a:gd name="connsiteX7" fmla="*/ 6575987 w 6627869"/>
                  <a:gd name="connsiteY7" fmla="*/ 51912 h 352739"/>
                  <a:gd name="connsiteX8" fmla="*/ 51912 w 6627869"/>
                  <a:gd name="connsiteY8" fmla="*/ 51912 h 352739"/>
                  <a:gd name="connsiteX9" fmla="*/ 51912 w 6627869"/>
                  <a:gd name="connsiteY9" fmla="*/ 300858 h 35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39">
                    <a:moveTo>
                      <a:pt x="6627869" y="352740"/>
                    </a:moveTo>
                    <a:lnTo>
                      <a:pt x="0" y="35274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40"/>
                    </a:lnTo>
                    <a:close/>
                    <a:moveTo>
                      <a:pt x="51912" y="300858"/>
                    </a:moveTo>
                    <a:lnTo>
                      <a:pt x="6575987" y="300858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5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8" name="Grafika 1">
              <a:extLst>
                <a:ext uri="{FF2B5EF4-FFF2-40B4-BE49-F238E27FC236}">
                  <a16:creationId xmlns:a16="http://schemas.microsoft.com/office/drawing/2014/main" id="{CF2DFCFD-3399-4540-9886-A73DF32914F7}"/>
                </a:ext>
              </a:extLst>
            </p:cNvPr>
            <p:cNvGrpSpPr/>
            <p:nvPr/>
          </p:nvGrpSpPr>
          <p:grpSpPr>
            <a:xfrm>
              <a:off x="3074216" y="5943113"/>
              <a:ext cx="6627869" cy="352769"/>
              <a:chOff x="3074216" y="5943113"/>
              <a:chExt cx="6627869" cy="352769"/>
            </a:xfrm>
            <a:solidFill>
              <a:srgbClr val="E7E6E6"/>
            </a:solidFill>
          </p:grpSpPr>
          <p:sp>
            <p:nvSpPr>
              <p:cNvPr id="588" name="Dowolny kształt: kształt 587">
                <a:extLst>
                  <a:ext uri="{FF2B5EF4-FFF2-40B4-BE49-F238E27FC236}">
                    <a16:creationId xmlns:a16="http://schemas.microsoft.com/office/drawing/2014/main" id="{45F06380-7B22-4A40-B294-53C3F7ED524B}"/>
                  </a:ext>
                </a:extLst>
              </p:cNvPr>
              <p:cNvSpPr/>
              <p:nvPr/>
            </p:nvSpPr>
            <p:spPr>
              <a:xfrm>
                <a:off x="3100157" y="5969054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7 h 300887"/>
                  <a:gd name="connsiteX3" fmla="*/ 0 w 6575987"/>
                  <a:gd name="connsiteY3" fmla="*/ 300887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7"/>
                    </a:lnTo>
                    <a:lnTo>
                      <a:pt x="0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9" name="Dowolny kształt: kształt 588">
                <a:extLst>
                  <a:ext uri="{FF2B5EF4-FFF2-40B4-BE49-F238E27FC236}">
                    <a16:creationId xmlns:a16="http://schemas.microsoft.com/office/drawing/2014/main" id="{AB9C71C0-8A85-4AD9-B6AC-9B95A91DF735}"/>
                  </a:ext>
                </a:extLst>
              </p:cNvPr>
              <p:cNvSpPr/>
              <p:nvPr/>
            </p:nvSpPr>
            <p:spPr>
              <a:xfrm>
                <a:off x="3074216" y="5943113"/>
                <a:ext cx="6627869" cy="352769"/>
              </a:xfrm>
              <a:custGeom>
                <a:avLst/>
                <a:gdLst>
                  <a:gd name="connsiteX0" fmla="*/ 6627869 w 6627869"/>
                  <a:gd name="connsiteY0" fmla="*/ 352769 h 352769"/>
                  <a:gd name="connsiteX1" fmla="*/ 0 w 6627869"/>
                  <a:gd name="connsiteY1" fmla="*/ 352769 h 352769"/>
                  <a:gd name="connsiteX2" fmla="*/ 0 w 6627869"/>
                  <a:gd name="connsiteY2" fmla="*/ 0 h 352769"/>
                  <a:gd name="connsiteX3" fmla="*/ 6627839 w 6627869"/>
                  <a:gd name="connsiteY3" fmla="*/ 0 h 352769"/>
                  <a:gd name="connsiteX4" fmla="*/ 6627839 w 6627869"/>
                  <a:gd name="connsiteY4" fmla="*/ 352769 h 352769"/>
                  <a:gd name="connsiteX5" fmla="*/ 51912 w 6627869"/>
                  <a:gd name="connsiteY5" fmla="*/ 300887 h 352769"/>
                  <a:gd name="connsiteX6" fmla="*/ 6575987 w 6627869"/>
                  <a:gd name="connsiteY6" fmla="*/ 300887 h 352769"/>
                  <a:gd name="connsiteX7" fmla="*/ 6575987 w 6627869"/>
                  <a:gd name="connsiteY7" fmla="*/ 51912 h 352769"/>
                  <a:gd name="connsiteX8" fmla="*/ 51912 w 6627869"/>
                  <a:gd name="connsiteY8" fmla="*/ 51912 h 352769"/>
                  <a:gd name="connsiteX9" fmla="*/ 51912 w 6627869"/>
                  <a:gd name="connsiteY9" fmla="*/ 300887 h 35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69">
                    <a:moveTo>
                      <a:pt x="6627869" y="352769"/>
                    </a:moveTo>
                    <a:lnTo>
                      <a:pt x="0" y="352769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69"/>
                    </a:lnTo>
                    <a:close/>
                    <a:moveTo>
                      <a:pt x="51912" y="300887"/>
                    </a:moveTo>
                    <a:lnTo>
                      <a:pt x="6575987" y="300887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9" name="Grafika 1">
              <a:extLst>
                <a:ext uri="{FF2B5EF4-FFF2-40B4-BE49-F238E27FC236}">
                  <a16:creationId xmlns:a16="http://schemas.microsoft.com/office/drawing/2014/main" id="{A26BC683-67D7-4334-9B86-1964F8A51774}"/>
                </a:ext>
              </a:extLst>
            </p:cNvPr>
            <p:cNvGrpSpPr/>
            <p:nvPr/>
          </p:nvGrpSpPr>
          <p:grpSpPr>
            <a:xfrm>
              <a:off x="10149346" y="3848620"/>
              <a:ext cx="1762416" cy="2984094"/>
              <a:chOff x="10149346" y="3848620"/>
              <a:chExt cx="1762416" cy="2984094"/>
            </a:xfrm>
            <a:solidFill>
              <a:srgbClr val="FFFFFF"/>
            </a:solidFill>
          </p:grpSpPr>
          <p:sp>
            <p:nvSpPr>
              <p:cNvPr id="581" name="Dowolny kształt: kształt 580">
                <a:extLst>
                  <a:ext uri="{FF2B5EF4-FFF2-40B4-BE49-F238E27FC236}">
                    <a16:creationId xmlns:a16="http://schemas.microsoft.com/office/drawing/2014/main" id="{4B132958-E803-4C99-A55E-6F8AD1F54C71}"/>
                  </a:ext>
                </a:extLst>
              </p:cNvPr>
              <p:cNvSpPr/>
              <p:nvPr/>
            </p:nvSpPr>
            <p:spPr>
              <a:xfrm>
                <a:off x="10149346" y="3848620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2" name="Dowolny kształt: kształt 581">
                <a:extLst>
                  <a:ext uri="{FF2B5EF4-FFF2-40B4-BE49-F238E27FC236}">
                    <a16:creationId xmlns:a16="http://schemas.microsoft.com/office/drawing/2014/main" id="{5D20A3E1-2DBE-47D2-BDF9-2B66B3508959}"/>
                  </a:ext>
                </a:extLst>
              </p:cNvPr>
              <p:cNvSpPr/>
              <p:nvPr/>
            </p:nvSpPr>
            <p:spPr>
              <a:xfrm>
                <a:off x="10149346" y="6406415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3" name="Dowolny kształt: kształt 582">
                <a:extLst>
                  <a:ext uri="{FF2B5EF4-FFF2-40B4-BE49-F238E27FC236}">
                    <a16:creationId xmlns:a16="http://schemas.microsoft.com/office/drawing/2014/main" id="{425AD01C-A1C7-4183-A3A9-C7F8381EDA04}"/>
                  </a:ext>
                </a:extLst>
              </p:cNvPr>
              <p:cNvSpPr/>
              <p:nvPr/>
            </p:nvSpPr>
            <p:spPr>
              <a:xfrm>
                <a:off x="10149346" y="5980116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4" name="Dowolny kształt: kształt 583">
                <a:extLst>
                  <a:ext uri="{FF2B5EF4-FFF2-40B4-BE49-F238E27FC236}">
                    <a16:creationId xmlns:a16="http://schemas.microsoft.com/office/drawing/2014/main" id="{E5F68AA7-9BF0-471F-856C-19374F426ECB}"/>
                  </a:ext>
                </a:extLst>
              </p:cNvPr>
              <p:cNvSpPr/>
              <p:nvPr/>
            </p:nvSpPr>
            <p:spPr>
              <a:xfrm>
                <a:off x="10149346" y="55538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5" name="Dowolny kształt: kształt 584">
                <a:extLst>
                  <a:ext uri="{FF2B5EF4-FFF2-40B4-BE49-F238E27FC236}">
                    <a16:creationId xmlns:a16="http://schemas.microsoft.com/office/drawing/2014/main" id="{39F4D5B8-E4DA-477E-916E-260C568464CC}"/>
                  </a:ext>
                </a:extLst>
              </p:cNvPr>
              <p:cNvSpPr/>
              <p:nvPr/>
            </p:nvSpPr>
            <p:spPr>
              <a:xfrm>
                <a:off x="10149346" y="51275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6" name="Dowolny kształt: kształt 585">
                <a:extLst>
                  <a:ext uri="{FF2B5EF4-FFF2-40B4-BE49-F238E27FC236}">
                    <a16:creationId xmlns:a16="http://schemas.microsoft.com/office/drawing/2014/main" id="{2D38D224-EC16-4834-BD2A-8C009308B15B}"/>
                  </a:ext>
                </a:extLst>
              </p:cNvPr>
              <p:cNvSpPr/>
              <p:nvPr/>
            </p:nvSpPr>
            <p:spPr>
              <a:xfrm>
                <a:off x="10149346" y="4701218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7" name="Dowolny kształt: kształt 586">
                <a:extLst>
                  <a:ext uri="{FF2B5EF4-FFF2-40B4-BE49-F238E27FC236}">
                    <a16:creationId xmlns:a16="http://schemas.microsoft.com/office/drawing/2014/main" id="{9ABF9438-4B3F-43DD-9514-982FFA175962}"/>
                  </a:ext>
                </a:extLst>
              </p:cNvPr>
              <p:cNvSpPr/>
              <p:nvPr/>
            </p:nvSpPr>
            <p:spPr>
              <a:xfrm>
                <a:off x="10149346" y="4274919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0" name="Grafika 1">
              <a:extLst>
                <a:ext uri="{FF2B5EF4-FFF2-40B4-BE49-F238E27FC236}">
                  <a16:creationId xmlns:a16="http://schemas.microsoft.com/office/drawing/2014/main" id="{87C596A3-7501-4BCC-A4D7-1465C37D8AF6}"/>
                </a:ext>
              </a:extLst>
            </p:cNvPr>
            <p:cNvGrpSpPr/>
            <p:nvPr/>
          </p:nvGrpSpPr>
          <p:grpSpPr>
            <a:xfrm>
              <a:off x="10123405" y="3396350"/>
              <a:ext cx="1814298" cy="3462246"/>
              <a:chOff x="10123405" y="3396350"/>
              <a:chExt cx="1814298" cy="3462246"/>
            </a:xfrm>
            <a:solidFill>
              <a:schemeClr val="accent1"/>
            </a:solidFill>
          </p:grpSpPr>
          <p:sp>
            <p:nvSpPr>
              <p:cNvPr id="579" name="Dowolny kształt: kształt 578">
                <a:extLst>
                  <a:ext uri="{FF2B5EF4-FFF2-40B4-BE49-F238E27FC236}">
                    <a16:creationId xmlns:a16="http://schemas.microsoft.com/office/drawing/2014/main" id="{94A7F907-993E-47A4-8DFB-55AEA1C0A437}"/>
                  </a:ext>
                </a:extLst>
              </p:cNvPr>
              <p:cNvSpPr/>
              <p:nvPr/>
            </p:nvSpPr>
            <p:spPr>
              <a:xfrm>
                <a:off x="10149346" y="3422320"/>
                <a:ext cx="1141588" cy="426299"/>
              </a:xfrm>
              <a:custGeom>
                <a:avLst/>
                <a:gdLst>
                  <a:gd name="connsiteX0" fmla="*/ 0 w 1141588"/>
                  <a:gd name="connsiteY0" fmla="*/ 0 h 426299"/>
                  <a:gd name="connsiteX1" fmla="*/ 1141589 w 1141588"/>
                  <a:gd name="connsiteY1" fmla="*/ 0 h 426299"/>
                  <a:gd name="connsiteX2" fmla="*/ 1141589 w 1141588"/>
                  <a:gd name="connsiteY2" fmla="*/ 426299 h 426299"/>
                  <a:gd name="connsiteX3" fmla="*/ 0 w 1141588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88" h="426299">
                    <a:moveTo>
                      <a:pt x="0" y="0"/>
                    </a:moveTo>
                    <a:lnTo>
                      <a:pt x="1141589" y="0"/>
                    </a:lnTo>
                    <a:lnTo>
                      <a:pt x="1141589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0" name="Dowolny kształt: kształt 579">
                <a:extLst>
                  <a:ext uri="{FF2B5EF4-FFF2-40B4-BE49-F238E27FC236}">
                    <a16:creationId xmlns:a16="http://schemas.microsoft.com/office/drawing/2014/main" id="{D5700DA4-7896-4906-91CA-39D2B5E330DD}"/>
                  </a:ext>
                </a:extLst>
              </p:cNvPr>
              <p:cNvSpPr/>
              <p:nvPr/>
            </p:nvSpPr>
            <p:spPr>
              <a:xfrm>
                <a:off x="10123405" y="3396350"/>
                <a:ext cx="1814298" cy="3462246"/>
              </a:xfrm>
              <a:custGeom>
                <a:avLst/>
                <a:gdLst>
                  <a:gd name="connsiteX0" fmla="*/ 1193471 w 1814298"/>
                  <a:gd name="connsiteY0" fmla="*/ 426299 h 3462246"/>
                  <a:gd name="connsiteX1" fmla="*/ 1193471 w 1814298"/>
                  <a:gd name="connsiteY1" fmla="*/ 0 h 3462246"/>
                  <a:gd name="connsiteX2" fmla="*/ 0 w 1814298"/>
                  <a:gd name="connsiteY2" fmla="*/ 0 h 3462246"/>
                  <a:gd name="connsiteX3" fmla="*/ 0 w 1814298"/>
                  <a:gd name="connsiteY3" fmla="*/ 426299 h 3462246"/>
                  <a:gd name="connsiteX4" fmla="*/ 0 w 1814298"/>
                  <a:gd name="connsiteY4" fmla="*/ 478182 h 3462246"/>
                  <a:gd name="connsiteX5" fmla="*/ 0 w 1814298"/>
                  <a:gd name="connsiteY5" fmla="*/ 852628 h 3462246"/>
                  <a:gd name="connsiteX6" fmla="*/ 0 w 1814298"/>
                  <a:gd name="connsiteY6" fmla="*/ 904511 h 3462246"/>
                  <a:gd name="connsiteX7" fmla="*/ 0 w 1814298"/>
                  <a:gd name="connsiteY7" fmla="*/ 1278927 h 3462246"/>
                  <a:gd name="connsiteX8" fmla="*/ 0 w 1814298"/>
                  <a:gd name="connsiteY8" fmla="*/ 1330810 h 3462246"/>
                  <a:gd name="connsiteX9" fmla="*/ 0 w 1814298"/>
                  <a:gd name="connsiteY9" fmla="*/ 1705197 h 3462246"/>
                  <a:gd name="connsiteX10" fmla="*/ 0 w 1814298"/>
                  <a:gd name="connsiteY10" fmla="*/ 1757079 h 3462246"/>
                  <a:gd name="connsiteX11" fmla="*/ 0 w 1814298"/>
                  <a:gd name="connsiteY11" fmla="*/ 2131496 h 3462246"/>
                  <a:gd name="connsiteX12" fmla="*/ 0 w 1814298"/>
                  <a:gd name="connsiteY12" fmla="*/ 2183379 h 3462246"/>
                  <a:gd name="connsiteX13" fmla="*/ 0 w 1814298"/>
                  <a:gd name="connsiteY13" fmla="*/ 2557766 h 3462246"/>
                  <a:gd name="connsiteX14" fmla="*/ 0 w 1814298"/>
                  <a:gd name="connsiteY14" fmla="*/ 2609648 h 3462246"/>
                  <a:gd name="connsiteX15" fmla="*/ 0 w 1814298"/>
                  <a:gd name="connsiteY15" fmla="*/ 2984065 h 3462246"/>
                  <a:gd name="connsiteX16" fmla="*/ 0 w 1814298"/>
                  <a:gd name="connsiteY16" fmla="*/ 3035917 h 3462246"/>
                  <a:gd name="connsiteX17" fmla="*/ 0 w 1814298"/>
                  <a:gd name="connsiteY17" fmla="*/ 3462246 h 3462246"/>
                  <a:gd name="connsiteX18" fmla="*/ 1814299 w 1814298"/>
                  <a:gd name="connsiteY18" fmla="*/ 3462246 h 3462246"/>
                  <a:gd name="connsiteX19" fmla="*/ 1814299 w 1814298"/>
                  <a:gd name="connsiteY19" fmla="*/ 3035917 h 3462246"/>
                  <a:gd name="connsiteX20" fmla="*/ 1814299 w 1814298"/>
                  <a:gd name="connsiteY20" fmla="*/ 2984065 h 3462246"/>
                  <a:gd name="connsiteX21" fmla="*/ 1814299 w 1814298"/>
                  <a:gd name="connsiteY21" fmla="*/ 2609648 h 3462246"/>
                  <a:gd name="connsiteX22" fmla="*/ 1814299 w 1814298"/>
                  <a:gd name="connsiteY22" fmla="*/ 2557766 h 3462246"/>
                  <a:gd name="connsiteX23" fmla="*/ 1814299 w 1814298"/>
                  <a:gd name="connsiteY23" fmla="*/ 2183379 h 3462246"/>
                  <a:gd name="connsiteX24" fmla="*/ 1814299 w 1814298"/>
                  <a:gd name="connsiteY24" fmla="*/ 2131496 h 3462246"/>
                  <a:gd name="connsiteX25" fmla="*/ 1814299 w 1814298"/>
                  <a:gd name="connsiteY25" fmla="*/ 1757079 h 3462246"/>
                  <a:gd name="connsiteX26" fmla="*/ 1814299 w 1814298"/>
                  <a:gd name="connsiteY26" fmla="*/ 1705197 h 3462246"/>
                  <a:gd name="connsiteX27" fmla="*/ 1814299 w 1814298"/>
                  <a:gd name="connsiteY27" fmla="*/ 1330810 h 3462246"/>
                  <a:gd name="connsiteX28" fmla="*/ 1814299 w 1814298"/>
                  <a:gd name="connsiteY28" fmla="*/ 1278927 h 3462246"/>
                  <a:gd name="connsiteX29" fmla="*/ 1814299 w 1814298"/>
                  <a:gd name="connsiteY29" fmla="*/ 904511 h 3462246"/>
                  <a:gd name="connsiteX30" fmla="*/ 1814299 w 1814298"/>
                  <a:gd name="connsiteY30" fmla="*/ 852628 h 3462246"/>
                  <a:gd name="connsiteX31" fmla="*/ 1814299 w 1814298"/>
                  <a:gd name="connsiteY31" fmla="*/ 426299 h 3462246"/>
                  <a:gd name="connsiteX32" fmla="*/ 1193471 w 1814298"/>
                  <a:gd name="connsiteY32" fmla="*/ 426299 h 3462246"/>
                  <a:gd name="connsiteX33" fmla="*/ 1762417 w 1814298"/>
                  <a:gd name="connsiteY33" fmla="*/ 3410424 h 3462246"/>
                  <a:gd name="connsiteX34" fmla="*/ 51913 w 1814298"/>
                  <a:gd name="connsiteY34" fmla="*/ 3410424 h 3462246"/>
                  <a:gd name="connsiteX35" fmla="*/ 51913 w 1814298"/>
                  <a:gd name="connsiteY35" fmla="*/ 3036037 h 3462246"/>
                  <a:gd name="connsiteX36" fmla="*/ 1762417 w 1814298"/>
                  <a:gd name="connsiteY36" fmla="*/ 3036037 h 3462246"/>
                  <a:gd name="connsiteX37" fmla="*/ 1762417 w 1814298"/>
                  <a:gd name="connsiteY37" fmla="*/ 3410424 h 3462246"/>
                  <a:gd name="connsiteX38" fmla="*/ 51883 w 1814298"/>
                  <a:gd name="connsiteY38" fmla="*/ 51912 h 3462246"/>
                  <a:gd name="connsiteX39" fmla="*/ 1141559 w 1814298"/>
                  <a:gd name="connsiteY39" fmla="*/ 51912 h 3462246"/>
                  <a:gd name="connsiteX40" fmla="*/ 1141559 w 1814298"/>
                  <a:gd name="connsiteY40" fmla="*/ 426299 h 3462246"/>
                  <a:gd name="connsiteX41" fmla="*/ 51883 w 1814298"/>
                  <a:gd name="connsiteY41" fmla="*/ 426299 h 3462246"/>
                  <a:gd name="connsiteX42" fmla="*/ 51883 w 1814298"/>
                  <a:gd name="connsiteY42" fmla="*/ 51912 h 3462246"/>
                  <a:gd name="connsiteX43" fmla="*/ 1762417 w 1814298"/>
                  <a:gd name="connsiteY43" fmla="*/ 2984125 h 3462246"/>
                  <a:gd name="connsiteX44" fmla="*/ 51913 w 1814298"/>
                  <a:gd name="connsiteY44" fmla="*/ 2984125 h 3462246"/>
                  <a:gd name="connsiteX45" fmla="*/ 51913 w 1814298"/>
                  <a:gd name="connsiteY45" fmla="*/ 2609737 h 3462246"/>
                  <a:gd name="connsiteX46" fmla="*/ 1762417 w 1814298"/>
                  <a:gd name="connsiteY46" fmla="*/ 2609737 h 3462246"/>
                  <a:gd name="connsiteX47" fmla="*/ 1762417 w 1814298"/>
                  <a:gd name="connsiteY47" fmla="*/ 2984125 h 3462246"/>
                  <a:gd name="connsiteX48" fmla="*/ 1762417 w 1814298"/>
                  <a:gd name="connsiteY48" fmla="*/ 2557825 h 3462246"/>
                  <a:gd name="connsiteX49" fmla="*/ 51913 w 1814298"/>
                  <a:gd name="connsiteY49" fmla="*/ 2557825 h 3462246"/>
                  <a:gd name="connsiteX50" fmla="*/ 51913 w 1814298"/>
                  <a:gd name="connsiteY50" fmla="*/ 2183438 h 3462246"/>
                  <a:gd name="connsiteX51" fmla="*/ 1762417 w 1814298"/>
                  <a:gd name="connsiteY51" fmla="*/ 2183438 h 3462246"/>
                  <a:gd name="connsiteX52" fmla="*/ 1762417 w 1814298"/>
                  <a:gd name="connsiteY52" fmla="*/ 2557825 h 3462246"/>
                  <a:gd name="connsiteX53" fmla="*/ 1762417 w 1814298"/>
                  <a:gd name="connsiteY53" fmla="*/ 2131526 h 3462246"/>
                  <a:gd name="connsiteX54" fmla="*/ 51913 w 1814298"/>
                  <a:gd name="connsiteY54" fmla="*/ 2131526 h 3462246"/>
                  <a:gd name="connsiteX55" fmla="*/ 51913 w 1814298"/>
                  <a:gd name="connsiteY55" fmla="*/ 1757109 h 3462246"/>
                  <a:gd name="connsiteX56" fmla="*/ 1762417 w 1814298"/>
                  <a:gd name="connsiteY56" fmla="*/ 1757109 h 3462246"/>
                  <a:gd name="connsiteX57" fmla="*/ 1762417 w 1814298"/>
                  <a:gd name="connsiteY57" fmla="*/ 2131526 h 3462246"/>
                  <a:gd name="connsiteX58" fmla="*/ 1762417 w 1814298"/>
                  <a:gd name="connsiteY58" fmla="*/ 1705227 h 3462246"/>
                  <a:gd name="connsiteX59" fmla="*/ 51913 w 1814298"/>
                  <a:gd name="connsiteY59" fmla="*/ 1705227 h 3462246"/>
                  <a:gd name="connsiteX60" fmla="*/ 51913 w 1814298"/>
                  <a:gd name="connsiteY60" fmla="*/ 1330840 h 3462246"/>
                  <a:gd name="connsiteX61" fmla="*/ 1762417 w 1814298"/>
                  <a:gd name="connsiteY61" fmla="*/ 1330840 h 3462246"/>
                  <a:gd name="connsiteX62" fmla="*/ 1762417 w 1814298"/>
                  <a:gd name="connsiteY62" fmla="*/ 1705227 h 3462246"/>
                  <a:gd name="connsiteX63" fmla="*/ 1762417 w 1814298"/>
                  <a:gd name="connsiteY63" fmla="*/ 1278927 h 3462246"/>
                  <a:gd name="connsiteX64" fmla="*/ 51913 w 1814298"/>
                  <a:gd name="connsiteY64" fmla="*/ 1278927 h 3462246"/>
                  <a:gd name="connsiteX65" fmla="*/ 51913 w 1814298"/>
                  <a:gd name="connsiteY65" fmla="*/ 904511 h 3462246"/>
                  <a:gd name="connsiteX66" fmla="*/ 1762417 w 1814298"/>
                  <a:gd name="connsiteY66" fmla="*/ 904511 h 3462246"/>
                  <a:gd name="connsiteX67" fmla="*/ 1762417 w 1814298"/>
                  <a:gd name="connsiteY67" fmla="*/ 1278927 h 3462246"/>
                  <a:gd name="connsiteX68" fmla="*/ 51883 w 1814298"/>
                  <a:gd name="connsiteY68" fmla="*/ 852628 h 3462246"/>
                  <a:gd name="connsiteX69" fmla="*/ 51883 w 1814298"/>
                  <a:gd name="connsiteY69" fmla="*/ 478211 h 3462246"/>
                  <a:gd name="connsiteX70" fmla="*/ 1193471 w 1814298"/>
                  <a:gd name="connsiteY70" fmla="*/ 478211 h 3462246"/>
                  <a:gd name="connsiteX71" fmla="*/ 1762417 w 1814298"/>
                  <a:gd name="connsiteY71" fmla="*/ 478211 h 3462246"/>
                  <a:gd name="connsiteX72" fmla="*/ 1762417 w 1814298"/>
                  <a:gd name="connsiteY72" fmla="*/ 852628 h 3462246"/>
                  <a:gd name="connsiteX73" fmla="*/ 51883 w 1814298"/>
                  <a:gd name="connsiteY73" fmla="*/ 852628 h 34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14298" h="3462246">
                    <a:moveTo>
                      <a:pt x="1193471" y="426299"/>
                    </a:moveTo>
                    <a:lnTo>
                      <a:pt x="1193471" y="0"/>
                    </a:lnTo>
                    <a:lnTo>
                      <a:pt x="0" y="0"/>
                    </a:lnTo>
                    <a:lnTo>
                      <a:pt x="0" y="426299"/>
                    </a:lnTo>
                    <a:lnTo>
                      <a:pt x="0" y="478182"/>
                    </a:lnTo>
                    <a:lnTo>
                      <a:pt x="0" y="852628"/>
                    </a:lnTo>
                    <a:lnTo>
                      <a:pt x="0" y="904511"/>
                    </a:lnTo>
                    <a:lnTo>
                      <a:pt x="0" y="1278927"/>
                    </a:lnTo>
                    <a:lnTo>
                      <a:pt x="0" y="1330810"/>
                    </a:lnTo>
                    <a:lnTo>
                      <a:pt x="0" y="1705197"/>
                    </a:lnTo>
                    <a:lnTo>
                      <a:pt x="0" y="1757079"/>
                    </a:lnTo>
                    <a:lnTo>
                      <a:pt x="0" y="2131496"/>
                    </a:lnTo>
                    <a:lnTo>
                      <a:pt x="0" y="2183379"/>
                    </a:lnTo>
                    <a:lnTo>
                      <a:pt x="0" y="2557766"/>
                    </a:lnTo>
                    <a:lnTo>
                      <a:pt x="0" y="2609648"/>
                    </a:lnTo>
                    <a:lnTo>
                      <a:pt x="0" y="2984065"/>
                    </a:lnTo>
                    <a:lnTo>
                      <a:pt x="0" y="3035917"/>
                    </a:lnTo>
                    <a:lnTo>
                      <a:pt x="0" y="3462246"/>
                    </a:lnTo>
                    <a:lnTo>
                      <a:pt x="1814299" y="3462246"/>
                    </a:lnTo>
                    <a:lnTo>
                      <a:pt x="1814299" y="3035917"/>
                    </a:lnTo>
                    <a:lnTo>
                      <a:pt x="1814299" y="2984065"/>
                    </a:lnTo>
                    <a:lnTo>
                      <a:pt x="1814299" y="2609648"/>
                    </a:lnTo>
                    <a:lnTo>
                      <a:pt x="1814299" y="2557766"/>
                    </a:lnTo>
                    <a:lnTo>
                      <a:pt x="1814299" y="2183379"/>
                    </a:lnTo>
                    <a:lnTo>
                      <a:pt x="1814299" y="2131496"/>
                    </a:lnTo>
                    <a:lnTo>
                      <a:pt x="1814299" y="1757079"/>
                    </a:lnTo>
                    <a:lnTo>
                      <a:pt x="1814299" y="1705197"/>
                    </a:lnTo>
                    <a:lnTo>
                      <a:pt x="1814299" y="1330810"/>
                    </a:lnTo>
                    <a:lnTo>
                      <a:pt x="1814299" y="1278927"/>
                    </a:lnTo>
                    <a:lnTo>
                      <a:pt x="1814299" y="904511"/>
                    </a:lnTo>
                    <a:lnTo>
                      <a:pt x="1814299" y="852628"/>
                    </a:lnTo>
                    <a:lnTo>
                      <a:pt x="1814299" y="426299"/>
                    </a:lnTo>
                    <a:lnTo>
                      <a:pt x="1193471" y="426299"/>
                    </a:lnTo>
                    <a:close/>
                    <a:moveTo>
                      <a:pt x="1762417" y="3410424"/>
                    </a:moveTo>
                    <a:lnTo>
                      <a:pt x="51913" y="3410424"/>
                    </a:lnTo>
                    <a:lnTo>
                      <a:pt x="51913" y="3036037"/>
                    </a:lnTo>
                    <a:lnTo>
                      <a:pt x="1762417" y="3036037"/>
                    </a:lnTo>
                    <a:lnTo>
                      <a:pt x="1762417" y="3410424"/>
                    </a:lnTo>
                    <a:close/>
                    <a:moveTo>
                      <a:pt x="51883" y="51912"/>
                    </a:moveTo>
                    <a:lnTo>
                      <a:pt x="1141559" y="51912"/>
                    </a:lnTo>
                    <a:lnTo>
                      <a:pt x="1141559" y="426299"/>
                    </a:lnTo>
                    <a:lnTo>
                      <a:pt x="51883" y="426299"/>
                    </a:lnTo>
                    <a:lnTo>
                      <a:pt x="51883" y="51912"/>
                    </a:lnTo>
                    <a:close/>
                    <a:moveTo>
                      <a:pt x="1762417" y="2984125"/>
                    </a:moveTo>
                    <a:lnTo>
                      <a:pt x="51913" y="2984125"/>
                    </a:lnTo>
                    <a:lnTo>
                      <a:pt x="51913" y="2609737"/>
                    </a:lnTo>
                    <a:lnTo>
                      <a:pt x="1762417" y="2609737"/>
                    </a:lnTo>
                    <a:lnTo>
                      <a:pt x="1762417" y="2984125"/>
                    </a:lnTo>
                    <a:close/>
                    <a:moveTo>
                      <a:pt x="1762417" y="2557825"/>
                    </a:moveTo>
                    <a:lnTo>
                      <a:pt x="51913" y="2557825"/>
                    </a:lnTo>
                    <a:lnTo>
                      <a:pt x="51913" y="2183438"/>
                    </a:lnTo>
                    <a:lnTo>
                      <a:pt x="1762417" y="2183438"/>
                    </a:lnTo>
                    <a:lnTo>
                      <a:pt x="1762417" y="2557825"/>
                    </a:lnTo>
                    <a:close/>
                    <a:moveTo>
                      <a:pt x="1762417" y="2131526"/>
                    </a:moveTo>
                    <a:lnTo>
                      <a:pt x="51913" y="2131526"/>
                    </a:lnTo>
                    <a:lnTo>
                      <a:pt x="51913" y="1757109"/>
                    </a:lnTo>
                    <a:lnTo>
                      <a:pt x="1762417" y="1757109"/>
                    </a:lnTo>
                    <a:lnTo>
                      <a:pt x="1762417" y="2131526"/>
                    </a:lnTo>
                    <a:close/>
                    <a:moveTo>
                      <a:pt x="1762417" y="1705227"/>
                    </a:moveTo>
                    <a:lnTo>
                      <a:pt x="51913" y="1705227"/>
                    </a:lnTo>
                    <a:lnTo>
                      <a:pt x="51913" y="1330840"/>
                    </a:lnTo>
                    <a:lnTo>
                      <a:pt x="1762417" y="1330840"/>
                    </a:lnTo>
                    <a:lnTo>
                      <a:pt x="1762417" y="1705227"/>
                    </a:lnTo>
                    <a:close/>
                    <a:moveTo>
                      <a:pt x="1762417" y="1278927"/>
                    </a:moveTo>
                    <a:lnTo>
                      <a:pt x="51913" y="1278927"/>
                    </a:lnTo>
                    <a:lnTo>
                      <a:pt x="51913" y="904511"/>
                    </a:lnTo>
                    <a:lnTo>
                      <a:pt x="1762417" y="904511"/>
                    </a:lnTo>
                    <a:lnTo>
                      <a:pt x="1762417" y="1278927"/>
                    </a:lnTo>
                    <a:close/>
                    <a:moveTo>
                      <a:pt x="51883" y="852628"/>
                    </a:moveTo>
                    <a:lnTo>
                      <a:pt x="51883" y="478211"/>
                    </a:lnTo>
                    <a:lnTo>
                      <a:pt x="1193471" y="478211"/>
                    </a:lnTo>
                    <a:lnTo>
                      <a:pt x="1762417" y="478211"/>
                    </a:lnTo>
                    <a:lnTo>
                      <a:pt x="1762417" y="852628"/>
                    </a:lnTo>
                    <a:lnTo>
                      <a:pt x="51883" y="85262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7AADCC40-7E22-491A-A974-123077626875}"/>
                </a:ext>
              </a:extLst>
            </p:cNvPr>
            <p:cNvSpPr/>
            <p:nvPr/>
          </p:nvSpPr>
          <p:spPr>
            <a:xfrm>
              <a:off x="9467601" y="3055775"/>
              <a:ext cx="1330302" cy="3776939"/>
            </a:xfrm>
            <a:custGeom>
              <a:avLst/>
              <a:gdLst>
                <a:gd name="connsiteX0" fmla="*/ 1330303 w 1330302"/>
                <a:gd name="connsiteY0" fmla="*/ 3776939 h 3776939"/>
                <a:gd name="connsiteX1" fmla="*/ 0 w 1330302"/>
                <a:gd name="connsiteY1" fmla="*/ 3776939 h 3776939"/>
                <a:gd name="connsiteX2" fmla="*/ 0 w 1330302"/>
                <a:gd name="connsiteY2" fmla="*/ 397108 h 3776939"/>
                <a:gd name="connsiteX3" fmla="*/ 1330303 w 1330302"/>
                <a:gd name="connsiteY3" fmla="*/ 0 h 37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3776939">
                  <a:moveTo>
                    <a:pt x="1330303" y="3776939"/>
                  </a:moveTo>
                  <a:lnTo>
                    <a:pt x="0" y="3776939"/>
                  </a:lnTo>
                  <a:lnTo>
                    <a:pt x="0" y="397108"/>
                  </a:lnTo>
                  <a:lnTo>
                    <a:pt x="1330303" y="0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469816B3-5556-4CDB-B39D-4FCAAF092573}"/>
                </a:ext>
              </a:extLst>
            </p:cNvPr>
            <p:cNvSpPr/>
            <p:nvPr/>
          </p:nvSpPr>
          <p:spPr>
            <a:xfrm>
              <a:off x="5237020" y="426507"/>
              <a:ext cx="6177507" cy="3746286"/>
            </a:xfrm>
            <a:custGeom>
              <a:avLst/>
              <a:gdLst>
                <a:gd name="connsiteX0" fmla="*/ 6177508 w 6177507"/>
                <a:gd name="connsiteY0" fmla="*/ 0 h 3746286"/>
                <a:gd name="connsiteX1" fmla="*/ 4463962 w 6177507"/>
                <a:gd name="connsiteY1" fmla="*/ 451942 h 3746286"/>
                <a:gd name="connsiteX2" fmla="*/ 4960392 w 6177507"/>
                <a:gd name="connsiteY2" fmla="*/ 695699 h 3746286"/>
                <a:gd name="connsiteX3" fmla="*/ 3807204 w 6177507"/>
                <a:gd name="connsiteY3" fmla="*/ 1867940 h 3746286"/>
                <a:gd name="connsiteX4" fmla="*/ 3340741 w 6177507"/>
                <a:gd name="connsiteY4" fmla="*/ 1384094 h 3746286"/>
                <a:gd name="connsiteX5" fmla="*/ 2142618 w 6177507"/>
                <a:gd name="connsiteY5" fmla="*/ 2571452 h 3746286"/>
                <a:gd name="connsiteX6" fmla="*/ 1403922 w 6177507"/>
                <a:gd name="connsiteY6" fmla="*/ 1830848 h 3746286"/>
                <a:gd name="connsiteX7" fmla="*/ 0 w 6177507"/>
                <a:gd name="connsiteY7" fmla="*/ 3229880 h 3746286"/>
                <a:gd name="connsiteX8" fmla="*/ 514648 w 6177507"/>
                <a:gd name="connsiteY8" fmla="*/ 3746287 h 3746286"/>
                <a:gd name="connsiteX9" fmla="*/ 1402342 w 6177507"/>
                <a:gd name="connsiteY9" fmla="*/ 2861665 h 3746286"/>
                <a:gd name="connsiteX10" fmla="*/ 2139666 w 6177507"/>
                <a:gd name="connsiteY10" fmla="*/ 3600868 h 3746286"/>
                <a:gd name="connsiteX11" fmla="*/ 3328903 w 6177507"/>
                <a:gd name="connsiteY11" fmla="*/ 2422246 h 3746286"/>
                <a:gd name="connsiteX12" fmla="*/ 3796857 w 6177507"/>
                <a:gd name="connsiteY12" fmla="*/ 2907613 h 3746286"/>
                <a:gd name="connsiteX13" fmla="*/ 5468450 w 6177507"/>
                <a:gd name="connsiteY13" fmla="*/ 1218637 h 3746286"/>
                <a:gd name="connsiteX14" fmla="*/ 5686445 w 6177507"/>
                <a:gd name="connsiteY14" fmla="*/ 1687485 h 374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7507" h="3746286">
                  <a:moveTo>
                    <a:pt x="6177508" y="0"/>
                  </a:moveTo>
                  <a:lnTo>
                    <a:pt x="4463962" y="451942"/>
                  </a:lnTo>
                  <a:lnTo>
                    <a:pt x="4960392" y="695699"/>
                  </a:lnTo>
                  <a:lnTo>
                    <a:pt x="3807204" y="1867940"/>
                  </a:lnTo>
                  <a:lnTo>
                    <a:pt x="3340741" y="1384094"/>
                  </a:lnTo>
                  <a:lnTo>
                    <a:pt x="2142618" y="2571452"/>
                  </a:lnTo>
                  <a:lnTo>
                    <a:pt x="1403922" y="1830848"/>
                  </a:lnTo>
                  <a:lnTo>
                    <a:pt x="0" y="3229880"/>
                  </a:lnTo>
                  <a:lnTo>
                    <a:pt x="514648" y="3746287"/>
                  </a:lnTo>
                  <a:lnTo>
                    <a:pt x="1402342" y="2861665"/>
                  </a:lnTo>
                  <a:lnTo>
                    <a:pt x="2139666" y="3600868"/>
                  </a:lnTo>
                  <a:lnTo>
                    <a:pt x="3328903" y="2422246"/>
                  </a:lnTo>
                  <a:lnTo>
                    <a:pt x="3796857" y="2907613"/>
                  </a:lnTo>
                  <a:lnTo>
                    <a:pt x="5468450" y="1218637"/>
                  </a:lnTo>
                  <a:lnTo>
                    <a:pt x="5686445" y="16874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7EF07477-208C-4E9B-9A4C-94ED28D38BEE}"/>
                </a:ext>
              </a:extLst>
            </p:cNvPr>
            <p:cNvSpPr/>
            <p:nvPr/>
          </p:nvSpPr>
          <p:spPr>
            <a:xfrm>
              <a:off x="1811449" y="4644207"/>
              <a:ext cx="1250899" cy="2188507"/>
            </a:xfrm>
            <a:custGeom>
              <a:avLst/>
              <a:gdLst>
                <a:gd name="connsiteX0" fmla="*/ 0 w 1250899"/>
                <a:gd name="connsiteY0" fmla="*/ 0 h 2188507"/>
                <a:gd name="connsiteX1" fmla="*/ 1250899 w 1250899"/>
                <a:gd name="connsiteY1" fmla="*/ 0 h 2188507"/>
                <a:gd name="connsiteX2" fmla="*/ 1250899 w 1250899"/>
                <a:gd name="connsiteY2" fmla="*/ 2188507 h 2188507"/>
                <a:gd name="connsiteX3" fmla="*/ 0 w 1250899"/>
                <a:gd name="connsiteY3" fmla="*/ 2188507 h 218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899" h="2188507">
                  <a:moveTo>
                    <a:pt x="0" y="0"/>
                  </a:moveTo>
                  <a:lnTo>
                    <a:pt x="1250899" y="0"/>
                  </a:lnTo>
                  <a:lnTo>
                    <a:pt x="1250899" y="2188507"/>
                  </a:lnTo>
                  <a:lnTo>
                    <a:pt x="0" y="2188507"/>
                  </a:lnTo>
                  <a:close/>
                </a:path>
              </a:pathLst>
            </a:custGeom>
            <a:solidFill>
              <a:srgbClr val="E7E6E6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4" name="Dowolny kształt: kształt 263">
              <a:extLst>
                <a:ext uri="{FF2B5EF4-FFF2-40B4-BE49-F238E27FC236}">
                  <a16:creationId xmlns:a16="http://schemas.microsoft.com/office/drawing/2014/main" id="{84C2ADF6-A0F4-4FE2-B3BF-32C549D3757A}"/>
                </a:ext>
              </a:extLst>
            </p:cNvPr>
            <p:cNvSpPr/>
            <p:nvPr/>
          </p:nvSpPr>
          <p:spPr>
            <a:xfrm>
              <a:off x="1785508" y="4618266"/>
              <a:ext cx="1302781" cy="2240419"/>
            </a:xfrm>
            <a:custGeom>
              <a:avLst/>
              <a:gdLst>
                <a:gd name="connsiteX0" fmla="*/ 1302781 w 1302781"/>
                <a:gd name="connsiteY0" fmla="*/ 2240419 h 2240419"/>
                <a:gd name="connsiteX1" fmla="*/ 0 w 1302781"/>
                <a:gd name="connsiteY1" fmla="*/ 2240419 h 2240419"/>
                <a:gd name="connsiteX2" fmla="*/ 0 w 1302781"/>
                <a:gd name="connsiteY2" fmla="*/ 0 h 2240419"/>
                <a:gd name="connsiteX3" fmla="*/ 1302752 w 1302781"/>
                <a:gd name="connsiteY3" fmla="*/ 0 h 2240419"/>
                <a:gd name="connsiteX4" fmla="*/ 1302752 w 1302781"/>
                <a:gd name="connsiteY4" fmla="*/ 2240419 h 2240419"/>
                <a:gd name="connsiteX5" fmla="*/ 51912 w 1302781"/>
                <a:gd name="connsiteY5" fmla="*/ 2188507 h 2240419"/>
                <a:gd name="connsiteX6" fmla="*/ 1250899 w 1302781"/>
                <a:gd name="connsiteY6" fmla="*/ 2188507 h 2240419"/>
                <a:gd name="connsiteX7" fmla="*/ 1250899 w 1302781"/>
                <a:gd name="connsiteY7" fmla="*/ 51882 h 2240419"/>
                <a:gd name="connsiteX8" fmla="*/ 51912 w 1302781"/>
                <a:gd name="connsiteY8" fmla="*/ 51882 h 2240419"/>
                <a:gd name="connsiteX9" fmla="*/ 51912 w 1302781"/>
                <a:gd name="connsiteY9" fmla="*/ 2188507 h 22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781" h="2240419">
                  <a:moveTo>
                    <a:pt x="1302781" y="2240419"/>
                  </a:moveTo>
                  <a:lnTo>
                    <a:pt x="0" y="2240419"/>
                  </a:lnTo>
                  <a:lnTo>
                    <a:pt x="0" y="0"/>
                  </a:lnTo>
                  <a:lnTo>
                    <a:pt x="1302752" y="0"/>
                  </a:lnTo>
                  <a:lnTo>
                    <a:pt x="1302752" y="2240419"/>
                  </a:lnTo>
                  <a:close/>
                  <a:moveTo>
                    <a:pt x="51912" y="2188507"/>
                  </a:moveTo>
                  <a:lnTo>
                    <a:pt x="1250899" y="2188507"/>
                  </a:lnTo>
                  <a:lnTo>
                    <a:pt x="1250899" y="51882"/>
                  </a:lnTo>
                  <a:lnTo>
                    <a:pt x="51912" y="51882"/>
                  </a:lnTo>
                  <a:lnTo>
                    <a:pt x="51912" y="218850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5" name="Grafika 1">
              <a:extLst>
                <a:ext uri="{FF2B5EF4-FFF2-40B4-BE49-F238E27FC236}">
                  <a16:creationId xmlns:a16="http://schemas.microsoft.com/office/drawing/2014/main" id="{FCD714C6-986F-45AD-A407-E0D172244D95}"/>
                </a:ext>
              </a:extLst>
            </p:cNvPr>
            <p:cNvGrpSpPr/>
            <p:nvPr/>
          </p:nvGrpSpPr>
          <p:grpSpPr>
            <a:xfrm>
              <a:off x="2043637" y="4890141"/>
              <a:ext cx="707119" cy="184510"/>
              <a:chOff x="2043637" y="4890141"/>
              <a:chExt cx="707119" cy="184510"/>
            </a:xfrm>
            <a:solidFill>
              <a:srgbClr val="626769"/>
            </a:solidFill>
          </p:grpSpPr>
          <p:sp>
            <p:nvSpPr>
              <p:cNvPr id="575" name="Dowolny kształt: kształt 574">
                <a:extLst>
                  <a:ext uri="{FF2B5EF4-FFF2-40B4-BE49-F238E27FC236}">
                    <a16:creationId xmlns:a16="http://schemas.microsoft.com/office/drawing/2014/main" id="{7300BE4A-18EB-44CE-B231-BC1EFC942924}"/>
                  </a:ext>
                </a:extLst>
              </p:cNvPr>
              <p:cNvSpPr/>
              <p:nvPr/>
            </p:nvSpPr>
            <p:spPr>
              <a:xfrm>
                <a:off x="2043637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6" name="Dowolny kształt: kształt 575">
                <a:extLst>
                  <a:ext uri="{FF2B5EF4-FFF2-40B4-BE49-F238E27FC236}">
                    <a16:creationId xmlns:a16="http://schemas.microsoft.com/office/drawing/2014/main" id="{F612E0C4-9AE8-41C9-BF23-29A3EC72A11C}"/>
                  </a:ext>
                </a:extLst>
              </p:cNvPr>
              <p:cNvSpPr/>
              <p:nvPr/>
            </p:nvSpPr>
            <p:spPr>
              <a:xfrm>
                <a:off x="2262049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7" name="Dowolny kształt: kształt 576">
                <a:extLst>
                  <a:ext uri="{FF2B5EF4-FFF2-40B4-BE49-F238E27FC236}">
                    <a16:creationId xmlns:a16="http://schemas.microsoft.com/office/drawing/2014/main" id="{644E80D1-F1BB-4449-A6C1-86450F6A2080}"/>
                  </a:ext>
                </a:extLst>
              </p:cNvPr>
              <p:cNvSpPr/>
              <p:nvPr/>
            </p:nvSpPr>
            <p:spPr>
              <a:xfrm>
                <a:off x="2480462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8" name="Dowolny kształt: kształt 577">
                <a:extLst>
                  <a:ext uri="{FF2B5EF4-FFF2-40B4-BE49-F238E27FC236}">
                    <a16:creationId xmlns:a16="http://schemas.microsoft.com/office/drawing/2014/main" id="{C01B0288-3CBD-44C8-9EEB-6EBC8C68835C}"/>
                  </a:ext>
                </a:extLst>
              </p:cNvPr>
              <p:cNvSpPr/>
              <p:nvPr/>
            </p:nvSpPr>
            <p:spPr>
              <a:xfrm>
                <a:off x="2698874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6" name="Grafika 1">
              <a:extLst>
                <a:ext uri="{FF2B5EF4-FFF2-40B4-BE49-F238E27FC236}">
                  <a16:creationId xmlns:a16="http://schemas.microsoft.com/office/drawing/2014/main" id="{3CBCBC7A-4A39-4EB8-B1A1-9A27EABDF16B}"/>
                </a:ext>
              </a:extLst>
            </p:cNvPr>
            <p:cNvGrpSpPr/>
            <p:nvPr/>
          </p:nvGrpSpPr>
          <p:grpSpPr>
            <a:xfrm>
              <a:off x="2043637" y="5278960"/>
              <a:ext cx="707119" cy="184510"/>
              <a:chOff x="2043637" y="5278960"/>
              <a:chExt cx="707119" cy="184510"/>
            </a:xfrm>
            <a:solidFill>
              <a:srgbClr val="626769"/>
            </a:solidFill>
          </p:grpSpPr>
          <p:sp>
            <p:nvSpPr>
              <p:cNvPr id="571" name="Dowolny kształt: kształt 570">
                <a:extLst>
                  <a:ext uri="{FF2B5EF4-FFF2-40B4-BE49-F238E27FC236}">
                    <a16:creationId xmlns:a16="http://schemas.microsoft.com/office/drawing/2014/main" id="{E521DBD0-937C-46E5-B1E4-2AD407D42A48}"/>
                  </a:ext>
                </a:extLst>
              </p:cNvPr>
              <p:cNvSpPr/>
              <p:nvPr/>
            </p:nvSpPr>
            <p:spPr>
              <a:xfrm>
                <a:off x="2043637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2" name="Dowolny kształt: kształt 571">
                <a:extLst>
                  <a:ext uri="{FF2B5EF4-FFF2-40B4-BE49-F238E27FC236}">
                    <a16:creationId xmlns:a16="http://schemas.microsoft.com/office/drawing/2014/main" id="{CC31FD86-7541-41FC-A945-E6F0390A8B84}"/>
                  </a:ext>
                </a:extLst>
              </p:cNvPr>
              <p:cNvSpPr/>
              <p:nvPr/>
            </p:nvSpPr>
            <p:spPr>
              <a:xfrm>
                <a:off x="2262049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3" name="Dowolny kształt: kształt 572">
                <a:extLst>
                  <a:ext uri="{FF2B5EF4-FFF2-40B4-BE49-F238E27FC236}">
                    <a16:creationId xmlns:a16="http://schemas.microsoft.com/office/drawing/2014/main" id="{01733EE9-77B4-4869-926C-6D9D1046C159}"/>
                  </a:ext>
                </a:extLst>
              </p:cNvPr>
              <p:cNvSpPr/>
              <p:nvPr/>
            </p:nvSpPr>
            <p:spPr>
              <a:xfrm>
                <a:off x="2480462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4" name="Dowolny kształt: kształt 573">
                <a:extLst>
                  <a:ext uri="{FF2B5EF4-FFF2-40B4-BE49-F238E27FC236}">
                    <a16:creationId xmlns:a16="http://schemas.microsoft.com/office/drawing/2014/main" id="{5FF96904-E1C4-47BF-9950-C923B8C87DC9}"/>
                  </a:ext>
                </a:extLst>
              </p:cNvPr>
              <p:cNvSpPr/>
              <p:nvPr/>
            </p:nvSpPr>
            <p:spPr>
              <a:xfrm>
                <a:off x="2698874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55A2A178-C18A-4C3B-9177-CB351DDB7ADF}"/>
                </a:ext>
              </a:extLst>
            </p:cNvPr>
            <p:cNvSpPr/>
            <p:nvPr/>
          </p:nvSpPr>
          <p:spPr>
            <a:xfrm>
              <a:off x="2656981" y="3849991"/>
              <a:ext cx="1330302" cy="2982723"/>
            </a:xfrm>
            <a:custGeom>
              <a:avLst/>
              <a:gdLst>
                <a:gd name="connsiteX0" fmla="*/ 0 w 1330302"/>
                <a:gd name="connsiteY0" fmla="*/ 0 h 2982723"/>
                <a:gd name="connsiteX1" fmla="*/ 1330303 w 1330302"/>
                <a:gd name="connsiteY1" fmla="*/ 0 h 2982723"/>
                <a:gd name="connsiteX2" fmla="*/ 1330303 w 1330302"/>
                <a:gd name="connsiteY2" fmla="*/ 2982723 h 2982723"/>
                <a:gd name="connsiteX3" fmla="*/ 0 w 1330302"/>
                <a:gd name="connsiteY3" fmla="*/ 2982723 h 29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2982723">
                  <a:moveTo>
                    <a:pt x="0" y="0"/>
                  </a:moveTo>
                  <a:lnTo>
                    <a:pt x="1330303" y="0"/>
                  </a:lnTo>
                  <a:lnTo>
                    <a:pt x="1330303" y="2982723"/>
                  </a:lnTo>
                  <a:lnTo>
                    <a:pt x="0" y="298272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8" name="Dowolny kształt: kształt 267">
              <a:extLst>
                <a:ext uri="{FF2B5EF4-FFF2-40B4-BE49-F238E27FC236}">
                  <a16:creationId xmlns:a16="http://schemas.microsoft.com/office/drawing/2014/main" id="{673629D2-4672-433A-8D7C-4D0B77391A1F}"/>
                </a:ext>
              </a:extLst>
            </p:cNvPr>
            <p:cNvSpPr/>
            <p:nvPr/>
          </p:nvSpPr>
          <p:spPr>
            <a:xfrm>
              <a:off x="2631040" y="3824050"/>
              <a:ext cx="1382185" cy="3034635"/>
            </a:xfrm>
            <a:custGeom>
              <a:avLst/>
              <a:gdLst>
                <a:gd name="connsiteX0" fmla="*/ 1382155 w 1382185"/>
                <a:gd name="connsiteY0" fmla="*/ 3034635 h 3034635"/>
                <a:gd name="connsiteX1" fmla="*/ 0 w 1382185"/>
                <a:gd name="connsiteY1" fmla="*/ 3034635 h 3034635"/>
                <a:gd name="connsiteX2" fmla="*/ 0 w 1382185"/>
                <a:gd name="connsiteY2" fmla="*/ 0 h 3034635"/>
                <a:gd name="connsiteX3" fmla="*/ 1382185 w 1382185"/>
                <a:gd name="connsiteY3" fmla="*/ 0 h 3034635"/>
                <a:gd name="connsiteX4" fmla="*/ 1382185 w 1382185"/>
                <a:gd name="connsiteY4" fmla="*/ 3034635 h 3034635"/>
                <a:gd name="connsiteX5" fmla="*/ 51882 w 1382185"/>
                <a:gd name="connsiteY5" fmla="*/ 2982723 h 3034635"/>
                <a:gd name="connsiteX6" fmla="*/ 1330273 w 1382185"/>
                <a:gd name="connsiteY6" fmla="*/ 2982723 h 3034635"/>
                <a:gd name="connsiteX7" fmla="*/ 1330273 w 1382185"/>
                <a:gd name="connsiteY7" fmla="*/ 51912 h 3034635"/>
                <a:gd name="connsiteX8" fmla="*/ 51882 w 1382185"/>
                <a:gd name="connsiteY8" fmla="*/ 51912 h 3034635"/>
                <a:gd name="connsiteX9" fmla="*/ 51882 w 1382185"/>
                <a:gd name="connsiteY9" fmla="*/ 2982723 h 30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034635">
                  <a:moveTo>
                    <a:pt x="1382155" y="3034635"/>
                  </a:moveTo>
                  <a:lnTo>
                    <a:pt x="0" y="3034635"/>
                  </a:lnTo>
                  <a:lnTo>
                    <a:pt x="0" y="0"/>
                  </a:lnTo>
                  <a:lnTo>
                    <a:pt x="1382185" y="0"/>
                  </a:lnTo>
                  <a:lnTo>
                    <a:pt x="1382185" y="3034635"/>
                  </a:lnTo>
                  <a:close/>
                  <a:moveTo>
                    <a:pt x="51882" y="2982723"/>
                  </a:moveTo>
                  <a:lnTo>
                    <a:pt x="1330273" y="2982723"/>
                  </a:lnTo>
                  <a:lnTo>
                    <a:pt x="1330273" y="51912"/>
                  </a:lnTo>
                  <a:lnTo>
                    <a:pt x="51882" y="51912"/>
                  </a:lnTo>
                  <a:lnTo>
                    <a:pt x="51882" y="29827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9" name="Grafika 1">
              <a:extLst>
                <a:ext uri="{FF2B5EF4-FFF2-40B4-BE49-F238E27FC236}">
                  <a16:creationId xmlns:a16="http://schemas.microsoft.com/office/drawing/2014/main" id="{A226817F-D60C-4CC9-AF85-A630F92F712E}"/>
                </a:ext>
              </a:extLst>
            </p:cNvPr>
            <p:cNvGrpSpPr/>
            <p:nvPr/>
          </p:nvGrpSpPr>
          <p:grpSpPr>
            <a:xfrm>
              <a:off x="2968573" y="4254762"/>
              <a:ext cx="707089" cy="1350936"/>
              <a:chOff x="2968573" y="4254762"/>
              <a:chExt cx="707089" cy="1350936"/>
            </a:xfrm>
            <a:solidFill>
              <a:srgbClr val="B61928"/>
            </a:solidFill>
          </p:grpSpPr>
          <p:grpSp>
            <p:nvGrpSpPr>
              <p:cNvPr id="551" name="Grafika 1">
                <a:extLst>
                  <a:ext uri="{FF2B5EF4-FFF2-40B4-BE49-F238E27FC236}">
                    <a16:creationId xmlns:a16="http://schemas.microsoft.com/office/drawing/2014/main" id="{C2D5C03C-8B01-4DD2-830C-991CD6A68D07}"/>
                  </a:ext>
                </a:extLst>
              </p:cNvPr>
              <p:cNvGrpSpPr/>
              <p:nvPr/>
            </p:nvGrpSpPr>
            <p:grpSpPr>
              <a:xfrm>
                <a:off x="2968573" y="4254762"/>
                <a:ext cx="707089" cy="184510"/>
                <a:chOff x="2968573" y="4254762"/>
                <a:chExt cx="707089" cy="184510"/>
              </a:xfrm>
              <a:solidFill>
                <a:srgbClr val="B61928"/>
              </a:solidFill>
            </p:grpSpPr>
            <p:sp>
              <p:nvSpPr>
                <p:cNvPr id="567" name="Dowolny kształt: kształt 566">
                  <a:extLst>
                    <a:ext uri="{FF2B5EF4-FFF2-40B4-BE49-F238E27FC236}">
                      <a16:creationId xmlns:a16="http://schemas.microsoft.com/office/drawing/2014/main" id="{D00F7F77-CF12-4C9C-9276-DEEA3A7C0B05}"/>
                    </a:ext>
                  </a:extLst>
                </p:cNvPr>
                <p:cNvSpPr/>
                <p:nvPr/>
              </p:nvSpPr>
              <p:spPr>
                <a:xfrm>
                  <a:off x="2968573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8" name="Dowolny kształt: kształt 567">
                  <a:extLst>
                    <a:ext uri="{FF2B5EF4-FFF2-40B4-BE49-F238E27FC236}">
                      <a16:creationId xmlns:a16="http://schemas.microsoft.com/office/drawing/2014/main" id="{169BFF3E-EA9B-4E6B-A279-2B42C81F1300}"/>
                    </a:ext>
                  </a:extLst>
                </p:cNvPr>
                <p:cNvSpPr/>
                <p:nvPr/>
              </p:nvSpPr>
              <p:spPr>
                <a:xfrm>
                  <a:off x="3186985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9" name="Dowolny kształt: kształt 568">
                  <a:extLst>
                    <a:ext uri="{FF2B5EF4-FFF2-40B4-BE49-F238E27FC236}">
                      <a16:creationId xmlns:a16="http://schemas.microsoft.com/office/drawing/2014/main" id="{B9CD7852-2E6E-4BA6-8B47-3F5B4D00EB8E}"/>
                    </a:ext>
                  </a:extLst>
                </p:cNvPr>
                <p:cNvSpPr/>
                <p:nvPr/>
              </p:nvSpPr>
              <p:spPr>
                <a:xfrm>
                  <a:off x="3405368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0" name="Dowolny kształt: kształt 569">
                  <a:extLst>
                    <a:ext uri="{FF2B5EF4-FFF2-40B4-BE49-F238E27FC236}">
                      <a16:creationId xmlns:a16="http://schemas.microsoft.com/office/drawing/2014/main" id="{3F525784-3C48-4E52-9482-D5D26E65299C}"/>
                    </a:ext>
                  </a:extLst>
                </p:cNvPr>
                <p:cNvSpPr/>
                <p:nvPr/>
              </p:nvSpPr>
              <p:spPr>
                <a:xfrm>
                  <a:off x="3623780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2" name="Grafika 1">
                <a:extLst>
                  <a:ext uri="{FF2B5EF4-FFF2-40B4-BE49-F238E27FC236}">
                    <a16:creationId xmlns:a16="http://schemas.microsoft.com/office/drawing/2014/main" id="{EBED584C-1A5C-431E-8484-9359991F65F6}"/>
                  </a:ext>
                </a:extLst>
              </p:cNvPr>
              <p:cNvGrpSpPr/>
              <p:nvPr/>
            </p:nvGrpSpPr>
            <p:grpSpPr>
              <a:xfrm>
                <a:off x="2968573" y="4643581"/>
                <a:ext cx="707089" cy="184510"/>
                <a:chOff x="2968573" y="4643581"/>
                <a:chExt cx="707089" cy="184510"/>
              </a:xfrm>
              <a:solidFill>
                <a:srgbClr val="B61928"/>
              </a:solidFill>
            </p:grpSpPr>
            <p:sp>
              <p:nvSpPr>
                <p:cNvPr id="563" name="Dowolny kształt: kształt 562">
                  <a:extLst>
                    <a:ext uri="{FF2B5EF4-FFF2-40B4-BE49-F238E27FC236}">
                      <a16:creationId xmlns:a16="http://schemas.microsoft.com/office/drawing/2014/main" id="{822335A9-4820-442E-82FF-97B79F570198}"/>
                    </a:ext>
                  </a:extLst>
                </p:cNvPr>
                <p:cNvSpPr/>
                <p:nvPr/>
              </p:nvSpPr>
              <p:spPr>
                <a:xfrm>
                  <a:off x="2968573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4" name="Dowolny kształt: kształt 563">
                  <a:extLst>
                    <a:ext uri="{FF2B5EF4-FFF2-40B4-BE49-F238E27FC236}">
                      <a16:creationId xmlns:a16="http://schemas.microsoft.com/office/drawing/2014/main" id="{7FE9139E-9BBB-4714-BCB2-EC7F5EA8A6D8}"/>
                    </a:ext>
                  </a:extLst>
                </p:cNvPr>
                <p:cNvSpPr/>
                <p:nvPr/>
              </p:nvSpPr>
              <p:spPr>
                <a:xfrm>
                  <a:off x="3186985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5" name="Dowolny kształt: kształt 564">
                  <a:extLst>
                    <a:ext uri="{FF2B5EF4-FFF2-40B4-BE49-F238E27FC236}">
                      <a16:creationId xmlns:a16="http://schemas.microsoft.com/office/drawing/2014/main" id="{02CF6CA3-6162-4004-91ED-7A4B402DE7DA}"/>
                    </a:ext>
                  </a:extLst>
                </p:cNvPr>
                <p:cNvSpPr/>
                <p:nvPr/>
              </p:nvSpPr>
              <p:spPr>
                <a:xfrm>
                  <a:off x="3405368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6" name="Dowolny kształt: kształt 565">
                  <a:extLst>
                    <a:ext uri="{FF2B5EF4-FFF2-40B4-BE49-F238E27FC236}">
                      <a16:creationId xmlns:a16="http://schemas.microsoft.com/office/drawing/2014/main" id="{CD93B8D6-6390-4094-B7B5-D02FEA315617}"/>
                    </a:ext>
                  </a:extLst>
                </p:cNvPr>
                <p:cNvSpPr/>
                <p:nvPr/>
              </p:nvSpPr>
              <p:spPr>
                <a:xfrm>
                  <a:off x="3623780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3" name="Grafika 1">
                <a:extLst>
                  <a:ext uri="{FF2B5EF4-FFF2-40B4-BE49-F238E27FC236}">
                    <a16:creationId xmlns:a16="http://schemas.microsoft.com/office/drawing/2014/main" id="{638680A0-B4E5-4E33-8517-50AD6854CED2}"/>
                  </a:ext>
                </a:extLst>
              </p:cNvPr>
              <p:cNvGrpSpPr/>
              <p:nvPr/>
            </p:nvGrpSpPr>
            <p:grpSpPr>
              <a:xfrm>
                <a:off x="2968573" y="5032370"/>
                <a:ext cx="707089" cy="184539"/>
                <a:chOff x="2968573" y="5032370"/>
                <a:chExt cx="707089" cy="184539"/>
              </a:xfrm>
              <a:solidFill>
                <a:srgbClr val="B61928"/>
              </a:solidFill>
            </p:grpSpPr>
            <p:sp>
              <p:nvSpPr>
                <p:cNvPr id="559" name="Dowolny kształt: kształt 558">
                  <a:extLst>
                    <a:ext uri="{FF2B5EF4-FFF2-40B4-BE49-F238E27FC236}">
                      <a16:creationId xmlns:a16="http://schemas.microsoft.com/office/drawing/2014/main" id="{B0E781EE-DB53-4C54-8566-E78F9E24D9DC}"/>
                    </a:ext>
                  </a:extLst>
                </p:cNvPr>
                <p:cNvSpPr/>
                <p:nvPr/>
              </p:nvSpPr>
              <p:spPr>
                <a:xfrm>
                  <a:off x="2968573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0" name="Dowolny kształt: kształt 559">
                  <a:extLst>
                    <a:ext uri="{FF2B5EF4-FFF2-40B4-BE49-F238E27FC236}">
                      <a16:creationId xmlns:a16="http://schemas.microsoft.com/office/drawing/2014/main" id="{EDDA0603-9F75-4665-A71D-9F1F9B4F2241}"/>
                    </a:ext>
                  </a:extLst>
                </p:cNvPr>
                <p:cNvSpPr/>
                <p:nvPr/>
              </p:nvSpPr>
              <p:spPr>
                <a:xfrm>
                  <a:off x="3186985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1" name="Dowolny kształt: kształt 560">
                  <a:extLst>
                    <a:ext uri="{FF2B5EF4-FFF2-40B4-BE49-F238E27FC236}">
                      <a16:creationId xmlns:a16="http://schemas.microsoft.com/office/drawing/2014/main" id="{5FB21B77-A520-4DBD-8E29-F44D46DD0646}"/>
                    </a:ext>
                  </a:extLst>
                </p:cNvPr>
                <p:cNvSpPr/>
                <p:nvPr/>
              </p:nvSpPr>
              <p:spPr>
                <a:xfrm>
                  <a:off x="3405368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2" name="Dowolny kształt: kształt 561">
                  <a:extLst>
                    <a:ext uri="{FF2B5EF4-FFF2-40B4-BE49-F238E27FC236}">
                      <a16:creationId xmlns:a16="http://schemas.microsoft.com/office/drawing/2014/main" id="{C03B8DAF-AB68-4CD8-BF67-17CD9E79C5A5}"/>
                    </a:ext>
                  </a:extLst>
                </p:cNvPr>
                <p:cNvSpPr/>
                <p:nvPr/>
              </p:nvSpPr>
              <p:spPr>
                <a:xfrm>
                  <a:off x="3623780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4" name="Grafika 1">
                <a:extLst>
                  <a:ext uri="{FF2B5EF4-FFF2-40B4-BE49-F238E27FC236}">
                    <a16:creationId xmlns:a16="http://schemas.microsoft.com/office/drawing/2014/main" id="{DE8DF5C5-725A-44D5-988C-9F255DBA6A0A}"/>
                  </a:ext>
                </a:extLst>
              </p:cNvPr>
              <p:cNvGrpSpPr/>
              <p:nvPr/>
            </p:nvGrpSpPr>
            <p:grpSpPr>
              <a:xfrm>
                <a:off x="2968573" y="5421189"/>
                <a:ext cx="707089" cy="184510"/>
                <a:chOff x="2968573" y="5421189"/>
                <a:chExt cx="707089" cy="184510"/>
              </a:xfrm>
              <a:solidFill>
                <a:srgbClr val="B61928"/>
              </a:solidFill>
            </p:grpSpPr>
            <p:sp>
              <p:nvSpPr>
                <p:cNvPr id="555" name="Dowolny kształt: kształt 554">
                  <a:extLst>
                    <a:ext uri="{FF2B5EF4-FFF2-40B4-BE49-F238E27FC236}">
                      <a16:creationId xmlns:a16="http://schemas.microsoft.com/office/drawing/2014/main" id="{E82E07F5-B460-465E-9156-3734F5601964}"/>
                    </a:ext>
                  </a:extLst>
                </p:cNvPr>
                <p:cNvSpPr/>
                <p:nvPr/>
              </p:nvSpPr>
              <p:spPr>
                <a:xfrm>
                  <a:off x="2968573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6" name="Dowolny kształt: kształt 555">
                  <a:extLst>
                    <a:ext uri="{FF2B5EF4-FFF2-40B4-BE49-F238E27FC236}">
                      <a16:creationId xmlns:a16="http://schemas.microsoft.com/office/drawing/2014/main" id="{13BBD405-9105-433B-97F1-17AC9F8657CE}"/>
                    </a:ext>
                  </a:extLst>
                </p:cNvPr>
                <p:cNvSpPr/>
                <p:nvPr/>
              </p:nvSpPr>
              <p:spPr>
                <a:xfrm>
                  <a:off x="3186985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7" name="Dowolny kształt: kształt 556">
                  <a:extLst>
                    <a:ext uri="{FF2B5EF4-FFF2-40B4-BE49-F238E27FC236}">
                      <a16:creationId xmlns:a16="http://schemas.microsoft.com/office/drawing/2014/main" id="{9DE99B04-368E-42AC-AD0E-F3A0DCDA3B92}"/>
                    </a:ext>
                  </a:extLst>
                </p:cNvPr>
                <p:cNvSpPr/>
                <p:nvPr/>
              </p:nvSpPr>
              <p:spPr>
                <a:xfrm>
                  <a:off x="3405368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8" name="Dowolny kształt: kształt 557">
                  <a:extLst>
                    <a:ext uri="{FF2B5EF4-FFF2-40B4-BE49-F238E27FC236}">
                      <a16:creationId xmlns:a16="http://schemas.microsoft.com/office/drawing/2014/main" id="{BEA76428-8FB1-4B2E-94D6-4804559B4F3B}"/>
                    </a:ext>
                  </a:extLst>
                </p:cNvPr>
                <p:cNvSpPr/>
                <p:nvPr/>
              </p:nvSpPr>
              <p:spPr>
                <a:xfrm>
                  <a:off x="3623780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70" name="Grafika 1">
              <a:extLst>
                <a:ext uri="{FF2B5EF4-FFF2-40B4-BE49-F238E27FC236}">
                  <a16:creationId xmlns:a16="http://schemas.microsoft.com/office/drawing/2014/main" id="{560FBE01-A1C0-4FB9-87E7-DCDF04D63C9B}"/>
                </a:ext>
              </a:extLst>
            </p:cNvPr>
            <p:cNvGrpSpPr/>
            <p:nvPr/>
          </p:nvGrpSpPr>
          <p:grpSpPr>
            <a:xfrm>
              <a:off x="2968573" y="5810008"/>
              <a:ext cx="707089" cy="184510"/>
              <a:chOff x="2968573" y="5810008"/>
              <a:chExt cx="707089" cy="184510"/>
            </a:xfrm>
            <a:solidFill>
              <a:srgbClr val="42566B"/>
            </a:solidFill>
          </p:grpSpPr>
          <p:sp>
            <p:nvSpPr>
              <p:cNvPr id="547" name="Dowolny kształt: kształt 546">
                <a:extLst>
                  <a:ext uri="{FF2B5EF4-FFF2-40B4-BE49-F238E27FC236}">
                    <a16:creationId xmlns:a16="http://schemas.microsoft.com/office/drawing/2014/main" id="{7D7FA009-7CF2-4010-8EB2-1FA5DDE67F4D}"/>
                  </a:ext>
                </a:extLst>
              </p:cNvPr>
              <p:cNvSpPr/>
              <p:nvPr/>
            </p:nvSpPr>
            <p:spPr>
              <a:xfrm>
                <a:off x="2968573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8" name="Dowolny kształt: kształt 547">
                <a:extLst>
                  <a:ext uri="{FF2B5EF4-FFF2-40B4-BE49-F238E27FC236}">
                    <a16:creationId xmlns:a16="http://schemas.microsoft.com/office/drawing/2014/main" id="{8BB440B3-7700-4BB9-AB57-686E963A6067}"/>
                  </a:ext>
                </a:extLst>
              </p:cNvPr>
              <p:cNvSpPr/>
              <p:nvPr/>
            </p:nvSpPr>
            <p:spPr>
              <a:xfrm>
                <a:off x="3186985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9" name="Dowolny kształt: kształt 548">
                <a:extLst>
                  <a:ext uri="{FF2B5EF4-FFF2-40B4-BE49-F238E27FC236}">
                    <a16:creationId xmlns:a16="http://schemas.microsoft.com/office/drawing/2014/main" id="{C4E2A5D1-7C43-4A4B-BB6A-C6C8D2E907F7}"/>
                  </a:ext>
                </a:extLst>
              </p:cNvPr>
              <p:cNvSpPr/>
              <p:nvPr/>
            </p:nvSpPr>
            <p:spPr>
              <a:xfrm>
                <a:off x="3405368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50" name="Dowolny kształt: kształt 549">
                <a:extLst>
                  <a:ext uri="{FF2B5EF4-FFF2-40B4-BE49-F238E27FC236}">
                    <a16:creationId xmlns:a16="http://schemas.microsoft.com/office/drawing/2014/main" id="{C36AE78E-7608-4C30-AD82-5745E7FC8979}"/>
                  </a:ext>
                </a:extLst>
              </p:cNvPr>
              <p:cNvSpPr/>
              <p:nvPr/>
            </p:nvSpPr>
            <p:spPr>
              <a:xfrm>
                <a:off x="3623780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71" name="Grafika 1">
              <a:extLst>
                <a:ext uri="{FF2B5EF4-FFF2-40B4-BE49-F238E27FC236}">
                  <a16:creationId xmlns:a16="http://schemas.microsoft.com/office/drawing/2014/main" id="{1B34E3AD-05BE-4BD1-BAEB-9D491016F229}"/>
                </a:ext>
              </a:extLst>
            </p:cNvPr>
            <p:cNvGrpSpPr/>
            <p:nvPr/>
          </p:nvGrpSpPr>
          <p:grpSpPr>
            <a:xfrm>
              <a:off x="2968573" y="6198826"/>
              <a:ext cx="707089" cy="184510"/>
              <a:chOff x="2968573" y="6198826"/>
              <a:chExt cx="707089" cy="184510"/>
            </a:xfrm>
            <a:solidFill>
              <a:srgbClr val="42566B"/>
            </a:solidFill>
          </p:grpSpPr>
          <p:sp>
            <p:nvSpPr>
              <p:cNvPr id="543" name="Dowolny kształt: kształt 542">
                <a:extLst>
                  <a:ext uri="{FF2B5EF4-FFF2-40B4-BE49-F238E27FC236}">
                    <a16:creationId xmlns:a16="http://schemas.microsoft.com/office/drawing/2014/main" id="{8A469370-AA12-4338-A98B-3CC3D1EF5BAA}"/>
                  </a:ext>
                </a:extLst>
              </p:cNvPr>
              <p:cNvSpPr/>
              <p:nvPr/>
            </p:nvSpPr>
            <p:spPr>
              <a:xfrm>
                <a:off x="2968573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4" name="Dowolny kształt: kształt 543">
                <a:extLst>
                  <a:ext uri="{FF2B5EF4-FFF2-40B4-BE49-F238E27FC236}">
                    <a16:creationId xmlns:a16="http://schemas.microsoft.com/office/drawing/2014/main" id="{330B3522-404B-440E-AE9C-68DE54FF6302}"/>
                  </a:ext>
                </a:extLst>
              </p:cNvPr>
              <p:cNvSpPr/>
              <p:nvPr/>
            </p:nvSpPr>
            <p:spPr>
              <a:xfrm>
                <a:off x="3186985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5" name="Dowolny kształt: kształt 544">
                <a:extLst>
                  <a:ext uri="{FF2B5EF4-FFF2-40B4-BE49-F238E27FC236}">
                    <a16:creationId xmlns:a16="http://schemas.microsoft.com/office/drawing/2014/main" id="{ADD120A8-DDAB-4052-ABEA-68DE2C7A724F}"/>
                  </a:ext>
                </a:extLst>
              </p:cNvPr>
              <p:cNvSpPr/>
              <p:nvPr/>
            </p:nvSpPr>
            <p:spPr>
              <a:xfrm>
                <a:off x="3405368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6" name="Dowolny kształt: kształt 545">
                <a:extLst>
                  <a:ext uri="{FF2B5EF4-FFF2-40B4-BE49-F238E27FC236}">
                    <a16:creationId xmlns:a16="http://schemas.microsoft.com/office/drawing/2014/main" id="{4AB29E2E-5648-4D10-BCAE-6B5E60DA8323}"/>
                  </a:ext>
                </a:extLst>
              </p:cNvPr>
              <p:cNvSpPr/>
              <p:nvPr/>
            </p:nvSpPr>
            <p:spPr>
              <a:xfrm>
                <a:off x="3623780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72" name="Dowolny kształt: kształt 271">
              <a:extLst>
                <a:ext uri="{FF2B5EF4-FFF2-40B4-BE49-F238E27FC236}">
                  <a16:creationId xmlns:a16="http://schemas.microsoft.com/office/drawing/2014/main" id="{A3DA3ECF-7F82-4D20-A35A-E77468A3F718}"/>
                </a:ext>
              </a:extLst>
            </p:cNvPr>
            <p:cNvSpPr/>
            <p:nvPr/>
          </p:nvSpPr>
          <p:spPr>
            <a:xfrm>
              <a:off x="1484889" y="5768979"/>
              <a:ext cx="2502394" cy="1063735"/>
            </a:xfrm>
            <a:custGeom>
              <a:avLst/>
              <a:gdLst>
                <a:gd name="connsiteX0" fmla="*/ 0 w 2502394"/>
                <a:gd name="connsiteY0" fmla="*/ 0 h 1063735"/>
                <a:gd name="connsiteX1" fmla="*/ 2502395 w 2502394"/>
                <a:gd name="connsiteY1" fmla="*/ 0 h 1063735"/>
                <a:gd name="connsiteX2" fmla="*/ 2502395 w 2502394"/>
                <a:gd name="connsiteY2" fmla="*/ 1063736 h 1063735"/>
                <a:gd name="connsiteX3" fmla="*/ 0 w 2502394"/>
                <a:gd name="connsiteY3" fmla="*/ 1063736 h 106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394" h="1063735">
                  <a:moveTo>
                    <a:pt x="0" y="0"/>
                  </a:moveTo>
                  <a:lnTo>
                    <a:pt x="2502395" y="0"/>
                  </a:lnTo>
                  <a:lnTo>
                    <a:pt x="2502395" y="1063736"/>
                  </a:lnTo>
                  <a:lnTo>
                    <a:pt x="0" y="1063736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3" name="Grafika 1">
              <a:extLst>
                <a:ext uri="{FF2B5EF4-FFF2-40B4-BE49-F238E27FC236}">
                  <a16:creationId xmlns:a16="http://schemas.microsoft.com/office/drawing/2014/main" id="{4D06536C-DD2E-40A9-8D11-1C918B5CA7B4}"/>
                </a:ext>
              </a:extLst>
            </p:cNvPr>
            <p:cNvGrpSpPr/>
            <p:nvPr/>
          </p:nvGrpSpPr>
          <p:grpSpPr>
            <a:xfrm>
              <a:off x="1458948" y="5743067"/>
              <a:ext cx="2554247" cy="1115617"/>
              <a:chOff x="1458948" y="5743067"/>
              <a:chExt cx="2554247" cy="1115617"/>
            </a:xfrm>
            <a:solidFill>
              <a:srgbClr val="B61928"/>
            </a:solidFill>
          </p:grpSpPr>
          <p:sp>
            <p:nvSpPr>
              <p:cNvPr id="517" name="Dowolny kształt: kształt 516">
                <a:extLst>
                  <a:ext uri="{FF2B5EF4-FFF2-40B4-BE49-F238E27FC236}">
                    <a16:creationId xmlns:a16="http://schemas.microsoft.com/office/drawing/2014/main" id="{D391AF8E-792F-42B1-BDBE-EF696CE19D87}"/>
                  </a:ext>
                </a:extLst>
              </p:cNvPr>
              <p:cNvSpPr/>
              <p:nvPr/>
            </p:nvSpPr>
            <p:spPr>
              <a:xfrm>
                <a:off x="1458948" y="5743067"/>
                <a:ext cx="2554247" cy="1115617"/>
              </a:xfrm>
              <a:custGeom>
                <a:avLst/>
                <a:gdLst>
                  <a:gd name="connsiteX0" fmla="*/ 2554247 w 2554247"/>
                  <a:gd name="connsiteY0" fmla="*/ 1115618 h 1115617"/>
                  <a:gd name="connsiteX1" fmla="*/ 0 w 2554247"/>
                  <a:gd name="connsiteY1" fmla="*/ 1115618 h 1115617"/>
                  <a:gd name="connsiteX2" fmla="*/ 0 w 2554247"/>
                  <a:gd name="connsiteY2" fmla="*/ 0 h 1115617"/>
                  <a:gd name="connsiteX3" fmla="*/ 2554247 w 2554247"/>
                  <a:gd name="connsiteY3" fmla="*/ 0 h 1115617"/>
                  <a:gd name="connsiteX4" fmla="*/ 2554247 w 2554247"/>
                  <a:gd name="connsiteY4" fmla="*/ 1115618 h 1115617"/>
                  <a:gd name="connsiteX5" fmla="*/ 51882 w 2554247"/>
                  <a:gd name="connsiteY5" fmla="*/ 1063706 h 1115617"/>
                  <a:gd name="connsiteX6" fmla="*/ 2502365 w 2554247"/>
                  <a:gd name="connsiteY6" fmla="*/ 1063706 h 1115617"/>
                  <a:gd name="connsiteX7" fmla="*/ 2502365 w 2554247"/>
                  <a:gd name="connsiteY7" fmla="*/ 51852 h 1115617"/>
                  <a:gd name="connsiteX8" fmla="*/ 51882 w 2554247"/>
                  <a:gd name="connsiteY8" fmla="*/ 51852 h 1115617"/>
                  <a:gd name="connsiteX9" fmla="*/ 51882 w 2554247"/>
                  <a:gd name="connsiteY9" fmla="*/ 1063706 h 1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4247" h="1115617">
                    <a:moveTo>
                      <a:pt x="2554247" y="1115618"/>
                    </a:moveTo>
                    <a:lnTo>
                      <a:pt x="0" y="1115618"/>
                    </a:lnTo>
                    <a:lnTo>
                      <a:pt x="0" y="0"/>
                    </a:lnTo>
                    <a:lnTo>
                      <a:pt x="2554247" y="0"/>
                    </a:lnTo>
                    <a:lnTo>
                      <a:pt x="2554247" y="1115618"/>
                    </a:lnTo>
                    <a:close/>
                    <a:moveTo>
                      <a:pt x="51882" y="1063706"/>
                    </a:moveTo>
                    <a:lnTo>
                      <a:pt x="2502365" y="1063706"/>
                    </a:lnTo>
                    <a:lnTo>
                      <a:pt x="2502365" y="51852"/>
                    </a:lnTo>
                    <a:lnTo>
                      <a:pt x="51882" y="51852"/>
                    </a:lnTo>
                    <a:lnTo>
                      <a:pt x="51882" y="106370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518" name="Grafika 1">
                <a:extLst>
                  <a:ext uri="{FF2B5EF4-FFF2-40B4-BE49-F238E27FC236}">
                    <a16:creationId xmlns:a16="http://schemas.microsoft.com/office/drawing/2014/main" id="{7A5A19A6-A578-42CA-A7B5-4900DEF98468}"/>
                  </a:ext>
                </a:extLst>
              </p:cNvPr>
              <p:cNvGrpSpPr/>
              <p:nvPr/>
            </p:nvGrpSpPr>
            <p:grpSpPr>
              <a:xfrm>
                <a:off x="1708877" y="5965535"/>
                <a:ext cx="1975610" cy="670652"/>
                <a:chOff x="1708877" y="5965535"/>
                <a:chExt cx="1975610" cy="670652"/>
              </a:xfrm>
              <a:solidFill>
                <a:srgbClr val="B61928"/>
              </a:solidFill>
            </p:grpSpPr>
            <p:grpSp>
              <p:nvGrpSpPr>
                <p:cNvPr id="519" name="Grafika 1">
                  <a:extLst>
                    <a:ext uri="{FF2B5EF4-FFF2-40B4-BE49-F238E27FC236}">
                      <a16:creationId xmlns:a16="http://schemas.microsoft.com/office/drawing/2014/main" id="{7E8C87F6-A9A2-4AAF-A5B2-D2AD7BC3585F}"/>
                    </a:ext>
                  </a:extLst>
                </p:cNvPr>
                <p:cNvGrpSpPr/>
                <p:nvPr/>
              </p:nvGrpSpPr>
              <p:grpSpPr>
                <a:xfrm>
                  <a:off x="1708877" y="5965535"/>
                  <a:ext cx="1975610" cy="51882"/>
                  <a:chOff x="1708877" y="5965535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36" name="Dowolny kształt: kształt 535">
                    <a:extLst>
                      <a:ext uri="{FF2B5EF4-FFF2-40B4-BE49-F238E27FC236}">
                        <a16:creationId xmlns:a16="http://schemas.microsoft.com/office/drawing/2014/main" id="{748EF71E-7263-4079-B16D-D546E799A417}"/>
                      </a:ext>
                    </a:extLst>
                  </p:cNvPr>
                  <p:cNvSpPr/>
                  <p:nvPr/>
                </p:nvSpPr>
                <p:spPr>
                  <a:xfrm>
                    <a:off x="1708877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7" name="Dowolny kształt: kształt 536">
                    <a:extLst>
                      <a:ext uri="{FF2B5EF4-FFF2-40B4-BE49-F238E27FC236}">
                        <a16:creationId xmlns:a16="http://schemas.microsoft.com/office/drawing/2014/main" id="{7C56D6B2-E273-4045-8E58-298AEF9292D6}"/>
                      </a:ext>
                    </a:extLst>
                  </p:cNvPr>
                  <p:cNvSpPr/>
                  <p:nvPr/>
                </p:nvSpPr>
                <p:spPr>
                  <a:xfrm>
                    <a:off x="201331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8" name="Dowolny kształt: kształt 537">
                    <a:extLst>
                      <a:ext uri="{FF2B5EF4-FFF2-40B4-BE49-F238E27FC236}">
                        <a16:creationId xmlns:a16="http://schemas.microsoft.com/office/drawing/2014/main" id="{52B27F43-75F2-49D3-BD26-47C0D2C9C686}"/>
                      </a:ext>
                    </a:extLst>
                  </p:cNvPr>
                  <p:cNvSpPr/>
                  <p:nvPr/>
                </p:nvSpPr>
                <p:spPr>
                  <a:xfrm>
                    <a:off x="231777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9" name="Dowolny kształt: kształt 538">
                    <a:extLst>
                      <a:ext uri="{FF2B5EF4-FFF2-40B4-BE49-F238E27FC236}">
                        <a16:creationId xmlns:a16="http://schemas.microsoft.com/office/drawing/2014/main" id="{1996B83B-674E-420E-92F2-F50E9D8EA7CC}"/>
                      </a:ext>
                    </a:extLst>
                  </p:cNvPr>
                  <p:cNvSpPr/>
                  <p:nvPr/>
                </p:nvSpPr>
                <p:spPr>
                  <a:xfrm>
                    <a:off x="2622214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0" name="Dowolny kształt: kształt 539">
                    <a:extLst>
                      <a:ext uri="{FF2B5EF4-FFF2-40B4-BE49-F238E27FC236}">
                        <a16:creationId xmlns:a16="http://schemas.microsoft.com/office/drawing/2014/main" id="{AC85AAEC-D1BA-4939-880A-EEA7CC39F6D5}"/>
                      </a:ext>
                    </a:extLst>
                  </p:cNvPr>
                  <p:cNvSpPr/>
                  <p:nvPr/>
                </p:nvSpPr>
                <p:spPr>
                  <a:xfrm>
                    <a:off x="2926679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1" name="Dowolny kształt: kształt 540">
                    <a:extLst>
                      <a:ext uri="{FF2B5EF4-FFF2-40B4-BE49-F238E27FC236}">
                        <a16:creationId xmlns:a16="http://schemas.microsoft.com/office/drawing/2014/main" id="{50CEB8F6-5CE0-4410-8882-99E14E0E688E}"/>
                      </a:ext>
                    </a:extLst>
                  </p:cNvPr>
                  <p:cNvSpPr/>
                  <p:nvPr/>
                </p:nvSpPr>
                <p:spPr>
                  <a:xfrm>
                    <a:off x="3231115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2" name="Dowolny kształt: kształt 541">
                    <a:extLst>
                      <a:ext uri="{FF2B5EF4-FFF2-40B4-BE49-F238E27FC236}">
                        <a16:creationId xmlns:a16="http://schemas.microsoft.com/office/drawing/2014/main" id="{9F22B70B-4A5C-4606-A614-758545587A1D}"/>
                      </a:ext>
                    </a:extLst>
                  </p:cNvPr>
                  <p:cNvSpPr/>
                  <p:nvPr/>
                </p:nvSpPr>
                <p:spPr>
                  <a:xfrm>
                    <a:off x="3535550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0" name="Grafika 1">
                  <a:extLst>
                    <a:ext uri="{FF2B5EF4-FFF2-40B4-BE49-F238E27FC236}">
                      <a16:creationId xmlns:a16="http://schemas.microsoft.com/office/drawing/2014/main" id="{8DD66B2C-95CB-46B3-A34A-C1496490F396}"/>
                    </a:ext>
                  </a:extLst>
                </p:cNvPr>
                <p:cNvGrpSpPr/>
                <p:nvPr/>
              </p:nvGrpSpPr>
              <p:grpSpPr>
                <a:xfrm>
                  <a:off x="1708877" y="6274920"/>
                  <a:ext cx="1975610" cy="51882"/>
                  <a:chOff x="1708877" y="6274920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9" name="Dowolny kształt: kształt 528">
                    <a:extLst>
                      <a:ext uri="{FF2B5EF4-FFF2-40B4-BE49-F238E27FC236}">
                        <a16:creationId xmlns:a16="http://schemas.microsoft.com/office/drawing/2014/main" id="{05B8CFDB-17F0-419F-88A1-195354979C4A}"/>
                      </a:ext>
                    </a:extLst>
                  </p:cNvPr>
                  <p:cNvSpPr/>
                  <p:nvPr/>
                </p:nvSpPr>
                <p:spPr>
                  <a:xfrm>
                    <a:off x="1708877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0" name="Dowolny kształt: kształt 529">
                    <a:extLst>
                      <a:ext uri="{FF2B5EF4-FFF2-40B4-BE49-F238E27FC236}">
                        <a16:creationId xmlns:a16="http://schemas.microsoft.com/office/drawing/2014/main" id="{1F064ADE-E48E-4437-B32A-DA8527A5A329}"/>
                      </a:ext>
                    </a:extLst>
                  </p:cNvPr>
                  <p:cNvSpPr/>
                  <p:nvPr/>
                </p:nvSpPr>
                <p:spPr>
                  <a:xfrm>
                    <a:off x="201331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1" name="Dowolny kształt: kształt 530">
                    <a:extLst>
                      <a:ext uri="{FF2B5EF4-FFF2-40B4-BE49-F238E27FC236}">
                        <a16:creationId xmlns:a16="http://schemas.microsoft.com/office/drawing/2014/main" id="{C07B5CFA-FD40-4128-9230-DB3C47A487C6}"/>
                      </a:ext>
                    </a:extLst>
                  </p:cNvPr>
                  <p:cNvSpPr/>
                  <p:nvPr/>
                </p:nvSpPr>
                <p:spPr>
                  <a:xfrm>
                    <a:off x="231777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2" name="Dowolny kształt: kształt 531">
                    <a:extLst>
                      <a:ext uri="{FF2B5EF4-FFF2-40B4-BE49-F238E27FC236}">
                        <a16:creationId xmlns:a16="http://schemas.microsoft.com/office/drawing/2014/main" id="{C39CB344-8231-4895-ABB3-DB476F86CE48}"/>
                      </a:ext>
                    </a:extLst>
                  </p:cNvPr>
                  <p:cNvSpPr/>
                  <p:nvPr/>
                </p:nvSpPr>
                <p:spPr>
                  <a:xfrm>
                    <a:off x="2622214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3" name="Dowolny kształt: kształt 532">
                    <a:extLst>
                      <a:ext uri="{FF2B5EF4-FFF2-40B4-BE49-F238E27FC236}">
                        <a16:creationId xmlns:a16="http://schemas.microsoft.com/office/drawing/2014/main" id="{7FD215FD-E8B7-4BAF-BEEB-DAE2D9825FA3}"/>
                      </a:ext>
                    </a:extLst>
                  </p:cNvPr>
                  <p:cNvSpPr/>
                  <p:nvPr/>
                </p:nvSpPr>
                <p:spPr>
                  <a:xfrm>
                    <a:off x="2926679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4" name="Dowolny kształt: kształt 533">
                    <a:extLst>
                      <a:ext uri="{FF2B5EF4-FFF2-40B4-BE49-F238E27FC236}">
                        <a16:creationId xmlns:a16="http://schemas.microsoft.com/office/drawing/2014/main" id="{E2BADF49-449B-4530-843A-8FD3CEC614FC}"/>
                      </a:ext>
                    </a:extLst>
                  </p:cNvPr>
                  <p:cNvSpPr/>
                  <p:nvPr/>
                </p:nvSpPr>
                <p:spPr>
                  <a:xfrm>
                    <a:off x="3231115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5" name="Dowolny kształt: kształt 534">
                    <a:extLst>
                      <a:ext uri="{FF2B5EF4-FFF2-40B4-BE49-F238E27FC236}">
                        <a16:creationId xmlns:a16="http://schemas.microsoft.com/office/drawing/2014/main" id="{744A8DCB-9854-40F8-B67F-D4AC873E371E}"/>
                      </a:ext>
                    </a:extLst>
                  </p:cNvPr>
                  <p:cNvSpPr/>
                  <p:nvPr/>
                </p:nvSpPr>
                <p:spPr>
                  <a:xfrm>
                    <a:off x="3535550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1" name="Grafika 1">
                  <a:extLst>
                    <a:ext uri="{FF2B5EF4-FFF2-40B4-BE49-F238E27FC236}">
                      <a16:creationId xmlns:a16="http://schemas.microsoft.com/office/drawing/2014/main" id="{EC694518-81BB-45E0-A73E-836C5EC3A07E}"/>
                    </a:ext>
                  </a:extLst>
                </p:cNvPr>
                <p:cNvGrpSpPr/>
                <p:nvPr/>
              </p:nvGrpSpPr>
              <p:grpSpPr>
                <a:xfrm>
                  <a:off x="1708877" y="6584306"/>
                  <a:ext cx="1975610" cy="51882"/>
                  <a:chOff x="1708877" y="6584306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2" name="Dowolny kształt: kształt 521">
                    <a:extLst>
                      <a:ext uri="{FF2B5EF4-FFF2-40B4-BE49-F238E27FC236}">
                        <a16:creationId xmlns:a16="http://schemas.microsoft.com/office/drawing/2014/main" id="{C9A15E62-C040-4617-BFB2-7A89C8EC1DBB}"/>
                      </a:ext>
                    </a:extLst>
                  </p:cNvPr>
                  <p:cNvSpPr/>
                  <p:nvPr/>
                </p:nvSpPr>
                <p:spPr>
                  <a:xfrm>
                    <a:off x="1708877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3" name="Dowolny kształt: kształt 522">
                    <a:extLst>
                      <a:ext uri="{FF2B5EF4-FFF2-40B4-BE49-F238E27FC236}">
                        <a16:creationId xmlns:a16="http://schemas.microsoft.com/office/drawing/2014/main" id="{4B6CAE8A-2774-4A90-B38E-D7DE53CBBD48}"/>
                      </a:ext>
                    </a:extLst>
                  </p:cNvPr>
                  <p:cNvSpPr/>
                  <p:nvPr/>
                </p:nvSpPr>
                <p:spPr>
                  <a:xfrm>
                    <a:off x="201331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4" name="Dowolny kształt: kształt 523">
                    <a:extLst>
                      <a:ext uri="{FF2B5EF4-FFF2-40B4-BE49-F238E27FC236}">
                        <a16:creationId xmlns:a16="http://schemas.microsoft.com/office/drawing/2014/main" id="{A99FB2D2-22F0-44C4-AED7-FC47173F7C4B}"/>
                      </a:ext>
                    </a:extLst>
                  </p:cNvPr>
                  <p:cNvSpPr/>
                  <p:nvPr/>
                </p:nvSpPr>
                <p:spPr>
                  <a:xfrm>
                    <a:off x="231777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5" name="Dowolny kształt: kształt 524">
                    <a:extLst>
                      <a:ext uri="{FF2B5EF4-FFF2-40B4-BE49-F238E27FC236}">
                        <a16:creationId xmlns:a16="http://schemas.microsoft.com/office/drawing/2014/main" id="{DD01EDB7-892E-4754-85E9-DDF695F1DC3A}"/>
                      </a:ext>
                    </a:extLst>
                  </p:cNvPr>
                  <p:cNvSpPr/>
                  <p:nvPr/>
                </p:nvSpPr>
                <p:spPr>
                  <a:xfrm>
                    <a:off x="2622214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6" name="Dowolny kształt: kształt 525">
                    <a:extLst>
                      <a:ext uri="{FF2B5EF4-FFF2-40B4-BE49-F238E27FC236}">
                        <a16:creationId xmlns:a16="http://schemas.microsoft.com/office/drawing/2014/main" id="{DEF90D8F-136D-4E48-9E5A-8E9E8D7E1F46}"/>
                      </a:ext>
                    </a:extLst>
                  </p:cNvPr>
                  <p:cNvSpPr/>
                  <p:nvPr/>
                </p:nvSpPr>
                <p:spPr>
                  <a:xfrm>
                    <a:off x="2926679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7" name="Dowolny kształt: kształt 526">
                    <a:extLst>
                      <a:ext uri="{FF2B5EF4-FFF2-40B4-BE49-F238E27FC236}">
                        <a16:creationId xmlns:a16="http://schemas.microsoft.com/office/drawing/2014/main" id="{65A8B063-297F-4977-9129-F1BA24600877}"/>
                      </a:ext>
                    </a:extLst>
                  </p:cNvPr>
                  <p:cNvSpPr/>
                  <p:nvPr/>
                </p:nvSpPr>
                <p:spPr>
                  <a:xfrm>
                    <a:off x="3231115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8" name="Dowolny kształt: kształt 527">
                    <a:extLst>
                      <a:ext uri="{FF2B5EF4-FFF2-40B4-BE49-F238E27FC236}">
                        <a16:creationId xmlns:a16="http://schemas.microsoft.com/office/drawing/2014/main" id="{3A842F94-435F-4C1C-820E-E6233AE06731}"/>
                      </a:ext>
                    </a:extLst>
                  </p:cNvPr>
                  <p:cNvSpPr/>
                  <p:nvPr/>
                </p:nvSpPr>
                <p:spPr>
                  <a:xfrm>
                    <a:off x="3535550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4" name="Dowolny kształt: kształt 273">
              <a:extLst>
                <a:ext uri="{FF2B5EF4-FFF2-40B4-BE49-F238E27FC236}">
                  <a16:creationId xmlns:a16="http://schemas.microsoft.com/office/drawing/2014/main" id="{48C8F7D2-02BD-4BCF-90CD-AF4785CDA073}"/>
                </a:ext>
              </a:extLst>
            </p:cNvPr>
            <p:cNvSpPr/>
            <p:nvPr/>
          </p:nvSpPr>
          <p:spPr>
            <a:xfrm>
              <a:off x="280714" y="5571200"/>
              <a:ext cx="2007903" cy="1261514"/>
            </a:xfrm>
            <a:custGeom>
              <a:avLst/>
              <a:gdLst>
                <a:gd name="connsiteX0" fmla="*/ 0 w 2007903"/>
                <a:gd name="connsiteY0" fmla="*/ 0 h 1261514"/>
                <a:gd name="connsiteX1" fmla="*/ 2007903 w 2007903"/>
                <a:gd name="connsiteY1" fmla="*/ 0 h 1261514"/>
                <a:gd name="connsiteX2" fmla="*/ 2007903 w 2007903"/>
                <a:gd name="connsiteY2" fmla="*/ 1261514 h 1261514"/>
                <a:gd name="connsiteX3" fmla="*/ 0 w 2007903"/>
                <a:gd name="connsiteY3" fmla="*/ 1261514 h 12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903" h="1261514">
                  <a:moveTo>
                    <a:pt x="0" y="0"/>
                  </a:moveTo>
                  <a:lnTo>
                    <a:pt x="2007903" y="0"/>
                  </a:lnTo>
                  <a:lnTo>
                    <a:pt x="2007903" y="1261514"/>
                  </a:lnTo>
                  <a:lnTo>
                    <a:pt x="0" y="126151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5" name="Grafika 1">
              <a:extLst>
                <a:ext uri="{FF2B5EF4-FFF2-40B4-BE49-F238E27FC236}">
                  <a16:creationId xmlns:a16="http://schemas.microsoft.com/office/drawing/2014/main" id="{16078AC5-6C1F-4783-AB76-29586C7D5F0E}"/>
                </a:ext>
              </a:extLst>
            </p:cNvPr>
            <p:cNvGrpSpPr/>
            <p:nvPr/>
          </p:nvGrpSpPr>
          <p:grpSpPr>
            <a:xfrm>
              <a:off x="254773" y="5545289"/>
              <a:ext cx="2059815" cy="1313396"/>
              <a:chOff x="254773" y="5545289"/>
              <a:chExt cx="2059815" cy="1313396"/>
            </a:xfrm>
            <a:solidFill>
              <a:srgbClr val="B61928"/>
            </a:solidFill>
          </p:grpSpPr>
          <p:sp>
            <p:nvSpPr>
              <p:cNvPr id="497" name="Dowolny kształt: kształt 496">
                <a:extLst>
                  <a:ext uri="{FF2B5EF4-FFF2-40B4-BE49-F238E27FC236}">
                    <a16:creationId xmlns:a16="http://schemas.microsoft.com/office/drawing/2014/main" id="{19006885-D9F3-4B11-9F71-A8219E3D0012}"/>
                  </a:ext>
                </a:extLst>
              </p:cNvPr>
              <p:cNvSpPr/>
              <p:nvPr/>
            </p:nvSpPr>
            <p:spPr>
              <a:xfrm>
                <a:off x="254773" y="5545289"/>
                <a:ext cx="2059815" cy="1313396"/>
              </a:xfrm>
              <a:custGeom>
                <a:avLst/>
                <a:gdLst>
                  <a:gd name="connsiteX0" fmla="*/ 2059815 w 2059815"/>
                  <a:gd name="connsiteY0" fmla="*/ 1313396 h 1313396"/>
                  <a:gd name="connsiteX1" fmla="*/ 0 w 2059815"/>
                  <a:gd name="connsiteY1" fmla="*/ 1313396 h 1313396"/>
                  <a:gd name="connsiteX2" fmla="*/ 0 w 2059815"/>
                  <a:gd name="connsiteY2" fmla="*/ 0 h 1313396"/>
                  <a:gd name="connsiteX3" fmla="*/ 2059815 w 2059815"/>
                  <a:gd name="connsiteY3" fmla="*/ 0 h 1313396"/>
                  <a:gd name="connsiteX4" fmla="*/ 2059815 w 2059815"/>
                  <a:gd name="connsiteY4" fmla="*/ 1313396 h 1313396"/>
                  <a:gd name="connsiteX5" fmla="*/ 51882 w 2059815"/>
                  <a:gd name="connsiteY5" fmla="*/ 1261485 h 1313396"/>
                  <a:gd name="connsiteX6" fmla="*/ 2007903 w 2059815"/>
                  <a:gd name="connsiteY6" fmla="*/ 1261485 h 1313396"/>
                  <a:gd name="connsiteX7" fmla="*/ 2007903 w 2059815"/>
                  <a:gd name="connsiteY7" fmla="*/ 51852 h 1313396"/>
                  <a:gd name="connsiteX8" fmla="*/ 51882 w 2059815"/>
                  <a:gd name="connsiteY8" fmla="*/ 51852 h 1313396"/>
                  <a:gd name="connsiteX9" fmla="*/ 51882 w 2059815"/>
                  <a:gd name="connsiteY9" fmla="*/ 1261485 h 131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9815" h="1313396">
                    <a:moveTo>
                      <a:pt x="2059815" y="1313396"/>
                    </a:moveTo>
                    <a:lnTo>
                      <a:pt x="0" y="1313396"/>
                    </a:lnTo>
                    <a:lnTo>
                      <a:pt x="0" y="0"/>
                    </a:lnTo>
                    <a:lnTo>
                      <a:pt x="2059815" y="0"/>
                    </a:lnTo>
                    <a:lnTo>
                      <a:pt x="2059815" y="1313396"/>
                    </a:lnTo>
                    <a:close/>
                    <a:moveTo>
                      <a:pt x="51882" y="1261485"/>
                    </a:moveTo>
                    <a:lnTo>
                      <a:pt x="2007903" y="1261485"/>
                    </a:lnTo>
                    <a:lnTo>
                      <a:pt x="2007903" y="51852"/>
                    </a:lnTo>
                    <a:lnTo>
                      <a:pt x="51882" y="51852"/>
                    </a:lnTo>
                    <a:lnTo>
                      <a:pt x="51882" y="1261485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98" name="Grafika 1">
                <a:extLst>
                  <a:ext uri="{FF2B5EF4-FFF2-40B4-BE49-F238E27FC236}">
                    <a16:creationId xmlns:a16="http://schemas.microsoft.com/office/drawing/2014/main" id="{FE6FF2D7-68E7-4858-A43E-2B18EF360073}"/>
                  </a:ext>
                </a:extLst>
              </p:cNvPr>
              <p:cNvGrpSpPr/>
              <p:nvPr/>
            </p:nvGrpSpPr>
            <p:grpSpPr>
              <a:xfrm>
                <a:off x="504732" y="5965535"/>
                <a:ext cx="1366680" cy="670652"/>
                <a:chOff x="504732" y="5965535"/>
                <a:chExt cx="1366680" cy="670652"/>
              </a:xfrm>
              <a:solidFill>
                <a:srgbClr val="B61928"/>
              </a:solidFill>
            </p:grpSpPr>
            <p:grpSp>
              <p:nvGrpSpPr>
                <p:cNvPr id="499" name="Grafika 1">
                  <a:extLst>
                    <a:ext uri="{FF2B5EF4-FFF2-40B4-BE49-F238E27FC236}">
                      <a16:creationId xmlns:a16="http://schemas.microsoft.com/office/drawing/2014/main" id="{A560728C-D497-4A46-BFE9-4D1DF7E3E9D1}"/>
                    </a:ext>
                  </a:extLst>
                </p:cNvPr>
                <p:cNvGrpSpPr/>
                <p:nvPr/>
              </p:nvGrpSpPr>
              <p:grpSpPr>
                <a:xfrm>
                  <a:off x="504732" y="5965535"/>
                  <a:ext cx="1366680" cy="51882"/>
                  <a:chOff x="504732" y="5965535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12" name="Dowolny kształt: kształt 511">
                    <a:extLst>
                      <a:ext uri="{FF2B5EF4-FFF2-40B4-BE49-F238E27FC236}">
                        <a16:creationId xmlns:a16="http://schemas.microsoft.com/office/drawing/2014/main" id="{32297DCF-7489-417B-9E87-FF9303416329}"/>
                      </a:ext>
                    </a:extLst>
                  </p:cNvPr>
                  <p:cNvSpPr/>
                  <p:nvPr/>
                </p:nvSpPr>
                <p:spPr>
                  <a:xfrm>
                    <a:off x="504732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3" name="Dowolny kształt: kształt 512">
                    <a:extLst>
                      <a:ext uri="{FF2B5EF4-FFF2-40B4-BE49-F238E27FC236}">
                        <a16:creationId xmlns:a16="http://schemas.microsoft.com/office/drawing/2014/main" id="{984CDDA5-4B2B-4894-AD98-863CD7B623B2}"/>
                      </a:ext>
                    </a:extLst>
                  </p:cNvPr>
                  <p:cNvSpPr/>
                  <p:nvPr/>
                </p:nvSpPr>
                <p:spPr>
                  <a:xfrm>
                    <a:off x="809167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4" name="Dowolny kształt: kształt 513">
                    <a:extLst>
                      <a:ext uri="{FF2B5EF4-FFF2-40B4-BE49-F238E27FC236}">
                        <a16:creationId xmlns:a16="http://schemas.microsoft.com/office/drawing/2014/main" id="{6D96910C-FF04-4066-92A7-7362DE1A8B14}"/>
                      </a:ext>
                    </a:extLst>
                  </p:cNvPr>
                  <p:cNvSpPr/>
                  <p:nvPr/>
                </p:nvSpPr>
                <p:spPr>
                  <a:xfrm>
                    <a:off x="111360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5" name="Dowolny kształt: kształt 514">
                    <a:extLst>
                      <a:ext uri="{FF2B5EF4-FFF2-40B4-BE49-F238E27FC236}">
                        <a16:creationId xmlns:a16="http://schemas.microsoft.com/office/drawing/2014/main" id="{12882D6C-AFE2-48B1-8A60-EE95C8DCBDC7}"/>
                      </a:ext>
                    </a:extLst>
                  </p:cNvPr>
                  <p:cNvSpPr/>
                  <p:nvPr/>
                </p:nvSpPr>
                <p:spPr>
                  <a:xfrm>
                    <a:off x="141806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6" name="Dowolny kształt: kształt 515">
                    <a:extLst>
                      <a:ext uri="{FF2B5EF4-FFF2-40B4-BE49-F238E27FC236}">
                        <a16:creationId xmlns:a16="http://schemas.microsoft.com/office/drawing/2014/main" id="{FBF3A3EA-63FF-454C-BDB2-50959EBDA98B}"/>
                      </a:ext>
                    </a:extLst>
                  </p:cNvPr>
                  <p:cNvSpPr/>
                  <p:nvPr/>
                </p:nvSpPr>
                <p:spPr>
                  <a:xfrm>
                    <a:off x="1722504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0" name="Grafika 1">
                  <a:extLst>
                    <a:ext uri="{FF2B5EF4-FFF2-40B4-BE49-F238E27FC236}">
                      <a16:creationId xmlns:a16="http://schemas.microsoft.com/office/drawing/2014/main" id="{38D69477-D5E0-419A-9698-14A81B46A839}"/>
                    </a:ext>
                  </a:extLst>
                </p:cNvPr>
                <p:cNvGrpSpPr/>
                <p:nvPr/>
              </p:nvGrpSpPr>
              <p:grpSpPr>
                <a:xfrm>
                  <a:off x="504732" y="6274920"/>
                  <a:ext cx="1366680" cy="51882"/>
                  <a:chOff x="504732" y="6274920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7" name="Dowolny kształt: kształt 506">
                    <a:extLst>
                      <a:ext uri="{FF2B5EF4-FFF2-40B4-BE49-F238E27FC236}">
                        <a16:creationId xmlns:a16="http://schemas.microsoft.com/office/drawing/2014/main" id="{228B3829-B4B5-4C6B-B25E-34F7E168B8C6}"/>
                      </a:ext>
                    </a:extLst>
                  </p:cNvPr>
                  <p:cNvSpPr/>
                  <p:nvPr/>
                </p:nvSpPr>
                <p:spPr>
                  <a:xfrm>
                    <a:off x="504732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8" name="Dowolny kształt: kształt 507">
                    <a:extLst>
                      <a:ext uri="{FF2B5EF4-FFF2-40B4-BE49-F238E27FC236}">
                        <a16:creationId xmlns:a16="http://schemas.microsoft.com/office/drawing/2014/main" id="{2E832280-27A0-4D2A-8B90-8A8F697E2AD4}"/>
                      </a:ext>
                    </a:extLst>
                  </p:cNvPr>
                  <p:cNvSpPr/>
                  <p:nvPr/>
                </p:nvSpPr>
                <p:spPr>
                  <a:xfrm>
                    <a:off x="809167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9" name="Dowolny kształt: kształt 508">
                    <a:extLst>
                      <a:ext uri="{FF2B5EF4-FFF2-40B4-BE49-F238E27FC236}">
                        <a16:creationId xmlns:a16="http://schemas.microsoft.com/office/drawing/2014/main" id="{1940EDC3-22F2-48B5-B185-F90C61F7EB23}"/>
                      </a:ext>
                    </a:extLst>
                  </p:cNvPr>
                  <p:cNvSpPr/>
                  <p:nvPr/>
                </p:nvSpPr>
                <p:spPr>
                  <a:xfrm>
                    <a:off x="111360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0" name="Dowolny kształt: kształt 509">
                    <a:extLst>
                      <a:ext uri="{FF2B5EF4-FFF2-40B4-BE49-F238E27FC236}">
                        <a16:creationId xmlns:a16="http://schemas.microsoft.com/office/drawing/2014/main" id="{99F0C2F9-F3D1-4C26-A4D4-4FCDA251DA9E}"/>
                      </a:ext>
                    </a:extLst>
                  </p:cNvPr>
                  <p:cNvSpPr/>
                  <p:nvPr/>
                </p:nvSpPr>
                <p:spPr>
                  <a:xfrm>
                    <a:off x="141806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1" name="Dowolny kształt: kształt 510">
                    <a:extLst>
                      <a:ext uri="{FF2B5EF4-FFF2-40B4-BE49-F238E27FC236}">
                        <a16:creationId xmlns:a16="http://schemas.microsoft.com/office/drawing/2014/main" id="{28A85BD8-73E2-4506-A12A-4ADE5C733B41}"/>
                      </a:ext>
                    </a:extLst>
                  </p:cNvPr>
                  <p:cNvSpPr/>
                  <p:nvPr/>
                </p:nvSpPr>
                <p:spPr>
                  <a:xfrm>
                    <a:off x="1722504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1" name="Grafika 1">
                  <a:extLst>
                    <a:ext uri="{FF2B5EF4-FFF2-40B4-BE49-F238E27FC236}">
                      <a16:creationId xmlns:a16="http://schemas.microsoft.com/office/drawing/2014/main" id="{7EA84FE9-E393-44B8-B59F-E06D1B6290B9}"/>
                    </a:ext>
                  </a:extLst>
                </p:cNvPr>
                <p:cNvGrpSpPr/>
                <p:nvPr/>
              </p:nvGrpSpPr>
              <p:grpSpPr>
                <a:xfrm>
                  <a:off x="504732" y="6584306"/>
                  <a:ext cx="1366680" cy="51882"/>
                  <a:chOff x="504732" y="6584306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2" name="Dowolny kształt: kształt 501">
                    <a:extLst>
                      <a:ext uri="{FF2B5EF4-FFF2-40B4-BE49-F238E27FC236}">
                        <a16:creationId xmlns:a16="http://schemas.microsoft.com/office/drawing/2014/main" id="{22C23F51-323B-4217-9689-A1C073652CEF}"/>
                      </a:ext>
                    </a:extLst>
                  </p:cNvPr>
                  <p:cNvSpPr/>
                  <p:nvPr/>
                </p:nvSpPr>
                <p:spPr>
                  <a:xfrm>
                    <a:off x="504732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3" name="Dowolny kształt: kształt 502">
                    <a:extLst>
                      <a:ext uri="{FF2B5EF4-FFF2-40B4-BE49-F238E27FC236}">
                        <a16:creationId xmlns:a16="http://schemas.microsoft.com/office/drawing/2014/main" id="{0FA69909-33AB-4148-8AE1-D4D514128F5C}"/>
                      </a:ext>
                    </a:extLst>
                  </p:cNvPr>
                  <p:cNvSpPr/>
                  <p:nvPr/>
                </p:nvSpPr>
                <p:spPr>
                  <a:xfrm>
                    <a:off x="809167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4" name="Dowolny kształt: kształt 503">
                    <a:extLst>
                      <a:ext uri="{FF2B5EF4-FFF2-40B4-BE49-F238E27FC236}">
                        <a16:creationId xmlns:a16="http://schemas.microsoft.com/office/drawing/2014/main" id="{E7A62EED-D6D4-48E9-BB2C-56A155087293}"/>
                      </a:ext>
                    </a:extLst>
                  </p:cNvPr>
                  <p:cNvSpPr/>
                  <p:nvPr/>
                </p:nvSpPr>
                <p:spPr>
                  <a:xfrm>
                    <a:off x="111360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5" name="Dowolny kształt: kształt 504">
                    <a:extLst>
                      <a:ext uri="{FF2B5EF4-FFF2-40B4-BE49-F238E27FC236}">
                        <a16:creationId xmlns:a16="http://schemas.microsoft.com/office/drawing/2014/main" id="{E5D9F840-9451-48B5-B880-228569391BC0}"/>
                      </a:ext>
                    </a:extLst>
                  </p:cNvPr>
                  <p:cNvSpPr/>
                  <p:nvPr/>
                </p:nvSpPr>
                <p:spPr>
                  <a:xfrm>
                    <a:off x="141806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6" name="Dowolny kształt: kształt 505">
                    <a:extLst>
                      <a:ext uri="{FF2B5EF4-FFF2-40B4-BE49-F238E27FC236}">
                        <a16:creationId xmlns:a16="http://schemas.microsoft.com/office/drawing/2014/main" id="{87D6AC61-056E-468B-B128-D69808EBC2E0}"/>
                      </a:ext>
                    </a:extLst>
                  </p:cNvPr>
                  <p:cNvSpPr/>
                  <p:nvPr/>
                </p:nvSpPr>
                <p:spPr>
                  <a:xfrm>
                    <a:off x="1722504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41DD6035-0491-46BA-A419-A2423F88C78C}"/>
                </a:ext>
              </a:extLst>
            </p:cNvPr>
            <p:cNvSpPr/>
            <p:nvPr/>
          </p:nvSpPr>
          <p:spPr>
            <a:xfrm>
              <a:off x="3182035" y="3022708"/>
              <a:ext cx="1241566" cy="815147"/>
            </a:xfrm>
            <a:custGeom>
              <a:avLst/>
              <a:gdLst>
                <a:gd name="connsiteX0" fmla="*/ 1241566 w 1241566"/>
                <a:gd name="connsiteY0" fmla="*/ 815148 h 815147"/>
                <a:gd name="connsiteX1" fmla="*/ 0 w 1241566"/>
                <a:gd name="connsiteY1" fmla="*/ 815148 h 815147"/>
                <a:gd name="connsiteX2" fmla="*/ 0 w 1241566"/>
                <a:gd name="connsiteY2" fmla="*/ 0 h 815147"/>
                <a:gd name="connsiteX3" fmla="*/ 1241566 w 1241566"/>
                <a:gd name="connsiteY3" fmla="*/ 0 h 815147"/>
                <a:gd name="connsiteX4" fmla="*/ 1241566 w 1241566"/>
                <a:gd name="connsiteY4" fmla="*/ 815148 h 815147"/>
                <a:gd name="connsiteX5" fmla="*/ 51882 w 1241566"/>
                <a:gd name="connsiteY5" fmla="*/ 763266 h 815147"/>
                <a:gd name="connsiteX6" fmla="*/ 1189684 w 1241566"/>
                <a:gd name="connsiteY6" fmla="*/ 763266 h 815147"/>
                <a:gd name="connsiteX7" fmla="*/ 1189684 w 1241566"/>
                <a:gd name="connsiteY7" fmla="*/ 51912 h 815147"/>
                <a:gd name="connsiteX8" fmla="*/ 51882 w 1241566"/>
                <a:gd name="connsiteY8" fmla="*/ 51912 h 815147"/>
                <a:gd name="connsiteX9" fmla="*/ 51882 w 1241566"/>
                <a:gd name="connsiteY9" fmla="*/ 763266 h 81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1566" h="815147">
                  <a:moveTo>
                    <a:pt x="1241566" y="815148"/>
                  </a:moveTo>
                  <a:lnTo>
                    <a:pt x="0" y="815148"/>
                  </a:lnTo>
                  <a:lnTo>
                    <a:pt x="0" y="0"/>
                  </a:lnTo>
                  <a:lnTo>
                    <a:pt x="1241566" y="0"/>
                  </a:lnTo>
                  <a:lnTo>
                    <a:pt x="1241566" y="815148"/>
                  </a:lnTo>
                  <a:close/>
                  <a:moveTo>
                    <a:pt x="51882" y="763266"/>
                  </a:moveTo>
                  <a:lnTo>
                    <a:pt x="1189684" y="763266"/>
                  </a:lnTo>
                  <a:lnTo>
                    <a:pt x="1189684" y="51912"/>
                  </a:lnTo>
                  <a:lnTo>
                    <a:pt x="51882" y="51912"/>
                  </a:lnTo>
                  <a:lnTo>
                    <a:pt x="51882" y="76326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FD86FA71-7219-4FCD-8B5C-8C38D6218DDF}"/>
                </a:ext>
              </a:extLst>
            </p:cNvPr>
            <p:cNvSpPr/>
            <p:nvPr/>
          </p:nvSpPr>
          <p:spPr>
            <a:xfrm>
              <a:off x="743420" y="2044339"/>
              <a:ext cx="1284610" cy="1560910"/>
            </a:xfrm>
            <a:custGeom>
              <a:avLst/>
              <a:gdLst>
                <a:gd name="connsiteX0" fmla="*/ 761805 w 1284610"/>
                <a:gd name="connsiteY0" fmla="*/ 814969 h 1560910"/>
                <a:gd name="connsiteX1" fmla="*/ 1273441 w 1284610"/>
                <a:gd name="connsiteY1" fmla="*/ 812256 h 1560910"/>
                <a:gd name="connsiteX2" fmla="*/ 1269386 w 1284610"/>
                <a:gd name="connsiteY2" fmla="*/ 973806 h 1560910"/>
                <a:gd name="connsiteX3" fmla="*/ 1131928 w 1284610"/>
                <a:gd name="connsiteY3" fmla="*/ 1553576 h 1560910"/>
                <a:gd name="connsiteX4" fmla="*/ 556989 w 1284610"/>
                <a:gd name="connsiteY4" fmla="*/ 1560911 h 1560910"/>
                <a:gd name="connsiteX5" fmla="*/ 542736 w 1284610"/>
                <a:gd name="connsiteY5" fmla="*/ 1433739 h 1560910"/>
                <a:gd name="connsiteX6" fmla="*/ 483787 w 1284610"/>
                <a:gd name="connsiteY6" fmla="*/ 1347538 h 1560910"/>
                <a:gd name="connsiteX7" fmla="*/ 35006 w 1284610"/>
                <a:gd name="connsiteY7" fmla="*/ 1137206 h 1560910"/>
                <a:gd name="connsiteX8" fmla="*/ 0 w 1284610"/>
                <a:gd name="connsiteY8" fmla="*/ 1095849 h 1560910"/>
                <a:gd name="connsiteX9" fmla="*/ 6172 w 1284610"/>
                <a:gd name="connsiteY9" fmla="*/ 1050616 h 1560910"/>
                <a:gd name="connsiteX10" fmla="*/ 561998 w 1284610"/>
                <a:gd name="connsiteY10" fmla="*/ 1015849 h 1560910"/>
                <a:gd name="connsiteX11" fmla="*/ 582632 w 1284610"/>
                <a:gd name="connsiteY11" fmla="*/ 89601 h 1560910"/>
                <a:gd name="connsiteX12" fmla="*/ 672233 w 1284610"/>
                <a:gd name="connsiteY12" fmla="*/ 0 h 1560910"/>
                <a:gd name="connsiteX13" fmla="*/ 672233 w 1284610"/>
                <a:gd name="connsiteY13" fmla="*/ 0 h 1560910"/>
                <a:gd name="connsiteX14" fmla="*/ 761834 w 1284610"/>
                <a:gd name="connsiteY14" fmla="*/ 89601 h 1560910"/>
                <a:gd name="connsiteX15" fmla="*/ 761834 w 1284610"/>
                <a:gd name="connsiteY15" fmla="*/ 751130 h 15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4610" h="1560910">
                  <a:moveTo>
                    <a:pt x="761805" y="814969"/>
                  </a:moveTo>
                  <a:lnTo>
                    <a:pt x="1273441" y="812256"/>
                  </a:lnTo>
                  <a:lnTo>
                    <a:pt x="1269386" y="973806"/>
                  </a:lnTo>
                  <a:cubicBezTo>
                    <a:pt x="1301977" y="1215834"/>
                    <a:pt x="1293270" y="1255730"/>
                    <a:pt x="1131928" y="1553576"/>
                  </a:cubicBezTo>
                  <a:lnTo>
                    <a:pt x="556989" y="1560911"/>
                  </a:lnTo>
                  <a:lnTo>
                    <a:pt x="542736" y="1433739"/>
                  </a:lnTo>
                  <a:cubicBezTo>
                    <a:pt x="540232" y="1396438"/>
                    <a:pt x="517660" y="1363430"/>
                    <a:pt x="483787" y="1347538"/>
                  </a:cubicBezTo>
                  <a:lnTo>
                    <a:pt x="35006" y="1137206"/>
                  </a:lnTo>
                  <a:cubicBezTo>
                    <a:pt x="14789" y="1133836"/>
                    <a:pt x="0" y="1116333"/>
                    <a:pt x="0" y="1095849"/>
                  </a:cubicBezTo>
                  <a:cubicBezTo>
                    <a:pt x="0" y="1080284"/>
                    <a:pt x="2147" y="1065077"/>
                    <a:pt x="6172" y="1050616"/>
                  </a:cubicBezTo>
                  <a:cubicBezTo>
                    <a:pt x="0" y="985644"/>
                    <a:pt x="561998" y="1015849"/>
                    <a:pt x="561998" y="1015849"/>
                  </a:cubicBezTo>
                  <a:cubicBezTo>
                    <a:pt x="561998" y="1015849"/>
                    <a:pt x="582632" y="63660"/>
                    <a:pt x="582632" y="89601"/>
                  </a:cubicBezTo>
                  <a:cubicBezTo>
                    <a:pt x="582632" y="40104"/>
                    <a:pt x="622736" y="0"/>
                    <a:pt x="672233" y="0"/>
                  </a:cubicBezTo>
                  <a:lnTo>
                    <a:pt x="672233" y="0"/>
                  </a:lnTo>
                  <a:cubicBezTo>
                    <a:pt x="721730" y="0"/>
                    <a:pt x="761834" y="40104"/>
                    <a:pt x="761834" y="89601"/>
                  </a:cubicBezTo>
                  <a:lnTo>
                    <a:pt x="761834" y="75113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F597F6AD-9DDA-4AD9-B513-B295BEEE0211}"/>
                </a:ext>
              </a:extLst>
            </p:cNvPr>
            <p:cNvSpPr/>
            <p:nvPr/>
          </p:nvSpPr>
          <p:spPr>
            <a:xfrm>
              <a:off x="717479" y="2018398"/>
              <a:ext cx="1336530" cy="1613091"/>
            </a:xfrm>
            <a:custGeom>
              <a:avLst/>
              <a:gdLst>
                <a:gd name="connsiteX0" fmla="*/ 559792 w 1336530"/>
                <a:gd name="connsiteY0" fmla="*/ 1613091 h 1613091"/>
                <a:gd name="connsiteX1" fmla="*/ 542915 w 1336530"/>
                <a:gd name="connsiteY1" fmla="*/ 1462543 h 1613091"/>
                <a:gd name="connsiteX2" fmla="*/ 498726 w 1336530"/>
                <a:gd name="connsiteY2" fmla="*/ 1396945 h 1613091"/>
                <a:gd name="connsiteX3" fmla="*/ 52807 w 1336530"/>
                <a:gd name="connsiteY3" fmla="*/ 1187955 h 1613091"/>
                <a:gd name="connsiteX4" fmla="*/ 0 w 1336530"/>
                <a:gd name="connsiteY4" fmla="*/ 1121790 h 1613091"/>
                <a:gd name="connsiteX5" fmla="*/ 6202 w 1336530"/>
                <a:gd name="connsiteY5" fmla="*/ 1073009 h 1613091"/>
                <a:gd name="connsiteX6" fmla="*/ 17324 w 1336530"/>
                <a:gd name="connsiteY6" fmla="*/ 1048737 h 1613091"/>
                <a:gd name="connsiteX7" fmla="*/ 562565 w 1336530"/>
                <a:gd name="connsiteY7" fmla="*/ 1014477 h 1613091"/>
                <a:gd name="connsiteX8" fmla="*/ 579173 w 1336530"/>
                <a:gd name="connsiteY8" fmla="*/ 259232 h 1613091"/>
                <a:gd name="connsiteX9" fmla="*/ 584928 w 1336530"/>
                <a:gd name="connsiteY9" fmla="*/ 115542 h 1613091"/>
                <a:gd name="connsiteX10" fmla="*/ 582632 w 1336530"/>
                <a:gd name="connsiteY10" fmla="*/ 115542 h 1613091"/>
                <a:gd name="connsiteX11" fmla="*/ 698174 w 1336530"/>
                <a:gd name="connsiteY11" fmla="*/ 0 h 1613091"/>
                <a:gd name="connsiteX12" fmla="*/ 813717 w 1336530"/>
                <a:gd name="connsiteY12" fmla="*/ 115542 h 1613091"/>
                <a:gd name="connsiteX13" fmla="*/ 813717 w 1336530"/>
                <a:gd name="connsiteY13" fmla="*/ 777071 h 1613091"/>
                <a:gd name="connsiteX14" fmla="*/ 761834 w 1336530"/>
                <a:gd name="connsiteY14" fmla="*/ 777071 h 1613091"/>
                <a:gd name="connsiteX15" fmla="*/ 761834 w 1336530"/>
                <a:gd name="connsiteY15" fmla="*/ 115542 h 1613091"/>
                <a:gd name="connsiteX16" fmla="*/ 698174 w 1336530"/>
                <a:gd name="connsiteY16" fmla="*/ 51882 h 1613091"/>
                <a:gd name="connsiteX17" fmla="*/ 634514 w 1336530"/>
                <a:gd name="connsiteY17" fmla="*/ 115542 h 1613091"/>
                <a:gd name="connsiteX18" fmla="*/ 617131 w 1336530"/>
                <a:gd name="connsiteY18" fmla="*/ 115542 h 1613091"/>
                <a:gd name="connsiteX19" fmla="*/ 634425 w 1336530"/>
                <a:gd name="connsiteY19" fmla="*/ 116586 h 1613091"/>
                <a:gd name="connsiteX20" fmla="*/ 613881 w 1336530"/>
                <a:gd name="connsiteY20" fmla="*/ 1042327 h 1613091"/>
                <a:gd name="connsiteX21" fmla="*/ 613284 w 1336530"/>
                <a:gd name="connsiteY21" fmla="*/ 1069103 h 1613091"/>
                <a:gd name="connsiteX22" fmla="*/ 586538 w 1336530"/>
                <a:gd name="connsiteY22" fmla="*/ 1067671 h 1613091"/>
                <a:gd name="connsiteX23" fmla="*/ 57279 w 1336530"/>
                <a:gd name="connsiteY23" fmla="*/ 1082938 h 1613091"/>
                <a:gd name="connsiteX24" fmla="*/ 57100 w 1336530"/>
                <a:gd name="connsiteY24" fmla="*/ 1083505 h 1613091"/>
                <a:gd name="connsiteX25" fmla="*/ 51882 w 1336530"/>
                <a:gd name="connsiteY25" fmla="*/ 1121760 h 1613091"/>
                <a:gd name="connsiteX26" fmla="*/ 65240 w 1336530"/>
                <a:gd name="connsiteY26" fmla="*/ 1137534 h 1613091"/>
                <a:gd name="connsiteX27" fmla="*/ 71979 w 1336530"/>
                <a:gd name="connsiteY27" fmla="*/ 1139621 h 1613091"/>
                <a:gd name="connsiteX28" fmla="*/ 520761 w 1336530"/>
                <a:gd name="connsiteY28" fmla="*/ 1349953 h 1613091"/>
                <a:gd name="connsiteX29" fmla="*/ 594589 w 1336530"/>
                <a:gd name="connsiteY29" fmla="*/ 1457892 h 1613091"/>
                <a:gd name="connsiteX30" fmla="*/ 606098 w 1336530"/>
                <a:gd name="connsiteY30" fmla="*/ 1560583 h 1613091"/>
                <a:gd name="connsiteX31" fmla="*/ 1142334 w 1336530"/>
                <a:gd name="connsiteY31" fmla="*/ 1553755 h 1613091"/>
                <a:gd name="connsiteX32" fmla="*/ 1269595 w 1336530"/>
                <a:gd name="connsiteY32" fmla="*/ 1003176 h 1613091"/>
                <a:gd name="connsiteX33" fmla="*/ 1269326 w 1336530"/>
                <a:gd name="connsiteY33" fmla="*/ 1001119 h 1613091"/>
                <a:gd name="connsiteX34" fmla="*/ 1272785 w 1336530"/>
                <a:gd name="connsiteY34" fmla="*/ 864257 h 1613091"/>
                <a:gd name="connsiteX35" fmla="*/ 787895 w 1336530"/>
                <a:gd name="connsiteY35" fmla="*/ 866851 h 1613091"/>
                <a:gd name="connsiteX36" fmla="*/ 787656 w 1336530"/>
                <a:gd name="connsiteY36" fmla="*/ 814969 h 1613091"/>
                <a:gd name="connsiteX37" fmla="*/ 1326009 w 1336530"/>
                <a:gd name="connsiteY37" fmla="*/ 812077 h 1613091"/>
                <a:gd name="connsiteX38" fmla="*/ 1321358 w 1336530"/>
                <a:gd name="connsiteY38" fmla="*/ 998316 h 1613091"/>
                <a:gd name="connsiteX39" fmla="*/ 1180739 w 1336530"/>
                <a:gd name="connsiteY39" fmla="*/ 1591891 h 1613091"/>
                <a:gd name="connsiteX40" fmla="*/ 1173493 w 1336530"/>
                <a:gd name="connsiteY40" fmla="*/ 1605279 h 1613091"/>
                <a:gd name="connsiteX41" fmla="*/ 559792 w 1336530"/>
                <a:gd name="connsiteY41" fmla="*/ 1613091 h 161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6530" h="1613091">
                  <a:moveTo>
                    <a:pt x="559792" y="1613091"/>
                  </a:moveTo>
                  <a:lnTo>
                    <a:pt x="542915" y="1462543"/>
                  </a:lnTo>
                  <a:cubicBezTo>
                    <a:pt x="540947" y="1433501"/>
                    <a:pt x="524071" y="1408842"/>
                    <a:pt x="498726" y="1396945"/>
                  </a:cubicBezTo>
                  <a:lnTo>
                    <a:pt x="52807" y="1187955"/>
                  </a:lnTo>
                  <a:cubicBezTo>
                    <a:pt x="21975" y="1180978"/>
                    <a:pt x="0" y="1153754"/>
                    <a:pt x="0" y="1121790"/>
                  </a:cubicBezTo>
                  <a:cubicBezTo>
                    <a:pt x="0" y="1105361"/>
                    <a:pt x="2117" y="1088961"/>
                    <a:pt x="6202" y="1073009"/>
                  </a:cubicBezTo>
                  <a:cubicBezTo>
                    <a:pt x="6798" y="1064153"/>
                    <a:pt x="10675" y="1055685"/>
                    <a:pt x="17324" y="1048737"/>
                  </a:cubicBezTo>
                  <a:cubicBezTo>
                    <a:pt x="66910" y="997124"/>
                    <a:pt x="396333" y="1006307"/>
                    <a:pt x="562565" y="1014477"/>
                  </a:cubicBezTo>
                  <a:lnTo>
                    <a:pt x="579173" y="259232"/>
                  </a:lnTo>
                  <a:cubicBezTo>
                    <a:pt x="580932" y="180694"/>
                    <a:pt x="581886" y="138323"/>
                    <a:pt x="584928" y="115542"/>
                  </a:cubicBezTo>
                  <a:lnTo>
                    <a:pt x="582632" y="115542"/>
                  </a:lnTo>
                  <a:cubicBezTo>
                    <a:pt x="582632" y="51823"/>
                    <a:pt x="634484" y="0"/>
                    <a:pt x="698174" y="0"/>
                  </a:cubicBezTo>
                  <a:cubicBezTo>
                    <a:pt x="761864" y="0"/>
                    <a:pt x="813717" y="51823"/>
                    <a:pt x="813717" y="115542"/>
                  </a:cubicBezTo>
                  <a:lnTo>
                    <a:pt x="813717" y="777071"/>
                  </a:lnTo>
                  <a:lnTo>
                    <a:pt x="761834" y="777071"/>
                  </a:lnTo>
                  <a:lnTo>
                    <a:pt x="761834" y="115542"/>
                  </a:lnTo>
                  <a:cubicBezTo>
                    <a:pt x="761834" y="80447"/>
                    <a:pt x="733269" y="51882"/>
                    <a:pt x="698174" y="51882"/>
                  </a:cubicBezTo>
                  <a:cubicBezTo>
                    <a:pt x="663079" y="51882"/>
                    <a:pt x="634514" y="80447"/>
                    <a:pt x="634514" y="115542"/>
                  </a:cubicBezTo>
                  <a:lnTo>
                    <a:pt x="617131" y="115542"/>
                  </a:lnTo>
                  <a:lnTo>
                    <a:pt x="634425" y="116586"/>
                  </a:lnTo>
                  <a:cubicBezTo>
                    <a:pt x="633679" y="132240"/>
                    <a:pt x="620679" y="728976"/>
                    <a:pt x="613881" y="1042327"/>
                  </a:cubicBezTo>
                  <a:lnTo>
                    <a:pt x="613284" y="1069103"/>
                  </a:lnTo>
                  <a:lnTo>
                    <a:pt x="586538" y="1067671"/>
                  </a:lnTo>
                  <a:cubicBezTo>
                    <a:pt x="360671" y="1055476"/>
                    <a:pt x="98845" y="1058100"/>
                    <a:pt x="57279" y="1082938"/>
                  </a:cubicBezTo>
                  <a:lnTo>
                    <a:pt x="57100" y="1083505"/>
                  </a:lnTo>
                  <a:cubicBezTo>
                    <a:pt x="53642" y="1095968"/>
                    <a:pt x="51882" y="1108849"/>
                    <a:pt x="51882" y="1121760"/>
                  </a:cubicBezTo>
                  <a:cubicBezTo>
                    <a:pt x="51882" y="1129602"/>
                    <a:pt x="57488" y="1136222"/>
                    <a:pt x="65240" y="1137534"/>
                  </a:cubicBezTo>
                  <a:lnTo>
                    <a:pt x="71979" y="1139621"/>
                  </a:lnTo>
                  <a:lnTo>
                    <a:pt x="520761" y="1349953"/>
                  </a:lnTo>
                  <a:cubicBezTo>
                    <a:pt x="563161" y="1369841"/>
                    <a:pt x="591458" y="1411197"/>
                    <a:pt x="594589" y="1457892"/>
                  </a:cubicBezTo>
                  <a:lnTo>
                    <a:pt x="606098" y="1560583"/>
                  </a:lnTo>
                  <a:lnTo>
                    <a:pt x="1142334" y="1553755"/>
                  </a:lnTo>
                  <a:cubicBezTo>
                    <a:pt x="1292852" y="1275111"/>
                    <a:pt x="1300903" y="1235722"/>
                    <a:pt x="1269595" y="1003176"/>
                  </a:cubicBezTo>
                  <a:lnTo>
                    <a:pt x="1269326" y="1001119"/>
                  </a:lnTo>
                  <a:lnTo>
                    <a:pt x="1272785" y="864257"/>
                  </a:lnTo>
                  <a:lnTo>
                    <a:pt x="787895" y="866851"/>
                  </a:lnTo>
                  <a:lnTo>
                    <a:pt x="787656" y="814969"/>
                  </a:lnTo>
                  <a:lnTo>
                    <a:pt x="1326009" y="812077"/>
                  </a:lnTo>
                  <a:lnTo>
                    <a:pt x="1321358" y="998316"/>
                  </a:lnTo>
                  <a:cubicBezTo>
                    <a:pt x="1354604" y="1245920"/>
                    <a:pt x="1343691" y="1291004"/>
                    <a:pt x="1180739" y="1591891"/>
                  </a:cubicBezTo>
                  <a:lnTo>
                    <a:pt x="1173493" y="1605279"/>
                  </a:lnTo>
                  <a:lnTo>
                    <a:pt x="559792" y="1613091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4B9DD41A-755D-4326-B2A2-54C4335E142B}"/>
                </a:ext>
              </a:extLst>
            </p:cNvPr>
            <p:cNvSpPr/>
            <p:nvPr/>
          </p:nvSpPr>
          <p:spPr>
            <a:xfrm>
              <a:off x="1505195" y="2456953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3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0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0352C81C-BE37-4882-9A52-4EA2FB68DBB5}"/>
                </a:ext>
              </a:extLst>
            </p:cNvPr>
            <p:cNvSpPr/>
            <p:nvPr/>
          </p:nvSpPr>
          <p:spPr>
            <a:xfrm>
              <a:off x="1479283" y="2430982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5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5 h 503436"/>
                <a:gd name="connsiteX6" fmla="*/ 115542 w 231084"/>
                <a:gd name="connsiteY6" fmla="*/ 503437 h 503436"/>
                <a:gd name="connsiteX7" fmla="*/ 115542 w 231084"/>
                <a:gd name="connsiteY7" fmla="*/ 51912 h 503436"/>
                <a:gd name="connsiteX8" fmla="*/ 51882 w 231084"/>
                <a:gd name="connsiteY8" fmla="*/ 115572 h 503436"/>
                <a:gd name="connsiteX9" fmla="*/ 51882 w 231084"/>
                <a:gd name="connsiteY9" fmla="*/ 387924 h 503436"/>
                <a:gd name="connsiteX10" fmla="*/ 115542 w 231084"/>
                <a:gd name="connsiteY10" fmla="*/ 451584 h 503436"/>
                <a:gd name="connsiteX11" fmla="*/ 179173 w 231084"/>
                <a:gd name="connsiteY11" fmla="*/ 387924 h 503436"/>
                <a:gd name="connsiteX12" fmla="*/ 179173 w 231084"/>
                <a:gd name="connsiteY12" fmla="*/ 115572 h 503436"/>
                <a:gd name="connsiteX13" fmla="*/ 115542 w 231084"/>
                <a:gd name="connsiteY13" fmla="*/ 5191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5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23"/>
                    <a:pt x="231085" y="115542"/>
                  </a:cubicBezTo>
                  <a:lnTo>
                    <a:pt x="231085" y="387895"/>
                  </a:lnTo>
                  <a:cubicBezTo>
                    <a:pt x="231055" y="451614"/>
                    <a:pt x="179232" y="503437"/>
                    <a:pt x="115542" y="503437"/>
                  </a:cubicBezTo>
                  <a:close/>
                  <a:moveTo>
                    <a:pt x="115542" y="51912"/>
                  </a:moveTo>
                  <a:cubicBezTo>
                    <a:pt x="80447" y="51912"/>
                    <a:pt x="51882" y="80477"/>
                    <a:pt x="51882" y="115572"/>
                  </a:cubicBezTo>
                  <a:lnTo>
                    <a:pt x="51882" y="387924"/>
                  </a:lnTo>
                  <a:cubicBezTo>
                    <a:pt x="51882" y="423019"/>
                    <a:pt x="80447" y="451584"/>
                    <a:pt x="115542" y="451584"/>
                  </a:cubicBezTo>
                  <a:cubicBezTo>
                    <a:pt x="150637" y="451584"/>
                    <a:pt x="179173" y="423019"/>
                    <a:pt x="179173" y="387924"/>
                  </a:cubicBezTo>
                  <a:lnTo>
                    <a:pt x="179173" y="115572"/>
                  </a:lnTo>
                  <a:cubicBezTo>
                    <a:pt x="179173" y="80477"/>
                    <a:pt x="150608" y="51912"/>
                    <a:pt x="115542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60FBE5BC-9A93-4558-AC02-D354F244B46C}"/>
                </a:ext>
              </a:extLst>
            </p:cNvPr>
            <p:cNvSpPr/>
            <p:nvPr/>
          </p:nvSpPr>
          <p:spPr>
            <a:xfrm>
              <a:off x="1684397" y="2480359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3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3C7EAA1E-F65E-4548-A1FF-D3CB0ED3262A}"/>
                </a:ext>
              </a:extLst>
            </p:cNvPr>
            <p:cNvSpPr/>
            <p:nvPr/>
          </p:nvSpPr>
          <p:spPr>
            <a:xfrm>
              <a:off x="1658456" y="2454418"/>
              <a:ext cx="231114" cy="503436"/>
            </a:xfrm>
            <a:custGeom>
              <a:avLst/>
              <a:gdLst>
                <a:gd name="connsiteX0" fmla="*/ 115572 w 231114"/>
                <a:gd name="connsiteY0" fmla="*/ 503437 h 503436"/>
                <a:gd name="connsiteX1" fmla="*/ 0 w 231114"/>
                <a:gd name="connsiteY1" fmla="*/ 387894 h 503436"/>
                <a:gd name="connsiteX2" fmla="*/ 0 w 231114"/>
                <a:gd name="connsiteY2" fmla="*/ 115542 h 503436"/>
                <a:gd name="connsiteX3" fmla="*/ 115572 w 231114"/>
                <a:gd name="connsiteY3" fmla="*/ 0 h 503436"/>
                <a:gd name="connsiteX4" fmla="*/ 231115 w 231114"/>
                <a:gd name="connsiteY4" fmla="*/ 115542 h 503436"/>
                <a:gd name="connsiteX5" fmla="*/ 231115 w 231114"/>
                <a:gd name="connsiteY5" fmla="*/ 387894 h 503436"/>
                <a:gd name="connsiteX6" fmla="*/ 115572 w 231114"/>
                <a:gd name="connsiteY6" fmla="*/ 503437 h 503436"/>
                <a:gd name="connsiteX7" fmla="*/ 115572 w 231114"/>
                <a:gd name="connsiteY7" fmla="*/ 51882 h 503436"/>
                <a:gd name="connsiteX8" fmla="*/ 51912 w 231114"/>
                <a:gd name="connsiteY8" fmla="*/ 115542 h 503436"/>
                <a:gd name="connsiteX9" fmla="*/ 51912 w 231114"/>
                <a:gd name="connsiteY9" fmla="*/ 387894 h 503436"/>
                <a:gd name="connsiteX10" fmla="*/ 115572 w 231114"/>
                <a:gd name="connsiteY10" fmla="*/ 451555 h 503436"/>
                <a:gd name="connsiteX11" fmla="*/ 179232 w 231114"/>
                <a:gd name="connsiteY11" fmla="*/ 387894 h 503436"/>
                <a:gd name="connsiteX12" fmla="*/ 179232 w 231114"/>
                <a:gd name="connsiteY12" fmla="*/ 115542 h 503436"/>
                <a:gd name="connsiteX13" fmla="*/ 115572 w 23111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14" h="503436">
                  <a:moveTo>
                    <a:pt x="11557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72" y="0"/>
                  </a:cubicBezTo>
                  <a:cubicBezTo>
                    <a:pt x="179262" y="0"/>
                    <a:pt x="231115" y="51823"/>
                    <a:pt x="231115" y="115542"/>
                  </a:cubicBezTo>
                  <a:lnTo>
                    <a:pt x="231115" y="387894"/>
                  </a:lnTo>
                  <a:cubicBezTo>
                    <a:pt x="231085" y="451584"/>
                    <a:pt x="179262" y="503437"/>
                    <a:pt x="115572" y="503437"/>
                  </a:cubicBezTo>
                  <a:close/>
                  <a:moveTo>
                    <a:pt x="115572" y="51882"/>
                  </a:moveTo>
                  <a:cubicBezTo>
                    <a:pt x="80447" y="51882"/>
                    <a:pt x="51912" y="80447"/>
                    <a:pt x="51912" y="115542"/>
                  </a:cubicBezTo>
                  <a:lnTo>
                    <a:pt x="51912" y="387894"/>
                  </a:lnTo>
                  <a:cubicBezTo>
                    <a:pt x="51912" y="422989"/>
                    <a:pt x="80477" y="451555"/>
                    <a:pt x="115572" y="451555"/>
                  </a:cubicBezTo>
                  <a:cubicBezTo>
                    <a:pt x="150667" y="451555"/>
                    <a:pt x="179232" y="422989"/>
                    <a:pt x="179232" y="387894"/>
                  </a:cubicBezTo>
                  <a:lnTo>
                    <a:pt x="179232" y="115542"/>
                  </a:lnTo>
                  <a:cubicBezTo>
                    <a:pt x="179202" y="80447"/>
                    <a:pt x="150638" y="51882"/>
                    <a:pt x="11557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3A133517-FD22-4705-B5BB-F519C629E40F}"/>
                </a:ext>
              </a:extLst>
            </p:cNvPr>
            <p:cNvSpPr/>
            <p:nvPr/>
          </p:nvSpPr>
          <p:spPr>
            <a:xfrm>
              <a:off x="1863600" y="2503796"/>
              <a:ext cx="179202" cy="451554"/>
            </a:xfrm>
            <a:custGeom>
              <a:avLst/>
              <a:gdLst>
                <a:gd name="connsiteX0" fmla="*/ 179202 w 179202"/>
                <a:gd name="connsiteY0" fmla="*/ 89601 h 451554"/>
                <a:gd name="connsiteX1" fmla="*/ 179202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2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2" y="89601"/>
                  </a:moveTo>
                  <a:lnTo>
                    <a:pt x="179202" y="361953"/>
                  </a:lnTo>
                  <a:cubicBezTo>
                    <a:pt x="179202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3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68" y="0"/>
                    <a:pt x="179202" y="40104"/>
                    <a:pt x="179202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B3C89EDE-CCAF-4A0E-B69B-0560744D376F}"/>
                </a:ext>
              </a:extLst>
            </p:cNvPr>
            <p:cNvSpPr/>
            <p:nvPr/>
          </p:nvSpPr>
          <p:spPr>
            <a:xfrm>
              <a:off x="1837659" y="2477855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4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4 h 503436"/>
                <a:gd name="connsiteX6" fmla="*/ 115542 w 231084"/>
                <a:gd name="connsiteY6" fmla="*/ 503437 h 503436"/>
                <a:gd name="connsiteX7" fmla="*/ 115542 w 231084"/>
                <a:gd name="connsiteY7" fmla="*/ 51882 h 503436"/>
                <a:gd name="connsiteX8" fmla="*/ 51882 w 231084"/>
                <a:gd name="connsiteY8" fmla="*/ 115542 h 503436"/>
                <a:gd name="connsiteX9" fmla="*/ 51882 w 231084"/>
                <a:gd name="connsiteY9" fmla="*/ 387894 h 503436"/>
                <a:gd name="connsiteX10" fmla="*/ 115542 w 231084"/>
                <a:gd name="connsiteY10" fmla="*/ 451555 h 503436"/>
                <a:gd name="connsiteX11" fmla="*/ 179203 w 231084"/>
                <a:gd name="connsiteY11" fmla="*/ 387894 h 503436"/>
                <a:gd name="connsiteX12" fmla="*/ 179203 w 231084"/>
                <a:gd name="connsiteY12" fmla="*/ 115542 h 503436"/>
                <a:gd name="connsiteX13" fmla="*/ 115542 w 23108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52"/>
                    <a:pt x="231085" y="115542"/>
                  </a:cubicBezTo>
                  <a:lnTo>
                    <a:pt x="231085" y="387894"/>
                  </a:lnTo>
                  <a:cubicBezTo>
                    <a:pt x="231085" y="451584"/>
                    <a:pt x="179232" y="503437"/>
                    <a:pt x="115542" y="503437"/>
                  </a:cubicBezTo>
                  <a:close/>
                  <a:moveTo>
                    <a:pt x="115542" y="51882"/>
                  </a:moveTo>
                  <a:cubicBezTo>
                    <a:pt x="80447" y="51882"/>
                    <a:pt x="51882" y="80447"/>
                    <a:pt x="51882" y="115542"/>
                  </a:cubicBezTo>
                  <a:lnTo>
                    <a:pt x="51882" y="387894"/>
                  </a:lnTo>
                  <a:cubicBezTo>
                    <a:pt x="51882" y="422989"/>
                    <a:pt x="80447" y="451555"/>
                    <a:pt x="115542" y="451555"/>
                  </a:cubicBezTo>
                  <a:cubicBezTo>
                    <a:pt x="150638" y="451555"/>
                    <a:pt x="179203" y="422989"/>
                    <a:pt x="179203" y="387894"/>
                  </a:cubicBezTo>
                  <a:lnTo>
                    <a:pt x="179203" y="115542"/>
                  </a:lnTo>
                  <a:cubicBezTo>
                    <a:pt x="179173" y="80447"/>
                    <a:pt x="150638" y="51882"/>
                    <a:pt x="11554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B0A8241D-D8BF-4102-BBED-691AA7B5B505}"/>
                </a:ext>
              </a:extLst>
            </p:cNvPr>
            <p:cNvSpPr/>
            <p:nvPr/>
          </p:nvSpPr>
          <p:spPr>
            <a:xfrm>
              <a:off x="1250972" y="3573703"/>
              <a:ext cx="724711" cy="1708387"/>
            </a:xfrm>
            <a:custGeom>
              <a:avLst/>
              <a:gdLst>
                <a:gd name="connsiteX0" fmla="*/ 51882 w 724711"/>
                <a:gd name="connsiteY0" fmla="*/ 1708387 h 1708387"/>
                <a:gd name="connsiteX1" fmla="*/ 0 w 724711"/>
                <a:gd name="connsiteY1" fmla="*/ 1708387 h 1708387"/>
                <a:gd name="connsiteX2" fmla="*/ 0 w 724711"/>
                <a:gd name="connsiteY2" fmla="*/ 0 h 1708387"/>
                <a:gd name="connsiteX3" fmla="*/ 724712 w 724711"/>
                <a:gd name="connsiteY3" fmla="*/ 0 h 1708387"/>
                <a:gd name="connsiteX4" fmla="*/ 724712 w 724711"/>
                <a:gd name="connsiteY4" fmla="*/ 502006 h 1708387"/>
                <a:gd name="connsiteX5" fmla="*/ 672800 w 724711"/>
                <a:gd name="connsiteY5" fmla="*/ 502006 h 1708387"/>
                <a:gd name="connsiteX6" fmla="*/ 672800 w 724711"/>
                <a:gd name="connsiteY6" fmla="*/ 51882 h 1708387"/>
                <a:gd name="connsiteX7" fmla="*/ 51882 w 724711"/>
                <a:gd name="connsiteY7" fmla="*/ 51882 h 17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11" h="1708387">
                  <a:moveTo>
                    <a:pt x="51882" y="1708387"/>
                  </a:moveTo>
                  <a:lnTo>
                    <a:pt x="0" y="1708387"/>
                  </a:lnTo>
                  <a:lnTo>
                    <a:pt x="0" y="0"/>
                  </a:lnTo>
                  <a:lnTo>
                    <a:pt x="724712" y="0"/>
                  </a:lnTo>
                  <a:lnTo>
                    <a:pt x="724712" y="502006"/>
                  </a:lnTo>
                  <a:lnTo>
                    <a:pt x="672800" y="502006"/>
                  </a:lnTo>
                  <a:lnTo>
                    <a:pt x="672800" y="51882"/>
                  </a:lnTo>
                  <a:lnTo>
                    <a:pt x="5188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BF1F2454-453B-4A17-8499-4D3288C2D933}"/>
                </a:ext>
              </a:extLst>
            </p:cNvPr>
            <p:cNvSpPr/>
            <p:nvPr/>
          </p:nvSpPr>
          <p:spPr>
            <a:xfrm>
              <a:off x="11005522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7" name="Dowolny kształt: kształt 286">
              <a:extLst>
                <a:ext uri="{FF2B5EF4-FFF2-40B4-BE49-F238E27FC236}">
                  <a16:creationId xmlns:a16="http://schemas.microsoft.com/office/drawing/2014/main" id="{946B2A07-A18D-4ACB-842B-056B803303D8}"/>
                </a:ext>
              </a:extLst>
            </p:cNvPr>
            <p:cNvSpPr/>
            <p:nvPr/>
          </p:nvSpPr>
          <p:spPr>
            <a:xfrm>
              <a:off x="11446611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88" name="Grafika 1">
              <a:extLst>
                <a:ext uri="{FF2B5EF4-FFF2-40B4-BE49-F238E27FC236}">
                  <a16:creationId xmlns:a16="http://schemas.microsoft.com/office/drawing/2014/main" id="{3E38DDEE-387D-4110-84C8-8DBD4535B6FE}"/>
                </a:ext>
              </a:extLst>
            </p:cNvPr>
            <p:cNvGrpSpPr/>
            <p:nvPr/>
          </p:nvGrpSpPr>
          <p:grpSpPr>
            <a:xfrm>
              <a:off x="3100187" y="1139620"/>
              <a:ext cx="5405416" cy="1705435"/>
              <a:chOff x="3100187" y="1139620"/>
              <a:chExt cx="5405416" cy="1705435"/>
            </a:xfrm>
            <a:solidFill>
              <a:srgbClr val="AEABAB"/>
            </a:solidFill>
          </p:grpSpPr>
          <p:sp>
            <p:nvSpPr>
              <p:cNvPr id="493" name="Dowolny kształt: kształt 492">
                <a:extLst>
                  <a:ext uri="{FF2B5EF4-FFF2-40B4-BE49-F238E27FC236}">
                    <a16:creationId xmlns:a16="http://schemas.microsoft.com/office/drawing/2014/main" id="{DF968861-84CD-448D-BF87-591504F819F2}"/>
                  </a:ext>
                </a:extLst>
              </p:cNvPr>
              <p:cNvSpPr/>
              <p:nvPr/>
            </p:nvSpPr>
            <p:spPr>
              <a:xfrm>
                <a:off x="3100187" y="2793173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4" name="Dowolny kształt: kształt 493">
                <a:extLst>
                  <a:ext uri="{FF2B5EF4-FFF2-40B4-BE49-F238E27FC236}">
                    <a16:creationId xmlns:a16="http://schemas.microsoft.com/office/drawing/2014/main" id="{71AB2449-3FB8-46F5-860A-68BF06BF6769}"/>
                  </a:ext>
                </a:extLst>
              </p:cNvPr>
              <p:cNvSpPr/>
              <p:nvPr/>
            </p:nvSpPr>
            <p:spPr>
              <a:xfrm>
                <a:off x="3100187" y="2241999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5" name="Dowolny kształt: kształt 494">
                <a:extLst>
                  <a:ext uri="{FF2B5EF4-FFF2-40B4-BE49-F238E27FC236}">
                    <a16:creationId xmlns:a16="http://schemas.microsoft.com/office/drawing/2014/main" id="{369F4AE2-7C01-40AC-AD9E-EDA17A3D69CE}"/>
                  </a:ext>
                </a:extLst>
              </p:cNvPr>
              <p:cNvSpPr/>
              <p:nvPr/>
            </p:nvSpPr>
            <p:spPr>
              <a:xfrm>
                <a:off x="3100187" y="1690795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6" name="Dowolny kształt: kształt 495">
                <a:extLst>
                  <a:ext uri="{FF2B5EF4-FFF2-40B4-BE49-F238E27FC236}">
                    <a16:creationId xmlns:a16="http://schemas.microsoft.com/office/drawing/2014/main" id="{342541E9-4CA2-4C6B-ABA1-5F019DD9F717}"/>
                  </a:ext>
                </a:extLst>
              </p:cNvPr>
              <p:cNvSpPr/>
              <p:nvPr/>
            </p:nvSpPr>
            <p:spPr>
              <a:xfrm>
                <a:off x="3100187" y="1139620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9" name="Grafika 1">
              <a:extLst>
                <a:ext uri="{FF2B5EF4-FFF2-40B4-BE49-F238E27FC236}">
                  <a16:creationId xmlns:a16="http://schemas.microsoft.com/office/drawing/2014/main" id="{F3910686-D93F-4A9F-BA58-62C328E4691F}"/>
                </a:ext>
              </a:extLst>
            </p:cNvPr>
            <p:cNvGrpSpPr/>
            <p:nvPr/>
          </p:nvGrpSpPr>
          <p:grpSpPr>
            <a:xfrm>
              <a:off x="8012840" y="3423871"/>
              <a:ext cx="955289" cy="65896"/>
              <a:chOff x="8012840" y="3423871"/>
              <a:chExt cx="955289" cy="65896"/>
            </a:xfrm>
            <a:solidFill>
              <a:srgbClr val="B61928"/>
            </a:solidFill>
          </p:grpSpPr>
          <p:sp>
            <p:nvSpPr>
              <p:cNvPr id="488" name="Dowolny kształt: kształt 487">
                <a:extLst>
                  <a:ext uri="{FF2B5EF4-FFF2-40B4-BE49-F238E27FC236}">
                    <a16:creationId xmlns:a16="http://schemas.microsoft.com/office/drawing/2014/main" id="{9E22B74E-0AF7-4738-83D8-3BA4F148983E}"/>
                  </a:ext>
                </a:extLst>
              </p:cNvPr>
              <p:cNvSpPr/>
              <p:nvPr/>
            </p:nvSpPr>
            <p:spPr>
              <a:xfrm>
                <a:off x="8012840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9" name="Dowolny kształt: kształt 488">
                <a:extLst>
                  <a:ext uri="{FF2B5EF4-FFF2-40B4-BE49-F238E27FC236}">
                    <a16:creationId xmlns:a16="http://schemas.microsoft.com/office/drawing/2014/main" id="{E135EAAF-3827-4A0F-8A7B-1E0E087EC4C0}"/>
                  </a:ext>
                </a:extLst>
              </p:cNvPr>
              <p:cNvSpPr/>
              <p:nvPr/>
            </p:nvSpPr>
            <p:spPr>
              <a:xfrm>
                <a:off x="8226959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0" name="Dowolny kształt: kształt 489">
                <a:extLst>
                  <a:ext uri="{FF2B5EF4-FFF2-40B4-BE49-F238E27FC236}">
                    <a16:creationId xmlns:a16="http://schemas.microsoft.com/office/drawing/2014/main" id="{791246D2-267F-4BB1-8FDD-6D6ACDC09C85}"/>
                  </a:ext>
                </a:extLst>
              </p:cNvPr>
              <p:cNvSpPr/>
              <p:nvPr/>
            </p:nvSpPr>
            <p:spPr>
              <a:xfrm>
                <a:off x="8441078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1" name="Dowolny kształt: kształt 490">
                <a:extLst>
                  <a:ext uri="{FF2B5EF4-FFF2-40B4-BE49-F238E27FC236}">
                    <a16:creationId xmlns:a16="http://schemas.microsoft.com/office/drawing/2014/main" id="{1C775F83-D7F2-4E46-9F9A-836CD71670DE}"/>
                  </a:ext>
                </a:extLst>
              </p:cNvPr>
              <p:cNvSpPr/>
              <p:nvPr/>
            </p:nvSpPr>
            <p:spPr>
              <a:xfrm>
                <a:off x="8655196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2" name="Dowolny kształt: kształt 491">
                <a:extLst>
                  <a:ext uri="{FF2B5EF4-FFF2-40B4-BE49-F238E27FC236}">
                    <a16:creationId xmlns:a16="http://schemas.microsoft.com/office/drawing/2014/main" id="{14B4264C-A834-495D-B2C0-BA498EC6AEBB}"/>
                  </a:ext>
                </a:extLst>
              </p:cNvPr>
              <p:cNvSpPr/>
              <p:nvPr/>
            </p:nvSpPr>
            <p:spPr>
              <a:xfrm>
                <a:off x="8869315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90" name="Grafika 1">
              <a:extLst>
                <a:ext uri="{FF2B5EF4-FFF2-40B4-BE49-F238E27FC236}">
                  <a16:creationId xmlns:a16="http://schemas.microsoft.com/office/drawing/2014/main" id="{33749438-1572-46D2-81DB-BA4E4ECB87B7}"/>
                </a:ext>
              </a:extLst>
            </p:cNvPr>
            <p:cNvGrpSpPr/>
            <p:nvPr/>
          </p:nvGrpSpPr>
          <p:grpSpPr>
            <a:xfrm>
              <a:off x="4942752" y="314305"/>
              <a:ext cx="2900456" cy="5838066"/>
              <a:chOff x="4942752" y="314305"/>
              <a:chExt cx="2900456" cy="5838066"/>
            </a:xfrm>
            <a:solidFill>
              <a:schemeClr val="accent1"/>
            </a:solidFill>
          </p:grpSpPr>
          <p:sp>
            <p:nvSpPr>
              <p:cNvPr id="486" name="Dowolny kształt: kształt 485">
                <a:extLst>
                  <a:ext uri="{FF2B5EF4-FFF2-40B4-BE49-F238E27FC236}">
                    <a16:creationId xmlns:a16="http://schemas.microsoft.com/office/drawing/2014/main" id="{96410802-33FE-4E1F-AACB-79A2FB1A23D3}"/>
                  </a:ext>
                </a:extLst>
              </p:cNvPr>
              <p:cNvSpPr/>
              <p:nvPr/>
            </p:nvSpPr>
            <p:spPr>
              <a:xfrm>
                <a:off x="4968723" y="340246"/>
                <a:ext cx="2848545" cy="5786153"/>
              </a:xfrm>
              <a:custGeom>
                <a:avLst/>
                <a:gdLst>
                  <a:gd name="connsiteX0" fmla="*/ 2447054 w 2848545"/>
                  <a:gd name="connsiteY0" fmla="*/ 0 h 5786153"/>
                  <a:gd name="connsiteX1" fmla="*/ 2447054 w 2848545"/>
                  <a:gd name="connsiteY1" fmla="*/ 810407 h 5786153"/>
                  <a:gd name="connsiteX2" fmla="*/ 0 w 2848545"/>
                  <a:gd name="connsiteY2" fmla="*/ 810407 h 5786153"/>
                  <a:gd name="connsiteX3" fmla="*/ 0 w 2848545"/>
                  <a:gd name="connsiteY3" fmla="*/ 5786154 h 5786153"/>
                  <a:gd name="connsiteX4" fmla="*/ 2848545 w 2848545"/>
                  <a:gd name="connsiteY4" fmla="*/ 5786154 h 5786153"/>
                  <a:gd name="connsiteX5" fmla="*/ 2848545 w 2848545"/>
                  <a:gd name="connsiteY5" fmla="*/ 0 h 578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8545" h="5786153">
                    <a:moveTo>
                      <a:pt x="2447054" y="0"/>
                    </a:moveTo>
                    <a:lnTo>
                      <a:pt x="2447054" y="810407"/>
                    </a:lnTo>
                    <a:lnTo>
                      <a:pt x="0" y="810407"/>
                    </a:lnTo>
                    <a:lnTo>
                      <a:pt x="0" y="5786154"/>
                    </a:lnTo>
                    <a:lnTo>
                      <a:pt x="2848545" y="5786154"/>
                    </a:lnTo>
                    <a:lnTo>
                      <a:pt x="2848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7" name="Dowolny kształt: kształt 486">
                <a:extLst>
                  <a:ext uri="{FF2B5EF4-FFF2-40B4-BE49-F238E27FC236}">
                    <a16:creationId xmlns:a16="http://schemas.microsoft.com/office/drawing/2014/main" id="{A2FB3292-4FE4-4B54-AE58-0A5910BBB877}"/>
                  </a:ext>
                </a:extLst>
              </p:cNvPr>
              <p:cNvSpPr/>
              <p:nvPr/>
            </p:nvSpPr>
            <p:spPr>
              <a:xfrm>
                <a:off x="4942752" y="314305"/>
                <a:ext cx="2900456" cy="5838066"/>
              </a:xfrm>
              <a:custGeom>
                <a:avLst/>
                <a:gdLst>
                  <a:gd name="connsiteX0" fmla="*/ 2900457 w 2900456"/>
                  <a:gd name="connsiteY0" fmla="*/ 5838067 h 5838066"/>
                  <a:gd name="connsiteX1" fmla="*/ 0 w 2900456"/>
                  <a:gd name="connsiteY1" fmla="*/ 5838067 h 5838066"/>
                  <a:gd name="connsiteX2" fmla="*/ 0 w 2900456"/>
                  <a:gd name="connsiteY2" fmla="*/ 810407 h 5838066"/>
                  <a:gd name="connsiteX3" fmla="*/ 2447083 w 2900456"/>
                  <a:gd name="connsiteY3" fmla="*/ 810407 h 5838066"/>
                  <a:gd name="connsiteX4" fmla="*/ 2447083 w 2900456"/>
                  <a:gd name="connsiteY4" fmla="*/ 0 h 5838066"/>
                  <a:gd name="connsiteX5" fmla="*/ 2900457 w 2900456"/>
                  <a:gd name="connsiteY5" fmla="*/ 0 h 5838066"/>
                  <a:gd name="connsiteX6" fmla="*/ 2900457 w 2900456"/>
                  <a:gd name="connsiteY6" fmla="*/ 5838067 h 5838066"/>
                  <a:gd name="connsiteX7" fmla="*/ 51912 w 2900456"/>
                  <a:gd name="connsiteY7" fmla="*/ 5786154 h 5838066"/>
                  <a:gd name="connsiteX8" fmla="*/ 2848575 w 2900456"/>
                  <a:gd name="connsiteY8" fmla="*/ 5786154 h 5838066"/>
                  <a:gd name="connsiteX9" fmla="*/ 2848575 w 2900456"/>
                  <a:gd name="connsiteY9" fmla="*/ 51912 h 5838066"/>
                  <a:gd name="connsiteX10" fmla="*/ 2498966 w 2900456"/>
                  <a:gd name="connsiteY10" fmla="*/ 51912 h 5838066"/>
                  <a:gd name="connsiteX11" fmla="*/ 2498966 w 2900456"/>
                  <a:gd name="connsiteY11" fmla="*/ 862289 h 5838066"/>
                  <a:gd name="connsiteX12" fmla="*/ 51882 w 2900456"/>
                  <a:gd name="connsiteY12" fmla="*/ 862289 h 5838066"/>
                  <a:gd name="connsiteX13" fmla="*/ 51882 w 2900456"/>
                  <a:gd name="connsiteY13" fmla="*/ 5786154 h 583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0456" h="5838066">
                    <a:moveTo>
                      <a:pt x="2900457" y="5838067"/>
                    </a:moveTo>
                    <a:lnTo>
                      <a:pt x="0" y="5838067"/>
                    </a:lnTo>
                    <a:lnTo>
                      <a:pt x="0" y="810407"/>
                    </a:lnTo>
                    <a:lnTo>
                      <a:pt x="2447083" y="810407"/>
                    </a:lnTo>
                    <a:lnTo>
                      <a:pt x="2447083" y="0"/>
                    </a:lnTo>
                    <a:lnTo>
                      <a:pt x="2900457" y="0"/>
                    </a:lnTo>
                    <a:lnTo>
                      <a:pt x="2900457" y="5838067"/>
                    </a:lnTo>
                    <a:close/>
                    <a:moveTo>
                      <a:pt x="51912" y="5786154"/>
                    </a:moveTo>
                    <a:lnTo>
                      <a:pt x="2848575" y="5786154"/>
                    </a:lnTo>
                    <a:lnTo>
                      <a:pt x="2848575" y="51912"/>
                    </a:lnTo>
                    <a:lnTo>
                      <a:pt x="2498966" y="51912"/>
                    </a:lnTo>
                    <a:lnTo>
                      <a:pt x="2498966" y="862289"/>
                    </a:lnTo>
                    <a:lnTo>
                      <a:pt x="51882" y="862289"/>
                    </a:lnTo>
                    <a:lnTo>
                      <a:pt x="51882" y="5786154"/>
                    </a:lnTo>
                    <a:close/>
                  </a:path>
                </a:pathLst>
              </a:custGeom>
              <a:solidFill>
                <a:schemeClr val="accent1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D46E9F23-663C-4340-90D5-C075C729D8F5}"/>
                </a:ext>
              </a:extLst>
            </p:cNvPr>
            <p:cNvSpPr/>
            <p:nvPr/>
          </p:nvSpPr>
          <p:spPr>
            <a:xfrm>
              <a:off x="4968693" y="557516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5 h 551234"/>
                <a:gd name="connsiteX3" fmla="*/ 0 w 2848544"/>
                <a:gd name="connsiteY3" fmla="*/ 551235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5"/>
                  </a:lnTo>
                  <a:lnTo>
                    <a:pt x="0" y="551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2" name="Dowolny kształt: kształt 291">
              <a:extLst>
                <a:ext uri="{FF2B5EF4-FFF2-40B4-BE49-F238E27FC236}">
                  <a16:creationId xmlns:a16="http://schemas.microsoft.com/office/drawing/2014/main" id="{897BEADE-2F5D-4CAC-B8B0-671C1078D90E}"/>
                </a:ext>
              </a:extLst>
            </p:cNvPr>
            <p:cNvSpPr/>
            <p:nvPr/>
          </p:nvSpPr>
          <p:spPr>
            <a:xfrm>
              <a:off x="4942752" y="5549225"/>
              <a:ext cx="2900456" cy="603146"/>
            </a:xfrm>
            <a:custGeom>
              <a:avLst/>
              <a:gdLst>
                <a:gd name="connsiteX0" fmla="*/ 2900457 w 2900456"/>
                <a:gd name="connsiteY0" fmla="*/ 603147 h 603146"/>
                <a:gd name="connsiteX1" fmla="*/ 0 w 2900456"/>
                <a:gd name="connsiteY1" fmla="*/ 603147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7 h 603146"/>
                <a:gd name="connsiteX5" fmla="*/ 51912 w 2900456"/>
                <a:gd name="connsiteY5" fmla="*/ 551234 h 603146"/>
                <a:gd name="connsiteX6" fmla="*/ 2848575 w 2900456"/>
                <a:gd name="connsiteY6" fmla="*/ 551234 h 603146"/>
                <a:gd name="connsiteX7" fmla="*/ 2848575 w 2900456"/>
                <a:gd name="connsiteY7" fmla="*/ 51882 h 603146"/>
                <a:gd name="connsiteX8" fmla="*/ 51912 w 2900456"/>
                <a:gd name="connsiteY8" fmla="*/ 51882 h 603146"/>
                <a:gd name="connsiteX9" fmla="*/ 51912 w 2900456"/>
                <a:gd name="connsiteY9" fmla="*/ 55123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7"/>
                  </a:moveTo>
                  <a:lnTo>
                    <a:pt x="0" y="60314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7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3" name="Dowolny kształt: kształt 292">
              <a:extLst>
                <a:ext uri="{FF2B5EF4-FFF2-40B4-BE49-F238E27FC236}">
                  <a16:creationId xmlns:a16="http://schemas.microsoft.com/office/drawing/2014/main" id="{D4DAE936-A2D1-4EF4-84B0-0606190337EA}"/>
                </a:ext>
              </a:extLst>
            </p:cNvPr>
            <p:cNvSpPr/>
            <p:nvPr/>
          </p:nvSpPr>
          <p:spPr>
            <a:xfrm>
              <a:off x="4968693" y="5023962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4" name="Dowolny kształt: kształt 293">
              <a:extLst>
                <a:ext uri="{FF2B5EF4-FFF2-40B4-BE49-F238E27FC236}">
                  <a16:creationId xmlns:a16="http://schemas.microsoft.com/office/drawing/2014/main" id="{4FCC5941-8AA5-47CB-ACDE-1D37EB9757DF}"/>
                </a:ext>
              </a:extLst>
            </p:cNvPr>
            <p:cNvSpPr/>
            <p:nvPr/>
          </p:nvSpPr>
          <p:spPr>
            <a:xfrm>
              <a:off x="4942752" y="4998020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204 h 603086"/>
                <a:gd name="connsiteX6" fmla="*/ 2848575 w 2900456"/>
                <a:gd name="connsiteY6" fmla="*/ 55120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20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204"/>
                  </a:moveTo>
                  <a:lnTo>
                    <a:pt x="2848575" y="55120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0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5" name="Dowolny kształt: kształt 294">
              <a:extLst>
                <a:ext uri="{FF2B5EF4-FFF2-40B4-BE49-F238E27FC236}">
                  <a16:creationId xmlns:a16="http://schemas.microsoft.com/office/drawing/2014/main" id="{5A1237AA-AF9D-4F50-BD38-B2D6C3683134}"/>
                </a:ext>
              </a:extLst>
            </p:cNvPr>
            <p:cNvSpPr/>
            <p:nvPr/>
          </p:nvSpPr>
          <p:spPr>
            <a:xfrm>
              <a:off x="4968693" y="4472727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96" name="Grafika 1">
              <a:extLst>
                <a:ext uri="{FF2B5EF4-FFF2-40B4-BE49-F238E27FC236}">
                  <a16:creationId xmlns:a16="http://schemas.microsoft.com/office/drawing/2014/main" id="{A53371A4-46CC-460A-8CF8-3F37DBB67C25}"/>
                </a:ext>
              </a:extLst>
            </p:cNvPr>
            <p:cNvGrpSpPr/>
            <p:nvPr/>
          </p:nvGrpSpPr>
          <p:grpSpPr>
            <a:xfrm>
              <a:off x="4942752" y="3895612"/>
              <a:ext cx="2900456" cy="603056"/>
              <a:chOff x="4942752" y="3895612"/>
              <a:chExt cx="2900456" cy="603056"/>
            </a:xfrm>
            <a:solidFill>
              <a:schemeClr val="accent1"/>
            </a:solidFill>
          </p:grpSpPr>
          <p:sp>
            <p:nvSpPr>
              <p:cNvPr id="484" name="Dowolny kształt: kształt 483">
                <a:extLst>
                  <a:ext uri="{FF2B5EF4-FFF2-40B4-BE49-F238E27FC236}">
                    <a16:creationId xmlns:a16="http://schemas.microsoft.com/office/drawing/2014/main" id="{E3D849D6-80B9-42B4-874A-4B8FF82EA714}"/>
                  </a:ext>
                </a:extLst>
              </p:cNvPr>
              <p:cNvSpPr/>
              <p:nvPr/>
            </p:nvSpPr>
            <p:spPr>
              <a:xfrm>
                <a:off x="4968693" y="3921553"/>
                <a:ext cx="2848544" cy="551174"/>
              </a:xfrm>
              <a:custGeom>
                <a:avLst/>
                <a:gdLst>
                  <a:gd name="connsiteX0" fmla="*/ 0 w 2848544"/>
                  <a:gd name="connsiteY0" fmla="*/ 0 h 551174"/>
                  <a:gd name="connsiteX1" fmla="*/ 2848545 w 2848544"/>
                  <a:gd name="connsiteY1" fmla="*/ 0 h 551174"/>
                  <a:gd name="connsiteX2" fmla="*/ 2848545 w 2848544"/>
                  <a:gd name="connsiteY2" fmla="*/ 551174 h 551174"/>
                  <a:gd name="connsiteX3" fmla="*/ 0 w 2848544"/>
                  <a:gd name="connsiteY3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8544" h="551174">
                    <a:moveTo>
                      <a:pt x="0" y="0"/>
                    </a:moveTo>
                    <a:lnTo>
                      <a:pt x="2848545" y="0"/>
                    </a:lnTo>
                    <a:lnTo>
                      <a:pt x="2848545" y="551174"/>
                    </a:lnTo>
                    <a:lnTo>
                      <a:pt x="0" y="551174"/>
                    </a:lnTo>
                    <a:close/>
                  </a:path>
                </a:pathLst>
              </a:custGeom>
              <a:solidFill>
                <a:srgbClr val="00A0D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5" name="Dowolny kształt: kształt 484">
                <a:extLst>
                  <a:ext uri="{FF2B5EF4-FFF2-40B4-BE49-F238E27FC236}">
                    <a16:creationId xmlns:a16="http://schemas.microsoft.com/office/drawing/2014/main" id="{25731221-69A2-4F37-AE48-9C1A4A8AA806}"/>
                  </a:ext>
                </a:extLst>
              </p:cNvPr>
              <p:cNvSpPr/>
              <p:nvPr/>
            </p:nvSpPr>
            <p:spPr>
              <a:xfrm>
                <a:off x="4942752" y="3895612"/>
                <a:ext cx="2900456" cy="603056"/>
              </a:xfrm>
              <a:custGeom>
                <a:avLst/>
                <a:gdLst>
                  <a:gd name="connsiteX0" fmla="*/ 2900457 w 2900456"/>
                  <a:gd name="connsiteY0" fmla="*/ 603057 h 603056"/>
                  <a:gd name="connsiteX1" fmla="*/ 0 w 2900456"/>
                  <a:gd name="connsiteY1" fmla="*/ 603057 h 603056"/>
                  <a:gd name="connsiteX2" fmla="*/ 0 w 2900456"/>
                  <a:gd name="connsiteY2" fmla="*/ 0 h 603056"/>
                  <a:gd name="connsiteX3" fmla="*/ 2900457 w 2900456"/>
                  <a:gd name="connsiteY3" fmla="*/ 0 h 603056"/>
                  <a:gd name="connsiteX4" fmla="*/ 2900457 w 2900456"/>
                  <a:gd name="connsiteY4" fmla="*/ 603057 h 603056"/>
                  <a:gd name="connsiteX5" fmla="*/ 51912 w 2900456"/>
                  <a:gd name="connsiteY5" fmla="*/ 551174 h 603056"/>
                  <a:gd name="connsiteX6" fmla="*/ 2848575 w 2900456"/>
                  <a:gd name="connsiteY6" fmla="*/ 551174 h 603056"/>
                  <a:gd name="connsiteX7" fmla="*/ 2848575 w 2900456"/>
                  <a:gd name="connsiteY7" fmla="*/ 51882 h 603056"/>
                  <a:gd name="connsiteX8" fmla="*/ 51912 w 2900456"/>
                  <a:gd name="connsiteY8" fmla="*/ 51882 h 603056"/>
                  <a:gd name="connsiteX9" fmla="*/ 51912 w 2900456"/>
                  <a:gd name="connsiteY9" fmla="*/ 551174 h 60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0456" h="603056">
                    <a:moveTo>
                      <a:pt x="2900457" y="603057"/>
                    </a:moveTo>
                    <a:lnTo>
                      <a:pt x="0" y="603057"/>
                    </a:lnTo>
                    <a:lnTo>
                      <a:pt x="0" y="0"/>
                    </a:lnTo>
                    <a:lnTo>
                      <a:pt x="2900457" y="0"/>
                    </a:lnTo>
                    <a:lnTo>
                      <a:pt x="2900457" y="603057"/>
                    </a:lnTo>
                    <a:close/>
                    <a:moveTo>
                      <a:pt x="51912" y="551174"/>
                    </a:moveTo>
                    <a:lnTo>
                      <a:pt x="2848575" y="551174"/>
                    </a:lnTo>
                    <a:lnTo>
                      <a:pt x="2848575" y="51882"/>
                    </a:lnTo>
                    <a:lnTo>
                      <a:pt x="51912" y="51882"/>
                    </a:lnTo>
                    <a:lnTo>
                      <a:pt x="51912" y="551174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7" name="Dowolny kształt: kształt 296">
              <a:extLst>
                <a:ext uri="{FF2B5EF4-FFF2-40B4-BE49-F238E27FC236}">
                  <a16:creationId xmlns:a16="http://schemas.microsoft.com/office/drawing/2014/main" id="{507F1142-B9C7-4F1A-9EA1-F077D29549FB}"/>
                </a:ext>
              </a:extLst>
            </p:cNvPr>
            <p:cNvSpPr/>
            <p:nvPr/>
          </p:nvSpPr>
          <p:spPr>
            <a:xfrm>
              <a:off x="4968693" y="3370289"/>
              <a:ext cx="2848544" cy="551263"/>
            </a:xfrm>
            <a:custGeom>
              <a:avLst/>
              <a:gdLst>
                <a:gd name="connsiteX0" fmla="*/ 0 w 2848544"/>
                <a:gd name="connsiteY0" fmla="*/ 0 h 551263"/>
                <a:gd name="connsiteX1" fmla="*/ 2848545 w 2848544"/>
                <a:gd name="connsiteY1" fmla="*/ 0 h 551263"/>
                <a:gd name="connsiteX2" fmla="*/ 2848545 w 2848544"/>
                <a:gd name="connsiteY2" fmla="*/ 551264 h 551263"/>
                <a:gd name="connsiteX3" fmla="*/ 0 w 2848544"/>
                <a:gd name="connsiteY3" fmla="*/ 551264 h 55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63">
                  <a:moveTo>
                    <a:pt x="0" y="0"/>
                  </a:moveTo>
                  <a:lnTo>
                    <a:pt x="2848545" y="0"/>
                  </a:lnTo>
                  <a:lnTo>
                    <a:pt x="2848545" y="551264"/>
                  </a:lnTo>
                  <a:lnTo>
                    <a:pt x="0" y="551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8" name="Dowolny kształt: kształt 297">
              <a:extLst>
                <a:ext uri="{FF2B5EF4-FFF2-40B4-BE49-F238E27FC236}">
                  <a16:creationId xmlns:a16="http://schemas.microsoft.com/office/drawing/2014/main" id="{CD60BACF-A609-4DAA-A4C3-1B11447979B5}"/>
                </a:ext>
              </a:extLst>
            </p:cNvPr>
            <p:cNvSpPr/>
            <p:nvPr/>
          </p:nvSpPr>
          <p:spPr>
            <a:xfrm>
              <a:off x="4942752" y="3344348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9" name="Dowolny kształt: kształt 298">
              <a:extLst>
                <a:ext uri="{FF2B5EF4-FFF2-40B4-BE49-F238E27FC236}">
                  <a16:creationId xmlns:a16="http://schemas.microsoft.com/office/drawing/2014/main" id="{0D33F234-F3DB-4DDD-B484-AD32DC1D471D}"/>
                </a:ext>
              </a:extLst>
            </p:cNvPr>
            <p:cNvSpPr/>
            <p:nvPr/>
          </p:nvSpPr>
          <p:spPr>
            <a:xfrm>
              <a:off x="4968693" y="2819115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0" name="Dowolny kształt: kształt 299">
              <a:extLst>
                <a:ext uri="{FF2B5EF4-FFF2-40B4-BE49-F238E27FC236}">
                  <a16:creationId xmlns:a16="http://schemas.microsoft.com/office/drawing/2014/main" id="{E6157940-C9F7-4732-92C2-907FD5C97FA8}"/>
                </a:ext>
              </a:extLst>
            </p:cNvPr>
            <p:cNvSpPr/>
            <p:nvPr/>
          </p:nvSpPr>
          <p:spPr>
            <a:xfrm>
              <a:off x="4942752" y="2793173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174 h 603086"/>
                <a:gd name="connsiteX6" fmla="*/ 2848575 w 2900456"/>
                <a:gd name="connsiteY6" fmla="*/ 55117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17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174"/>
                  </a:moveTo>
                  <a:lnTo>
                    <a:pt x="2848575" y="55117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1" name="Dowolny kształt: kształt 300">
              <a:extLst>
                <a:ext uri="{FF2B5EF4-FFF2-40B4-BE49-F238E27FC236}">
                  <a16:creationId xmlns:a16="http://schemas.microsoft.com/office/drawing/2014/main" id="{C5E1784D-249D-488F-8A27-68CA94BC3A41}"/>
                </a:ext>
              </a:extLst>
            </p:cNvPr>
            <p:cNvSpPr/>
            <p:nvPr/>
          </p:nvSpPr>
          <p:spPr>
            <a:xfrm>
              <a:off x="4968693" y="2267940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4 h 551174"/>
                <a:gd name="connsiteX3" fmla="*/ 0 w 2848544"/>
                <a:gd name="connsiteY3" fmla="*/ 551174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4"/>
                  </a:lnTo>
                  <a:lnTo>
                    <a:pt x="0" y="55117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2" name="Dowolny kształt: kształt 301">
              <a:extLst>
                <a:ext uri="{FF2B5EF4-FFF2-40B4-BE49-F238E27FC236}">
                  <a16:creationId xmlns:a16="http://schemas.microsoft.com/office/drawing/2014/main" id="{56BCAF21-EE17-45D0-B838-AFC828BB80CD}"/>
                </a:ext>
              </a:extLst>
            </p:cNvPr>
            <p:cNvSpPr/>
            <p:nvPr/>
          </p:nvSpPr>
          <p:spPr>
            <a:xfrm>
              <a:off x="4942752" y="2241999"/>
              <a:ext cx="2900456" cy="603056"/>
            </a:xfrm>
            <a:custGeom>
              <a:avLst/>
              <a:gdLst>
                <a:gd name="connsiteX0" fmla="*/ 2900457 w 2900456"/>
                <a:gd name="connsiteY0" fmla="*/ 603057 h 603056"/>
                <a:gd name="connsiteX1" fmla="*/ 0 w 2900456"/>
                <a:gd name="connsiteY1" fmla="*/ 603057 h 603056"/>
                <a:gd name="connsiteX2" fmla="*/ 0 w 2900456"/>
                <a:gd name="connsiteY2" fmla="*/ 0 h 603056"/>
                <a:gd name="connsiteX3" fmla="*/ 2900457 w 2900456"/>
                <a:gd name="connsiteY3" fmla="*/ 0 h 603056"/>
                <a:gd name="connsiteX4" fmla="*/ 2900457 w 2900456"/>
                <a:gd name="connsiteY4" fmla="*/ 603057 h 603056"/>
                <a:gd name="connsiteX5" fmla="*/ 51912 w 2900456"/>
                <a:gd name="connsiteY5" fmla="*/ 551175 h 603056"/>
                <a:gd name="connsiteX6" fmla="*/ 2848575 w 2900456"/>
                <a:gd name="connsiteY6" fmla="*/ 551175 h 603056"/>
                <a:gd name="connsiteX7" fmla="*/ 2848575 w 2900456"/>
                <a:gd name="connsiteY7" fmla="*/ 51882 h 603056"/>
                <a:gd name="connsiteX8" fmla="*/ 51912 w 2900456"/>
                <a:gd name="connsiteY8" fmla="*/ 51882 h 603056"/>
                <a:gd name="connsiteX9" fmla="*/ 51912 w 2900456"/>
                <a:gd name="connsiteY9" fmla="*/ 551175 h 60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56">
                  <a:moveTo>
                    <a:pt x="2900457" y="603057"/>
                  </a:moveTo>
                  <a:lnTo>
                    <a:pt x="0" y="60305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57"/>
                  </a:lnTo>
                  <a:close/>
                  <a:moveTo>
                    <a:pt x="51912" y="551175"/>
                  </a:moveTo>
                  <a:lnTo>
                    <a:pt x="2848575" y="551175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5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3" name="Dowolny kształt: kształt 302">
              <a:extLst>
                <a:ext uri="{FF2B5EF4-FFF2-40B4-BE49-F238E27FC236}">
                  <a16:creationId xmlns:a16="http://schemas.microsoft.com/office/drawing/2014/main" id="{A16F974A-E847-461A-B138-9DCEFB5BFC31}"/>
                </a:ext>
              </a:extLst>
            </p:cNvPr>
            <p:cNvSpPr/>
            <p:nvPr/>
          </p:nvSpPr>
          <p:spPr>
            <a:xfrm>
              <a:off x="4968693" y="171667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4" name="Dowolny kształt: kształt 303">
              <a:extLst>
                <a:ext uri="{FF2B5EF4-FFF2-40B4-BE49-F238E27FC236}">
                  <a16:creationId xmlns:a16="http://schemas.microsoft.com/office/drawing/2014/main" id="{7FB2DDE7-0FA9-4BC7-9370-424C6CD4EE45}"/>
                </a:ext>
              </a:extLst>
            </p:cNvPr>
            <p:cNvSpPr/>
            <p:nvPr/>
          </p:nvSpPr>
          <p:spPr>
            <a:xfrm>
              <a:off x="4942752" y="1690735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5" name="Grafika 1">
              <a:extLst>
                <a:ext uri="{FF2B5EF4-FFF2-40B4-BE49-F238E27FC236}">
                  <a16:creationId xmlns:a16="http://schemas.microsoft.com/office/drawing/2014/main" id="{1FCEFE11-D489-480B-B11F-159A9F44F02F}"/>
                </a:ext>
              </a:extLst>
            </p:cNvPr>
            <p:cNvGrpSpPr/>
            <p:nvPr/>
          </p:nvGrpSpPr>
          <p:grpSpPr>
            <a:xfrm>
              <a:off x="5140143" y="6203925"/>
              <a:ext cx="2504332" cy="501051"/>
              <a:chOff x="5140143" y="6203925"/>
              <a:chExt cx="2504332" cy="501051"/>
            </a:xfrm>
            <a:solidFill>
              <a:srgbClr val="FFFFFF"/>
            </a:solidFill>
          </p:grpSpPr>
          <p:sp>
            <p:nvSpPr>
              <p:cNvPr id="478" name="Dowolny kształt: kształt 477">
                <a:extLst>
                  <a:ext uri="{FF2B5EF4-FFF2-40B4-BE49-F238E27FC236}">
                    <a16:creationId xmlns:a16="http://schemas.microsoft.com/office/drawing/2014/main" id="{CF06B24A-24C7-495F-8AC0-0F6DB3294E7E}"/>
                  </a:ext>
                </a:extLst>
              </p:cNvPr>
              <p:cNvSpPr/>
              <p:nvPr/>
            </p:nvSpPr>
            <p:spPr>
              <a:xfrm>
                <a:off x="5140143" y="6203925"/>
                <a:ext cx="120164" cy="501051"/>
              </a:xfrm>
              <a:custGeom>
                <a:avLst/>
                <a:gdLst>
                  <a:gd name="connsiteX0" fmla="*/ 0 w 120164"/>
                  <a:gd name="connsiteY0" fmla="*/ 0 h 501051"/>
                  <a:gd name="connsiteX1" fmla="*/ 120164 w 120164"/>
                  <a:gd name="connsiteY1" fmla="*/ 0 h 501051"/>
                  <a:gd name="connsiteX2" fmla="*/ 120164 w 120164"/>
                  <a:gd name="connsiteY2" fmla="*/ 501051 h 501051"/>
                  <a:gd name="connsiteX3" fmla="*/ 0 w 12016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64" h="501051">
                    <a:moveTo>
                      <a:pt x="0" y="0"/>
                    </a:moveTo>
                    <a:lnTo>
                      <a:pt x="120164" y="0"/>
                    </a:lnTo>
                    <a:lnTo>
                      <a:pt x="12016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9" name="Dowolny kształt: kształt 478">
                <a:extLst>
                  <a:ext uri="{FF2B5EF4-FFF2-40B4-BE49-F238E27FC236}">
                    <a16:creationId xmlns:a16="http://schemas.microsoft.com/office/drawing/2014/main" id="{2C7018E7-362E-4CFF-A707-9090D936ED49}"/>
                  </a:ext>
                </a:extLst>
              </p:cNvPr>
              <p:cNvSpPr/>
              <p:nvPr/>
            </p:nvSpPr>
            <p:spPr>
              <a:xfrm>
                <a:off x="5537550" y="6203925"/>
                <a:ext cx="120104" cy="501051"/>
              </a:xfrm>
              <a:custGeom>
                <a:avLst/>
                <a:gdLst>
                  <a:gd name="connsiteX0" fmla="*/ 0 w 120104"/>
                  <a:gd name="connsiteY0" fmla="*/ 0 h 501051"/>
                  <a:gd name="connsiteX1" fmla="*/ 120104 w 120104"/>
                  <a:gd name="connsiteY1" fmla="*/ 0 h 501051"/>
                  <a:gd name="connsiteX2" fmla="*/ 120104 w 120104"/>
                  <a:gd name="connsiteY2" fmla="*/ 501051 h 501051"/>
                  <a:gd name="connsiteX3" fmla="*/ 0 w 12010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04" h="501051">
                    <a:moveTo>
                      <a:pt x="0" y="0"/>
                    </a:moveTo>
                    <a:lnTo>
                      <a:pt x="120104" y="0"/>
                    </a:lnTo>
                    <a:lnTo>
                      <a:pt x="12010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0" name="Dowolny kształt: kształt 479">
                <a:extLst>
                  <a:ext uri="{FF2B5EF4-FFF2-40B4-BE49-F238E27FC236}">
                    <a16:creationId xmlns:a16="http://schemas.microsoft.com/office/drawing/2014/main" id="{157B42E6-2249-46D2-A70F-AD31D02058B2}"/>
                  </a:ext>
                </a:extLst>
              </p:cNvPr>
              <p:cNvSpPr/>
              <p:nvPr/>
            </p:nvSpPr>
            <p:spPr>
              <a:xfrm>
                <a:off x="5934926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1" name="Dowolny kształt: kształt 480">
                <a:extLst>
                  <a:ext uri="{FF2B5EF4-FFF2-40B4-BE49-F238E27FC236}">
                    <a16:creationId xmlns:a16="http://schemas.microsoft.com/office/drawing/2014/main" id="{638F1BE4-67AE-467C-8583-F7620CB720A0}"/>
                  </a:ext>
                </a:extLst>
              </p:cNvPr>
              <p:cNvSpPr/>
              <p:nvPr/>
            </p:nvSpPr>
            <p:spPr>
              <a:xfrm>
                <a:off x="6729679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2" name="Dowolny kształt: kształt 481">
                <a:extLst>
                  <a:ext uri="{FF2B5EF4-FFF2-40B4-BE49-F238E27FC236}">
                    <a16:creationId xmlns:a16="http://schemas.microsoft.com/office/drawing/2014/main" id="{F25DA5FB-FFF3-432E-9A11-F6B2BCA741D1}"/>
                  </a:ext>
                </a:extLst>
              </p:cNvPr>
              <p:cNvSpPr/>
              <p:nvPr/>
            </p:nvSpPr>
            <p:spPr>
              <a:xfrm>
                <a:off x="7126995" y="6203925"/>
                <a:ext cx="120134" cy="501051"/>
              </a:xfrm>
              <a:custGeom>
                <a:avLst/>
                <a:gdLst>
                  <a:gd name="connsiteX0" fmla="*/ 0 w 120134"/>
                  <a:gd name="connsiteY0" fmla="*/ 0 h 501051"/>
                  <a:gd name="connsiteX1" fmla="*/ 120134 w 120134"/>
                  <a:gd name="connsiteY1" fmla="*/ 0 h 501051"/>
                  <a:gd name="connsiteX2" fmla="*/ 120134 w 120134"/>
                  <a:gd name="connsiteY2" fmla="*/ 501051 h 501051"/>
                  <a:gd name="connsiteX3" fmla="*/ 0 w 12013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34" h="501051">
                    <a:moveTo>
                      <a:pt x="0" y="0"/>
                    </a:moveTo>
                    <a:lnTo>
                      <a:pt x="120134" y="0"/>
                    </a:lnTo>
                    <a:lnTo>
                      <a:pt x="12013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3" name="Dowolny kształt: kształt 482">
                <a:extLst>
                  <a:ext uri="{FF2B5EF4-FFF2-40B4-BE49-F238E27FC236}">
                    <a16:creationId xmlns:a16="http://schemas.microsoft.com/office/drawing/2014/main" id="{92A679FA-7125-4415-8CAE-502A21425F42}"/>
                  </a:ext>
                </a:extLst>
              </p:cNvPr>
              <p:cNvSpPr/>
              <p:nvPr/>
            </p:nvSpPr>
            <p:spPr>
              <a:xfrm>
                <a:off x="7524402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6" name="Grafika 1">
              <a:extLst>
                <a:ext uri="{FF2B5EF4-FFF2-40B4-BE49-F238E27FC236}">
                  <a16:creationId xmlns:a16="http://schemas.microsoft.com/office/drawing/2014/main" id="{F5B048CF-F4D7-4B39-8CC6-B349FB0AC777}"/>
                </a:ext>
              </a:extLst>
            </p:cNvPr>
            <p:cNvGrpSpPr/>
            <p:nvPr/>
          </p:nvGrpSpPr>
          <p:grpSpPr>
            <a:xfrm>
              <a:off x="5114172" y="6177954"/>
              <a:ext cx="2556245" cy="552963"/>
              <a:chOff x="5114172" y="6177954"/>
              <a:chExt cx="2556245" cy="552963"/>
            </a:xfrm>
            <a:solidFill>
              <a:srgbClr val="B61928"/>
            </a:solidFill>
          </p:grpSpPr>
          <p:sp>
            <p:nvSpPr>
              <p:cNvPr id="472" name="Dowolny kształt: kształt 471">
                <a:extLst>
                  <a:ext uri="{FF2B5EF4-FFF2-40B4-BE49-F238E27FC236}">
                    <a16:creationId xmlns:a16="http://schemas.microsoft.com/office/drawing/2014/main" id="{52EBEB54-6968-4CF2-859C-D94638D089E2}"/>
                  </a:ext>
                </a:extLst>
              </p:cNvPr>
              <p:cNvSpPr/>
              <p:nvPr/>
            </p:nvSpPr>
            <p:spPr>
              <a:xfrm>
                <a:off x="5114172" y="6177954"/>
                <a:ext cx="172046" cy="552963"/>
              </a:xfrm>
              <a:custGeom>
                <a:avLst/>
                <a:gdLst>
                  <a:gd name="connsiteX0" fmla="*/ 172047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7 w 172046"/>
                  <a:gd name="connsiteY3" fmla="*/ 0 h 552963"/>
                  <a:gd name="connsiteX4" fmla="*/ 172047 w 172046"/>
                  <a:gd name="connsiteY4" fmla="*/ 552963 h 552963"/>
                  <a:gd name="connsiteX5" fmla="*/ 51912 w 172046"/>
                  <a:gd name="connsiteY5" fmla="*/ 501081 h 552963"/>
                  <a:gd name="connsiteX6" fmla="*/ 120164 w 172046"/>
                  <a:gd name="connsiteY6" fmla="*/ 501081 h 552963"/>
                  <a:gd name="connsiteX7" fmla="*/ 120164 w 172046"/>
                  <a:gd name="connsiteY7" fmla="*/ 51913 h 552963"/>
                  <a:gd name="connsiteX8" fmla="*/ 51912 w 172046"/>
                  <a:gd name="connsiteY8" fmla="*/ 51913 h 552963"/>
                  <a:gd name="connsiteX9" fmla="*/ 5191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7" y="0"/>
                    </a:lnTo>
                    <a:lnTo>
                      <a:pt x="172047" y="552963"/>
                    </a:lnTo>
                    <a:close/>
                    <a:moveTo>
                      <a:pt x="51912" y="501081"/>
                    </a:moveTo>
                    <a:lnTo>
                      <a:pt x="120164" y="501081"/>
                    </a:lnTo>
                    <a:lnTo>
                      <a:pt x="120164" y="51913"/>
                    </a:lnTo>
                    <a:lnTo>
                      <a:pt x="51912" y="51913"/>
                    </a:lnTo>
                    <a:lnTo>
                      <a:pt x="5191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3" name="Dowolny kształt: kształt 472">
                <a:extLst>
                  <a:ext uri="{FF2B5EF4-FFF2-40B4-BE49-F238E27FC236}">
                    <a16:creationId xmlns:a16="http://schemas.microsoft.com/office/drawing/2014/main" id="{CB0404FB-06F1-400D-9B8D-81235841B801}"/>
                  </a:ext>
                </a:extLst>
              </p:cNvPr>
              <p:cNvSpPr/>
              <p:nvPr/>
            </p:nvSpPr>
            <p:spPr>
              <a:xfrm>
                <a:off x="5511608" y="6177954"/>
                <a:ext cx="171957" cy="552963"/>
              </a:xfrm>
              <a:custGeom>
                <a:avLst/>
                <a:gdLst>
                  <a:gd name="connsiteX0" fmla="*/ 171957 w 171957"/>
                  <a:gd name="connsiteY0" fmla="*/ 552963 h 552963"/>
                  <a:gd name="connsiteX1" fmla="*/ 0 w 171957"/>
                  <a:gd name="connsiteY1" fmla="*/ 552963 h 552963"/>
                  <a:gd name="connsiteX2" fmla="*/ 0 w 171957"/>
                  <a:gd name="connsiteY2" fmla="*/ 0 h 552963"/>
                  <a:gd name="connsiteX3" fmla="*/ 171957 w 171957"/>
                  <a:gd name="connsiteY3" fmla="*/ 0 h 552963"/>
                  <a:gd name="connsiteX4" fmla="*/ 171957 w 171957"/>
                  <a:gd name="connsiteY4" fmla="*/ 552963 h 552963"/>
                  <a:gd name="connsiteX5" fmla="*/ 51882 w 171957"/>
                  <a:gd name="connsiteY5" fmla="*/ 501081 h 552963"/>
                  <a:gd name="connsiteX6" fmla="*/ 120075 w 171957"/>
                  <a:gd name="connsiteY6" fmla="*/ 501081 h 552963"/>
                  <a:gd name="connsiteX7" fmla="*/ 120075 w 171957"/>
                  <a:gd name="connsiteY7" fmla="*/ 51913 h 552963"/>
                  <a:gd name="connsiteX8" fmla="*/ 51882 w 171957"/>
                  <a:gd name="connsiteY8" fmla="*/ 51913 h 552963"/>
                  <a:gd name="connsiteX9" fmla="*/ 51882 w 171957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7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4" name="Dowolny kształt: kształt 473">
                <a:extLst>
                  <a:ext uri="{FF2B5EF4-FFF2-40B4-BE49-F238E27FC236}">
                    <a16:creationId xmlns:a16="http://schemas.microsoft.com/office/drawing/2014/main" id="{A58B6675-C63A-4F39-88F2-2722B8851614}"/>
                  </a:ext>
                </a:extLst>
              </p:cNvPr>
              <p:cNvSpPr/>
              <p:nvPr/>
            </p:nvSpPr>
            <p:spPr>
              <a:xfrm>
                <a:off x="5908985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5" name="Dowolny kształt: kształt 474">
                <a:extLst>
                  <a:ext uri="{FF2B5EF4-FFF2-40B4-BE49-F238E27FC236}">
                    <a16:creationId xmlns:a16="http://schemas.microsoft.com/office/drawing/2014/main" id="{A859F6A0-2BC5-41C4-A127-C82BA7AFA318}"/>
                  </a:ext>
                </a:extLst>
              </p:cNvPr>
              <p:cNvSpPr/>
              <p:nvPr/>
            </p:nvSpPr>
            <p:spPr>
              <a:xfrm>
                <a:off x="6703738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6" name="Dowolny kształt: kształt 475">
                <a:extLst>
                  <a:ext uri="{FF2B5EF4-FFF2-40B4-BE49-F238E27FC236}">
                    <a16:creationId xmlns:a16="http://schemas.microsoft.com/office/drawing/2014/main" id="{7BE3FD0C-4D12-4E74-90A5-43F072D3FA55}"/>
                  </a:ext>
                </a:extLst>
              </p:cNvPr>
              <p:cNvSpPr/>
              <p:nvPr/>
            </p:nvSpPr>
            <p:spPr>
              <a:xfrm>
                <a:off x="7101055" y="6177954"/>
                <a:ext cx="172046" cy="552963"/>
              </a:xfrm>
              <a:custGeom>
                <a:avLst/>
                <a:gdLst>
                  <a:gd name="connsiteX0" fmla="*/ 172046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6 w 172046"/>
                  <a:gd name="connsiteY3" fmla="*/ 0 h 552963"/>
                  <a:gd name="connsiteX4" fmla="*/ 172046 w 172046"/>
                  <a:gd name="connsiteY4" fmla="*/ 552963 h 552963"/>
                  <a:gd name="connsiteX5" fmla="*/ 51882 w 172046"/>
                  <a:gd name="connsiteY5" fmla="*/ 501081 h 552963"/>
                  <a:gd name="connsiteX6" fmla="*/ 120134 w 172046"/>
                  <a:gd name="connsiteY6" fmla="*/ 501081 h 552963"/>
                  <a:gd name="connsiteX7" fmla="*/ 120134 w 172046"/>
                  <a:gd name="connsiteY7" fmla="*/ 51913 h 552963"/>
                  <a:gd name="connsiteX8" fmla="*/ 51882 w 172046"/>
                  <a:gd name="connsiteY8" fmla="*/ 51913 h 552963"/>
                  <a:gd name="connsiteX9" fmla="*/ 5188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6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6" y="0"/>
                    </a:lnTo>
                    <a:lnTo>
                      <a:pt x="172046" y="552963"/>
                    </a:lnTo>
                    <a:close/>
                    <a:moveTo>
                      <a:pt x="51882" y="501081"/>
                    </a:moveTo>
                    <a:lnTo>
                      <a:pt x="120134" y="501081"/>
                    </a:lnTo>
                    <a:lnTo>
                      <a:pt x="120134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7" name="Dowolny kształt: kształt 476">
                <a:extLst>
                  <a:ext uri="{FF2B5EF4-FFF2-40B4-BE49-F238E27FC236}">
                    <a16:creationId xmlns:a16="http://schemas.microsoft.com/office/drawing/2014/main" id="{0B1357C7-A6A3-4033-8895-8894F9C0EDB5}"/>
                  </a:ext>
                </a:extLst>
              </p:cNvPr>
              <p:cNvSpPr/>
              <p:nvPr/>
            </p:nvSpPr>
            <p:spPr>
              <a:xfrm>
                <a:off x="7498461" y="6177954"/>
                <a:ext cx="171956" cy="552963"/>
              </a:xfrm>
              <a:custGeom>
                <a:avLst/>
                <a:gdLst>
                  <a:gd name="connsiteX0" fmla="*/ 171957 w 171956"/>
                  <a:gd name="connsiteY0" fmla="*/ 552963 h 552963"/>
                  <a:gd name="connsiteX1" fmla="*/ 0 w 171956"/>
                  <a:gd name="connsiteY1" fmla="*/ 552963 h 552963"/>
                  <a:gd name="connsiteX2" fmla="*/ 0 w 171956"/>
                  <a:gd name="connsiteY2" fmla="*/ 0 h 552963"/>
                  <a:gd name="connsiteX3" fmla="*/ 171957 w 171956"/>
                  <a:gd name="connsiteY3" fmla="*/ 0 h 552963"/>
                  <a:gd name="connsiteX4" fmla="*/ 171957 w 171956"/>
                  <a:gd name="connsiteY4" fmla="*/ 552963 h 552963"/>
                  <a:gd name="connsiteX5" fmla="*/ 51882 w 171956"/>
                  <a:gd name="connsiteY5" fmla="*/ 501081 h 552963"/>
                  <a:gd name="connsiteX6" fmla="*/ 120075 w 171956"/>
                  <a:gd name="connsiteY6" fmla="*/ 501081 h 552963"/>
                  <a:gd name="connsiteX7" fmla="*/ 120075 w 171956"/>
                  <a:gd name="connsiteY7" fmla="*/ 51913 h 552963"/>
                  <a:gd name="connsiteX8" fmla="*/ 51882 w 171956"/>
                  <a:gd name="connsiteY8" fmla="*/ 51913 h 552963"/>
                  <a:gd name="connsiteX9" fmla="*/ 51882 w 17195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6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07" name="Dowolny kształt: kształt 306">
              <a:extLst>
                <a:ext uri="{FF2B5EF4-FFF2-40B4-BE49-F238E27FC236}">
                  <a16:creationId xmlns:a16="http://schemas.microsoft.com/office/drawing/2014/main" id="{F33ECD8E-56F1-4764-8234-71C6D28CFFF0}"/>
                </a:ext>
              </a:extLst>
            </p:cNvPr>
            <p:cNvSpPr/>
            <p:nvPr/>
          </p:nvSpPr>
          <p:spPr>
            <a:xfrm>
              <a:off x="5140143" y="6126400"/>
              <a:ext cx="2505704" cy="144226"/>
            </a:xfrm>
            <a:custGeom>
              <a:avLst/>
              <a:gdLst>
                <a:gd name="connsiteX0" fmla="*/ 0 w 2505704"/>
                <a:gd name="connsiteY0" fmla="*/ 0 h 144226"/>
                <a:gd name="connsiteX1" fmla="*/ 2505705 w 2505704"/>
                <a:gd name="connsiteY1" fmla="*/ 0 h 144226"/>
                <a:gd name="connsiteX2" fmla="*/ 2505705 w 2505704"/>
                <a:gd name="connsiteY2" fmla="*/ 144227 h 144226"/>
                <a:gd name="connsiteX3" fmla="*/ 0 w 2505704"/>
                <a:gd name="connsiteY3" fmla="*/ 144227 h 14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04" h="144226">
                  <a:moveTo>
                    <a:pt x="0" y="0"/>
                  </a:moveTo>
                  <a:lnTo>
                    <a:pt x="2505705" y="0"/>
                  </a:lnTo>
                  <a:lnTo>
                    <a:pt x="2505705" y="144227"/>
                  </a:lnTo>
                  <a:lnTo>
                    <a:pt x="0" y="14422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8" name="Dowolny kształt: kształt 307">
              <a:extLst>
                <a:ext uri="{FF2B5EF4-FFF2-40B4-BE49-F238E27FC236}">
                  <a16:creationId xmlns:a16="http://schemas.microsoft.com/office/drawing/2014/main" id="{F8E15267-C0D4-4AB1-B81A-80B1D8FB8AC5}"/>
                </a:ext>
              </a:extLst>
            </p:cNvPr>
            <p:cNvSpPr/>
            <p:nvPr/>
          </p:nvSpPr>
          <p:spPr>
            <a:xfrm>
              <a:off x="5114172" y="6100459"/>
              <a:ext cx="2557586" cy="196109"/>
            </a:xfrm>
            <a:custGeom>
              <a:avLst/>
              <a:gdLst>
                <a:gd name="connsiteX0" fmla="*/ 2557587 w 2557586"/>
                <a:gd name="connsiteY0" fmla="*/ 196109 h 196109"/>
                <a:gd name="connsiteX1" fmla="*/ 0 w 2557586"/>
                <a:gd name="connsiteY1" fmla="*/ 196109 h 196109"/>
                <a:gd name="connsiteX2" fmla="*/ 0 w 2557586"/>
                <a:gd name="connsiteY2" fmla="*/ 0 h 196109"/>
                <a:gd name="connsiteX3" fmla="*/ 2557587 w 2557586"/>
                <a:gd name="connsiteY3" fmla="*/ 0 h 196109"/>
                <a:gd name="connsiteX4" fmla="*/ 2557587 w 2557586"/>
                <a:gd name="connsiteY4" fmla="*/ 196109 h 196109"/>
                <a:gd name="connsiteX5" fmla="*/ 51912 w 2557586"/>
                <a:gd name="connsiteY5" fmla="*/ 144227 h 196109"/>
                <a:gd name="connsiteX6" fmla="*/ 2505705 w 2557586"/>
                <a:gd name="connsiteY6" fmla="*/ 144227 h 196109"/>
                <a:gd name="connsiteX7" fmla="*/ 2505705 w 2557586"/>
                <a:gd name="connsiteY7" fmla="*/ 51913 h 196109"/>
                <a:gd name="connsiteX8" fmla="*/ 51912 w 2557586"/>
                <a:gd name="connsiteY8" fmla="*/ 51913 h 196109"/>
                <a:gd name="connsiteX9" fmla="*/ 51912 w 2557586"/>
                <a:gd name="connsiteY9" fmla="*/ 144227 h 19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586" h="196109">
                  <a:moveTo>
                    <a:pt x="2557587" y="196109"/>
                  </a:moveTo>
                  <a:lnTo>
                    <a:pt x="0" y="196109"/>
                  </a:lnTo>
                  <a:lnTo>
                    <a:pt x="0" y="0"/>
                  </a:lnTo>
                  <a:lnTo>
                    <a:pt x="2557587" y="0"/>
                  </a:lnTo>
                  <a:lnTo>
                    <a:pt x="2557587" y="196109"/>
                  </a:lnTo>
                  <a:close/>
                  <a:moveTo>
                    <a:pt x="51912" y="144227"/>
                  </a:moveTo>
                  <a:lnTo>
                    <a:pt x="2505705" y="144227"/>
                  </a:lnTo>
                  <a:lnTo>
                    <a:pt x="2505705" y="51913"/>
                  </a:lnTo>
                  <a:lnTo>
                    <a:pt x="51912" y="51913"/>
                  </a:lnTo>
                  <a:lnTo>
                    <a:pt x="51912" y="14422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9" name="Grafika 1">
              <a:extLst>
                <a:ext uri="{FF2B5EF4-FFF2-40B4-BE49-F238E27FC236}">
                  <a16:creationId xmlns:a16="http://schemas.microsoft.com/office/drawing/2014/main" id="{73CBF6D0-A1FB-4D97-813A-76446AEED194}"/>
                </a:ext>
              </a:extLst>
            </p:cNvPr>
            <p:cNvGrpSpPr/>
            <p:nvPr/>
          </p:nvGrpSpPr>
          <p:grpSpPr>
            <a:xfrm>
              <a:off x="3789773" y="3785973"/>
              <a:ext cx="5357290" cy="712695"/>
              <a:chOff x="3789773" y="3785973"/>
              <a:chExt cx="5357290" cy="712695"/>
            </a:xfrm>
            <a:solidFill>
              <a:srgbClr val="E7E6E6"/>
            </a:solidFill>
          </p:grpSpPr>
          <p:sp>
            <p:nvSpPr>
              <p:cNvPr id="470" name="Dowolny kształt: kształt 469">
                <a:extLst>
                  <a:ext uri="{FF2B5EF4-FFF2-40B4-BE49-F238E27FC236}">
                    <a16:creationId xmlns:a16="http://schemas.microsoft.com/office/drawing/2014/main" id="{BB815C63-192D-4BB8-803F-6E05E374FA6A}"/>
                  </a:ext>
                </a:extLst>
              </p:cNvPr>
              <p:cNvSpPr/>
              <p:nvPr/>
            </p:nvSpPr>
            <p:spPr>
              <a:xfrm>
                <a:off x="3815714" y="3811944"/>
                <a:ext cx="5305378" cy="660783"/>
              </a:xfrm>
              <a:custGeom>
                <a:avLst/>
                <a:gdLst>
                  <a:gd name="connsiteX0" fmla="*/ 0 w 5305378"/>
                  <a:gd name="connsiteY0" fmla="*/ 0 h 660783"/>
                  <a:gd name="connsiteX1" fmla="*/ 5305379 w 5305378"/>
                  <a:gd name="connsiteY1" fmla="*/ 0 h 660783"/>
                  <a:gd name="connsiteX2" fmla="*/ 5305379 w 5305378"/>
                  <a:gd name="connsiteY2" fmla="*/ 660783 h 660783"/>
                  <a:gd name="connsiteX3" fmla="*/ 0 w 5305378"/>
                  <a:gd name="connsiteY3" fmla="*/ 660783 h 66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5378" h="660783">
                    <a:moveTo>
                      <a:pt x="0" y="0"/>
                    </a:moveTo>
                    <a:lnTo>
                      <a:pt x="5305379" y="0"/>
                    </a:lnTo>
                    <a:lnTo>
                      <a:pt x="5305379" y="660783"/>
                    </a:lnTo>
                    <a:lnTo>
                      <a:pt x="0" y="66078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1" name="Dowolny kształt: kształt 470">
                <a:extLst>
                  <a:ext uri="{FF2B5EF4-FFF2-40B4-BE49-F238E27FC236}">
                    <a16:creationId xmlns:a16="http://schemas.microsoft.com/office/drawing/2014/main" id="{37F22F13-7E40-4AAD-B505-3728C7E1F051}"/>
                  </a:ext>
                </a:extLst>
              </p:cNvPr>
              <p:cNvSpPr/>
              <p:nvPr/>
            </p:nvSpPr>
            <p:spPr>
              <a:xfrm>
                <a:off x="3789773" y="3785973"/>
                <a:ext cx="5357290" cy="712695"/>
              </a:xfrm>
              <a:custGeom>
                <a:avLst/>
                <a:gdLst>
                  <a:gd name="connsiteX0" fmla="*/ 5357291 w 5357290"/>
                  <a:gd name="connsiteY0" fmla="*/ 712695 h 712695"/>
                  <a:gd name="connsiteX1" fmla="*/ 0 w 5357290"/>
                  <a:gd name="connsiteY1" fmla="*/ 712695 h 712695"/>
                  <a:gd name="connsiteX2" fmla="*/ 0 w 5357290"/>
                  <a:gd name="connsiteY2" fmla="*/ 0 h 712695"/>
                  <a:gd name="connsiteX3" fmla="*/ 5357291 w 5357290"/>
                  <a:gd name="connsiteY3" fmla="*/ 0 h 712695"/>
                  <a:gd name="connsiteX4" fmla="*/ 5357291 w 5357290"/>
                  <a:gd name="connsiteY4" fmla="*/ 712695 h 712695"/>
                  <a:gd name="connsiteX5" fmla="*/ 51882 w 5357290"/>
                  <a:gd name="connsiteY5" fmla="*/ 660813 h 712695"/>
                  <a:gd name="connsiteX6" fmla="*/ 5305379 w 5357290"/>
                  <a:gd name="connsiteY6" fmla="*/ 660813 h 712695"/>
                  <a:gd name="connsiteX7" fmla="*/ 5305379 w 5357290"/>
                  <a:gd name="connsiteY7" fmla="*/ 51882 h 712695"/>
                  <a:gd name="connsiteX8" fmla="*/ 51882 w 5357290"/>
                  <a:gd name="connsiteY8" fmla="*/ 51882 h 712695"/>
                  <a:gd name="connsiteX9" fmla="*/ 51882 w 5357290"/>
                  <a:gd name="connsiteY9" fmla="*/ 660813 h 71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7290" h="712695">
                    <a:moveTo>
                      <a:pt x="5357291" y="712695"/>
                    </a:moveTo>
                    <a:lnTo>
                      <a:pt x="0" y="712695"/>
                    </a:lnTo>
                    <a:lnTo>
                      <a:pt x="0" y="0"/>
                    </a:lnTo>
                    <a:lnTo>
                      <a:pt x="5357291" y="0"/>
                    </a:lnTo>
                    <a:lnTo>
                      <a:pt x="5357291" y="712695"/>
                    </a:lnTo>
                    <a:close/>
                    <a:moveTo>
                      <a:pt x="51882" y="660813"/>
                    </a:moveTo>
                    <a:lnTo>
                      <a:pt x="5305379" y="660813"/>
                    </a:lnTo>
                    <a:lnTo>
                      <a:pt x="5305379" y="51882"/>
                    </a:lnTo>
                    <a:lnTo>
                      <a:pt x="51882" y="51882"/>
                    </a:lnTo>
                    <a:lnTo>
                      <a:pt x="51882" y="66081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10" name="Grafika 1">
              <a:extLst>
                <a:ext uri="{FF2B5EF4-FFF2-40B4-BE49-F238E27FC236}">
                  <a16:creationId xmlns:a16="http://schemas.microsoft.com/office/drawing/2014/main" id="{B54E45CF-2EA0-47CB-890C-6EE8708AD04B}"/>
                </a:ext>
              </a:extLst>
            </p:cNvPr>
            <p:cNvGrpSpPr/>
            <p:nvPr/>
          </p:nvGrpSpPr>
          <p:grpSpPr>
            <a:xfrm>
              <a:off x="5054299" y="137338"/>
              <a:ext cx="2676200" cy="4309447"/>
              <a:chOff x="5054299" y="137338"/>
              <a:chExt cx="2676200" cy="4309447"/>
            </a:xfrm>
            <a:solidFill>
              <a:srgbClr val="AEABAB"/>
            </a:solidFill>
          </p:grpSpPr>
          <p:sp>
            <p:nvSpPr>
              <p:cNvPr id="460" name="Dowolny kształt: kształt 459">
                <a:extLst>
                  <a:ext uri="{FF2B5EF4-FFF2-40B4-BE49-F238E27FC236}">
                    <a16:creationId xmlns:a16="http://schemas.microsoft.com/office/drawing/2014/main" id="{610331EF-B1C6-40B3-A912-16706C02785C}"/>
                  </a:ext>
                </a:extLst>
              </p:cNvPr>
              <p:cNvSpPr/>
              <p:nvPr/>
            </p:nvSpPr>
            <p:spPr>
              <a:xfrm>
                <a:off x="505429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1" name="Dowolny kształt: kształt 460">
                <a:extLst>
                  <a:ext uri="{FF2B5EF4-FFF2-40B4-BE49-F238E27FC236}">
                    <a16:creationId xmlns:a16="http://schemas.microsoft.com/office/drawing/2014/main" id="{CDC88DE3-9063-45C0-B18B-69FDEEDE98D0}"/>
                  </a:ext>
                </a:extLst>
              </p:cNvPr>
              <p:cNvSpPr/>
              <p:nvPr/>
            </p:nvSpPr>
            <p:spPr>
              <a:xfrm>
                <a:off x="534591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2" name="Dowolny kształt: kształt 461">
                <a:extLst>
                  <a:ext uri="{FF2B5EF4-FFF2-40B4-BE49-F238E27FC236}">
                    <a16:creationId xmlns:a16="http://schemas.microsoft.com/office/drawing/2014/main" id="{53589F05-FC73-4E65-BD52-B72BF642B67A}"/>
                  </a:ext>
                </a:extLst>
              </p:cNvPr>
              <p:cNvSpPr/>
              <p:nvPr/>
            </p:nvSpPr>
            <p:spPr>
              <a:xfrm>
                <a:off x="5637468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3" name="Dowolny kształt: kształt 462">
                <a:extLst>
                  <a:ext uri="{FF2B5EF4-FFF2-40B4-BE49-F238E27FC236}">
                    <a16:creationId xmlns:a16="http://schemas.microsoft.com/office/drawing/2014/main" id="{CB6EA8C2-DD9C-461A-93A2-D7AAC74FC26D}"/>
                  </a:ext>
                </a:extLst>
              </p:cNvPr>
              <p:cNvSpPr/>
              <p:nvPr/>
            </p:nvSpPr>
            <p:spPr>
              <a:xfrm>
                <a:off x="5929082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4" name="Dowolny kształt: kształt 463">
                <a:extLst>
                  <a:ext uri="{FF2B5EF4-FFF2-40B4-BE49-F238E27FC236}">
                    <a16:creationId xmlns:a16="http://schemas.microsoft.com/office/drawing/2014/main" id="{6C40F78A-6F08-44DB-A6A2-148AD1964D20}"/>
                  </a:ext>
                </a:extLst>
              </p:cNvPr>
              <p:cNvSpPr/>
              <p:nvPr/>
            </p:nvSpPr>
            <p:spPr>
              <a:xfrm>
                <a:off x="6220666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3 w 51882"/>
                  <a:gd name="connsiteY1" fmla="*/ 0 h 4309447"/>
                  <a:gd name="connsiteX2" fmla="*/ 51883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3" y="0"/>
                    </a:lnTo>
                    <a:lnTo>
                      <a:pt x="51883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5" name="Dowolny kształt: kształt 464">
                <a:extLst>
                  <a:ext uri="{FF2B5EF4-FFF2-40B4-BE49-F238E27FC236}">
                    <a16:creationId xmlns:a16="http://schemas.microsoft.com/office/drawing/2014/main" id="{503BA91B-68A3-4414-8B73-E55A78FD6578}"/>
                  </a:ext>
                </a:extLst>
              </p:cNvPr>
              <p:cNvSpPr/>
              <p:nvPr/>
            </p:nvSpPr>
            <p:spPr>
              <a:xfrm>
                <a:off x="6512250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6" name="Dowolny kształt: kształt 465">
                <a:extLst>
                  <a:ext uri="{FF2B5EF4-FFF2-40B4-BE49-F238E27FC236}">
                    <a16:creationId xmlns:a16="http://schemas.microsoft.com/office/drawing/2014/main" id="{69317D2F-DDF1-4C38-91FF-55783A246B72}"/>
                  </a:ext>
                </a:extLst>
              </p:cNvPr>
              <p:cNvSpPr/>
              <p:nvPr/>
            </p:nvSpPr>
            <p:spPr>
              <a:xfrm>
                <a:off x="6803835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7" name="Dowolny kształt: kształt 466">
                <a:extLst>
                  <a:ext uri="{FF2B5EF4-FFF2-40B4-BE49-F238E27FC236}">
                    <a16:creationId xmlns:a16="http://schemas.microsoft.com/office/drawing/2014/main" id="{E8E0FA20-B7F0-4401-A8FD-737A46E5FE33}"/>
                  </a:ext>
                </a:extLst>
              </p:cNvPr>
              <p:cNvSpPr/>
              <p:nvPr/>
            </p:nvSpPr>
            <p:spPr>
              <a:xfrm>
                <a:off x="709541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8" name="Dowolny kształt: kształt 467">
                <a:extLst>
                  <a:ext uri="{FF2B5EF4-FFF2-40B4-BE49-F238E27FC236}">
                    <a16:creationId xmlns:a16="http://schemas.microsoft.com/office/drawing/2014/main" id="{E15F6F86-D83A-41E9-8AFD-740D074D6209}"/>
                  </a:ext>
                </a:extLst>
              </p:cNvPr>
              <p:cNvSpPr/>
              <p:nvPr/>
            </p:nvSpPr>
            <p:spPr>
              <a:xfrm>
                <a:off x="738700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9" name="Dowolny kształt: kształt 468">
                <a:extLst>
                  <a:ext uri="{FF2B5EF4-FFF2-40B4-BE49-F238E27FC236}">
                    <a16:creationId xmlns:a16="http://schemas.microsoft.com/office/drawing/2014/main" id="{5C66CB6E-B361-4D68-8940-C309592E1D76}"/>
                  </a:ext>
                </a:extLst>
              </p:cNvPr>
              <p:cNvSpPr/>
              <p:nvPr/>
            </p:nvSpPr>
            <p:spPr>
              <a:xfrm>
                <a:off x="7678617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11" name="Dowolny kształt: kształt 310">
              <a:extLst>
                <a:ext uri="{FF2B5EF4-FFF2-40B4-BE49-F238E27FC236}">
                  <a16:creationId xmlns:a16="http://schemas.microsoft.com/office/drawing/2014/main" id="{2238A93B-7429-41F9-A45D-AD0B2E3168FF}"/>
                </a:ext>
              </a:extLst>
            </p:cNvPr>
            <p:cNvSpPr/>
            <p:nvPr/>
          </p:nvSpPr>
          <p:spPr>
            <a:xfrm rot="-2452819">
              <a:off x="1687722" y="588130"/>
              <a:ext cx="1621188" cy="25941"/>
            </a:xfrm>
            <a:custGeom>
              <a:avLst/>
              <a:gdLst>
                <a:gd name="connsiteX0" fmla="*/ 0 w 1621188"/>
                <a:gd name="connsiteY0" fmla="*/ 0 h 25941"/>
                <a:gd name="connsiteX1" fmla="*/ 1621188 w 1621188"/>
                <a:gd name="connsiteY1" fmla="*/ 0 h 25941"/>
                <a:gd name="connsiteX2" fmla="*/ 1621188 w 1621188"/>
                <a:gd name="connsiteY2" fmla="*/ 25942 h 25941"/>
                <a:gd name="connsiteX3" fmla="*/ 0 w 162118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88" h="25941">
                  <a:moveTo>
                    <a:pt x="0" y="0"/>
                  </a:moveTo>
                  <a:lnTo>
                    <a:pt x="1621188" y="0"/>
                  </a:lnTo>
                  <a:lnTo>
                    <a:pt x="1621188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2" name="Dowolny kształt: kształt 311">
              <a:extLst>
                <a:ext uri="{FF2B5EF4-FFF2-40B4-BE49-F238E27FC236}">
                  <a16:creationId xmlns:a16="http://schemas.microsoft.com/office/drawing/2014/main" id="{49FA8431-3C12-4A21-A49F-CC86F09D323C}"/>
                </a:ext>
              </a:extLst>
            </p:cNvPr>
            <p:cNvSpPr/>
            <p:nvPr/>
          </p:nvSpPr>
          <p:spPr>
            <a:xfrm rot="-2452819">
              <a:off x="1814926" y="669549"/>
              <a:ext cx="1621158" cy="25941"/>
            </a:xfrm>
            <a:custGeom>
              <a:avLst/>
              <a:gdLst>
                <a:gd name="connsiteX0" fmla="*/ 0 w 1621158"/>
                <a:gd name="connsiteY0" fmla="*/ 0 h 25941"/>
                <a:gd name="connsiteX1" fmla="*/ 1621159 w 1621158"/>
                <a:gd name="connsiteY1" fmla="*/ 0 h 25941"/>
                <a:gd name="connsiteX2" fmla="*/ 1621159 w 1621158"/>
                <a:gd name="connsiteY2" fmla="*/ 25942 h 25941"/>
                <a:gd name="connsiteX3" fmla="*/ 0 w 162115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58" h="25941">
                  <a:moveTo>
                    <a:pt x="0" y="0"/>
                  </a:moveTo>
                  <a:lnTo>
                    <a:pt x="1621159" y="0"/>
                  </a:lnTo>
                  <a:lnTo>
                    <a:pt x="1621159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3" name="Dowolny kształt: kształt 312">
              <a:extLst>
                <a:ext uri="{FF2B5EF4-FFF2-40B4-BE49-F238E27FC236}">
                  <a16:creationId xmlns:a16="http://schemas.microsoft.com/office/drawing/2014/main" id="{CE779B67-91B1-4C7C-A2C3-BE1B872CC1DF}"/>
                </a:ext>
              </a:extLst>
            </p:cNvPr>
            <p:cNvSpPr/>
            <p:nvPr/>
          </p:nvSpPr>
          <p:spPr>
            <a:xfrm rot="-4112599">
              <a:off x="4674496" y="-540903"/>
              <a:ext cx="25941" cy="2427239"/>
            </a:xfrm>
            <a:custGeom>
              <a:avLst/>
              <a:gdLst>
                <a:gd name="connsiteX0" fmla="*/ 0 w 25941"/>
                <a:gd name="connsiteY0" fmla="*/ 0 h 2427239"/>
                <a:gd name="connsiteX1" fmla="*/ 25941 w 25941"/>
                <a:gd name="connsiteY1" fmla="*/ 0 h 2427239"/>
                <a:gd name="connsiteX2" fmla="*/ 25941 w 25941"/>
                <a:gd name="connsiteY2" fmla="*/ 2427240 h 2427239"/>
                <a:gd name="connsiteX3" fmla="*/ 0 w 25941"/>
                <a:gd name="connsiteY3" fmla="*/ 2427240 h 24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1" h="2427239">
                  <a:moveTo>
                    <a:pt x="0" y="0"/>
                  </a:moveTo>
                  <a:lnTo>
                    <a:pt x="25941" y="0"/>
                  </a:lnTo>
                  <a:lnTo>
                    <a:pt x="25941" y="2427240"/>
                  </a:lnTo>
                  <a:lnTo>
                    <a:pt x="0" y="242724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4" name="Dowolny kształt: kształt 313">
              <a:extLst>
                <a:ext uri="{FF2B5EF4-FFF2-40B4-BE49-F238E27FC236}">
                  <a16:creationId xmlns:a16="http://schemas.microsoft.com/office/drawing/2014/main" id="{C8889396-DE06-4906-8EF8-9CA93A6065A4}"/>
                </a:ext>
              </a:extLst>
            </p:cNvPr>
            <p:cNvSpPr/>
            <p:nvPr/>
          </p:nvSpPr>
          <p:spPr>
            <a:xfrm rot="-4093320">
              <a:off x="4839797" y="-815035"/>
              <a:ext cx="25940" cy="2810799"/>
            </a:xfrm>
            <a:custGeom>
              <a:avLst/>
              <a:gdLst>
                <a:gd name="connsiteX0" fmla="*/ 0 w 25940"/>
                <a:gd name="connsiteY0" fmla="*/ 0 h 2810799"/>
                <a:gd name="connsiteX1" fmla="*/ 25940 w 25940"/>
                <a:gd name="connsiteY1" fmla="*/ 0 h 2810799"/>
                <a:gd name="connsiteX2" fmla="*/ 25940 w 25940"/>
                <a:gd name="connsiteY2" fmla="*/ 2810800 h 2810799"/>
                <a:gd name="connsiteX3" fmla="*/ 0 w 25940"/>
                <a:gd name="connsiteY3" fmla="*/ 2810800 h 28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0" h="2810799">
                  <a:moveTo>
                    <a:pt x="0" y="0"/>
                  </a:moveTo>
                  <a:lnTo>
                    <a:pt x="25940" y="0"/>
                  </a:lnTo>
                  <a:lnTo>
                    <a:pt x="25940" y="2810800"/>
                  </a:lnTo>
                  <a:lnTo>
                    <a:pt x="0" y="281080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5" name="Dowolny kształt: kształt 314">
              <a:extLst>
                <a:ext uri="{FF2B5EF4-FFF2-40B4-BE49-F238E27FC236}">
                  <a16:creationId xmlns:a16="http://schemas.microsoft.com/office/drawing/2014/main" id="{4A8E4399-99FF-4F27-834B-78A90F46B8EC}"/>
                </a:ext>
              </a:extLst>
            </p:cNvPr>
            <p:cNvSpPr/>
            <p:nvPr/>
          </p:nvSpPr>
          <p:spPr>
            <a:xfrm>
              <a:off x="5367159" y="2299666"/>
              <a:ext cx="539380" cy="628702"/>
            </a:xfrm>
            <a:custGeom>
              <a:avLst/>
              <a:gdLst>
                <a:gd name="connsiteX0" fmla="*/ 177785 w 539380"/>
                <a:gd name="connsiteY0" fmla="*/ 6440 h 628702"/>
                <a:gd name="connsiteX1" fmla="*/ 363369 w 539380"/>
                <a:gd name="connsiteY1" fmla="*/ 0 h 628702"/>
                <a:gd name="connsiteX2" fmla="*/ 368259 w 539380"/>
                <a:gd name="connsiteY2" fmla="*/ 138830 h 628702"/>
                <a:gd name="connsiteX3" fmla="*/ 360178 w 539380"/>
                <a:gd name="connsiteY3" fmla="*/ 216176 h 628702"/>
                <a:gd name="connsiteX4" fmla="*/ 330093 w 539380"/>
                <a:gd name="connsiteY4" fmla="*/ 271338 h 628702"/>
                <a:gd name="connsiteX5" fmla="*/ 237450 w 539380"/>
                <a:gd name="connsiteY5" fmla="*/ 360701 h 628702"/>
                <a:gd name="connsiteX6" fmla="*/ 200119 w 539380"/>
                <a:gd name="connsiteY6" fmla="*/ 421260 h 628702"/>
                <a:gd name="connsiteX7" fmla="*/ 217204 w 539380"/>
                <a:gd name="connsiteY7" fmla="*/ 462498 h 628702"/>
                <a:gd name="connsiteX8" fmla="*/ 265926 w 539380"/>
                <a:gd name="connsiteY8" fmla="*/ 475736 h 628702"/>
                <a:gd name="connsiteX9" fmla="*/ 322608 w 539380"/>
                <a:gd name="connsiteY9" fmla="*/ 450839 h 628702"/>
                <a:gd name="connsiteX10" fmla="*/ 348907 w 539380"/>
                <a:gd name="connsiteY10" fmla="*/ 369557 h 628702"/>
                <a:gd name="connsiteX11" fmla="*/ 539381 w 539380"/>
                <a:gd name="connsiteY11" fmla="*/ 386404 h 628702"/>
                <a:gd name="connsiteX12" fmla="*/ 469191 w 539380"/>
                <a:gd name="connsiteY12" fmla="*/ 557555 h 628702"/>
                <a:gd name="connsiteX13" fmla="*/ 268341 w 539380"/>
                <a:gd name="connsiteY13" fmla="*/ 628402 h 628702"/>
                <a:gd name="connsiteX14" fmla="*/ 94625 w 539380"/>
                <a:gd name="connsiteY14" fmla="*/ 589937 h 628702"/>
                <a:gd name="connsiteX15" fmla="*/ 103 w 539380"/>
                <a:gd name="connsiteY15" fmla="*/ 432680 h 628702"/>
                <a:gd name="connsiteX16" fmla="*/ 20350 w 539380"/>
                <a:gd name="connsiteY16" fmla="*/ 351666 h 628702"/>
                <a:gd name="connsiteX17" fmla="*/ 110786 w 539380"/>
                <a:gd name="connsiteY17" fmla="*/ 254044 h 628702"/>
                <a:gd name="connsiteX18" fmla="*/ 170987 w 539380"/>
                <a:gd name="connsiteY18" fmla="*/ 189012 h 628702"/>
                <a:gd name="connsiteX19" fmla="*/ 177785 w 539380"/>
                <a:gd name="connsiteY19" fmla="*/ 6440 h 6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380" h="628702">
                  <a:moveTo>
                    <a:pt x="177785" y="6440"/>
                  </a:moveTo>
                  <a:lnTo>
                    <a:pt x="363369" y="0"/>
                  </a:lnTo>
                  <a:lnTo>
                    <a:pt x="368259" y="138830"/>
                  </a:lnTo>
                  <a:cubicBezTo>
                    <a:pt x="369362" y="170377"/>
                    <a:pt x="366679" y="196228"/>
                    <a:pt x="360178" y="216176"/>
                  </a:cubicBezTo>
                  <a:cubicBezTo>
                    <a:pt x="353738" y="236124"/>
                    <a:pt x="343659" y="254551"/>
                    <a:pt x="330093" y="271338"/>
                  </a:cubicBezTo>
                  <a:cubicBezTo>
                    <a:pt x="316317" y="288125"/>
                    <a:pt x="285635" y="317883"/>
                    <a:pt x="237450" y="360701"/>
                  </a:cubicBezTo>
                  <a:cubicBezTo>
                    <a:pt x="211777" y="383153"/>
                    <a:pt x="199284" y="403280"/>
                    <a:pt x="200119" y="421260"/>
                  </a:cubicBezTo>
                  <a:cubicBezTo>
                    <a:pt x="200536" y="439180"/>
                    <a:pt x="206410" y="452926"/>
                    <a:pt x="217204" y="462498"/>
                  </a:cubicBezTo>
                  <a:cubicBezTo>
                    <a:pt x="228207" y="472129"/>
                    <a:pt x="244368" y="476512"/>
                    <a:pt x="265926" y="475736"/>
                  </a:cubicBezTo>
                  <a:cubicBezTo>
                    <a:pt x="289213" y="474961"/>
                    <a:pt x="308028" y="466553"/>
                    <a:pt x="322608" y="450839"/>
                  </a:cubicBezTo>
                  <a:cubicBezTo>
                    <a:pt x="337100" y="434916"/>
                    <a:pt x="345985" y="407842"/>
                    <a:pt x="348907" y="369557"/>
                  </a:cubicBezTo>
                  <a:lnTo>
                    <a:pt x="539381" y="386404"/>
                  </a:lnTo>
                  <a:cubicBezTo>
                    <a:pt x="535356" y="456415"/>
                    <a:pt x="511979" y="513456"/>
                    <a:pt x="469191" y="557555"/>
                  </a:cubicBezTo>
                  <a:cubicBezTo>
                    <a:pt x="426671" y="601536"/>
                    <a:pt x="359642" y="625211"/>
                    <a:pt x="268341" y="628402"/>
                  </a:cubicBezTo>
                  <a:cubicBezTo>
                    <a:pt x="197375" y="630876"/>
                    <a:pt x="139351" y="618115"/>
                    <a:pt x="94625" y="589937"/>
                  </a:cubicBezTo>
                  <a:cubicBezTo>
                    <a:pt x="34006" y="551980"/>
                    <a:pt x="2519" y="499441"/>
                    <a:pt x="103" y="432680"/>
                  </a:cubicBezTo>
                  <a:cubicBezTo>
                    <a:pt x="-940" y="404980"/>
                    <a:pt x="5918" y="377906"/>
                    <a:pt x="20350" y="351666"/>
                  </a:cubicBezTo>
                  <a:cubicBezTo>
                    <a:pt x="34811" y="325367"/>
                    <a:pt x="64897" y="292837"/>
                    <a:pt x="110786" y="254044"/>
                  </a:cubicBezTo>
                  <a:cubicBezTo>
                    <a:pt x="142839" y="226761"/>
                    <a:pt x="162817" y="205114"/>
                    <a:pt x="170987" y="189012"/>
                  </a:cubicBezTo>
                  <a:cubicBezTo>
                    <a:pt x="179038" y="172851"/>
                    <a:pt x="178560" y="31875"/>
                    <a:pt x="177785" y="6440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6" name="Dowolny kształt: kształt 315">
              <a:extLst>
                <a:ext uri="{FF2B5EF4-FFF2-40B4-BE49-F238E27FC236}">
                  <a16:creationId xmlns:a16="http://schemas.microsoft.com/office/drawing/2014/main" id="{BB630A0B-CE30-4798-B6B4-0CA00832C7F3}"/>
                </a:ext>
              </a:extLst>
            </p:cNvPr>
            <p:cNvSpPr/>
            <p:nvPr/>
          </p:nvSpPr>
          <p:spPr>
            <a:xfrm>
              <a:off x="5341223" y="2272830"/>
              <a:ext cx="592719" cy="681446"/>
            </a:xfrm>
            <a:custGeom>
              <a:avLst/>
              <a:gdLst>
                <a:gd name="connsiteX0" fmla="*/ 277490 w 592719"/>
                <a:gd name="connsiteY0" fmla="*/ 681447 h 681446"/>
                <a:gd name="connsiteX1" fmla="*/ 106756 w 592719"/>
                <a:gd name="connsiteY1" fmla="*/ 638718 h 681446"/>
                <a:gd name="connsiteX2" fmla="*/ 129 w 592719"/>
                <a:gd name="connsiteY2" fmla="*/ 460440 h 681446"/>
                <a:gd name="connsiteX3" fmla="*/ 23595 w 592719"/>
                <a:gd name="connsiteY3" fmla="*/ 365949 h 681446"/>
                <a:gd name="connsiteX4" fmla="*/ 119994 w 592719"/>
                <a:gd name="connsiteY4" fmla="*/ 261051 h 681446"/>
                <a:gd name="connsiteX5" fmla="*/ 173815 w 592719"/>
                <a:gd name="connsiteY5" fmla="*/ 204100 h 681446"/>
                <a:gd name="connsiteX6" fmla="*/ 177780 w 592719"/>
                <a:gd name="connsiteY6" fmla="*/ 34081 h 681446"/>
                <a:gd name="connsiteX7" fmla="*/ 177005 w 592719"/>
                <a:gd name="connsiteY7" fmla="*/ 8259 h 681446"/>
                <a:gd name="connsiteX8" fmla="*/ 414322 w 592719"/>
                <a:gd name="connsiteY8" fmla="*/ 0 h 681446"/>
                <a:gd name="connsiteX9" fmla="*/ 420136 w 592719"/>
                <a:gd name="connsiteY9" fmla="*/ 164741 h 681446"/>
                <a:gd name="connsiteX10" fmla="*/ 410833 w 592719"/>
                <a:gd name="connsiteY10" fmla="*/ 251033 h 681446"/>
                <a:gd name="connsiteX11" fmla="*/ 376215 w 592719"/>
                <a:gd name="connsiteY11" fmla="*/ 314514 h 681446"/>
                <a:gd name="connsiteX12" fmla="*/ 280621 w 592719"/>
                <a:gd name="connsiteY12" fmla="*/ 406948 h 681446"/>
                <a:gd name="connsiteX13" fmla="*/ 251966 w 592719"/>
                <a:gd name="connsiteY13" fmla="*/ 446933 h 681446"/>
                <a:gd name="connsiteX14" fmla="*/ 260345 w 592719"/>
                <a:gd name="connsiteY14" fmla="*/ 469922 h 681446"/>
                <a:gd name="connsiteX15" fmla="*/ 290937 w 592719"/>
                <a:gd name="connsiteY15" fmla="*/ 476661 h 681446"/>
                <a:gd name="connsiteX16" fmla="*/ 329551 w 592719"/>
                <a:gd name="connsiteY16" fmla="*/ 460052 h 681446"/>
                <a:gd name="connsiteX17" fmla="*/ 349022 w 592719"/>
                <a:gd name="connsiteY17" fmla="*/ 394425 h 681446"/>
                <a:gd name="connsiteX18" fmla="*/ 351019 w 592719"/>
                <a:gd name="connsiteY18" fmla="*/ 368245 h 681446"/>
                <a:gd name="connsiteX19" fmla="*/ 592719 w 592719"/>
                <a:gd name="connsiteY19" fmla="*/ 389654 h 681446"/>
                <a:gd name="connsiteX20" fmla="*/ 591258 w 592719"/>
                <a:gd name="connsiteY20" fmla="*/ 414760 h 681446"/>
                <a:gd name="connsiteX21" fmla="*/ 513793 w 592719"/>
                <a:gd name="connsiteY21" fmla="*/ 602460 h 681446"/>
                <a:gd name="connsiteX22" fmla="*/ 295231 w 592719"/>
                <a:gd name="connsiteY22" fmla="*/ 681178 h 681446"/>
                <a:gd name="connsiteX23" fmla="*/ 277490 w 592719"/>
                <a:gd name="connsiteY23" fmla="*/ 681447 h 681446"/>
                <a:gd name="connsiteX24" fmla="*/ 230050 w 592719"/>
                <a:gd name="connsiteY24" fmla="*/ 58323 h 681446"/>
                <a:gd name="connsiteX25" fmla="*/ 220181 w 592719"/>
                <a:gd name="connsiteY25" fmla="*/ 227387 h 681446"/>
                <a:gd name="connsiteX26" fmla="*/ 153569 w 592719"/>
                <a:gd name="connsiteY26" fmla="*/ 300619 h 681446"/>
                <a:gd name="connsiteX27" fmla="*/ 69066 w 592719"/>
                <a:gd name="connsiteY27" fmla="*/ 390966 h 681446"/>
                <a:gd name="connsiteX28" fmla="*/ 51951 w 592719"/>
                <a:gd name="connsiteY28" fmla="*/ 458502 h 681446"/>
                <a:gd name="connsiteX29" fmla="*/ 134307 w 592719"/>
                <a:gd name="connsiteY29" fmla="*/ 594738 h 681446"/>
                <a:gd name="connsiteX30" fmla="*/ 293383 w 592719"/>
                <a:gd name="connsiteY30" fmla="*/ 629266 h 681446"/>
                <a:gd name="connsiteX31" fmla="*/ 476491 w 592719"/>
                <a:gd name="connsiteY31" fmla="*/ 566292 h 681446"/>
                <a:gd name="connsiteX32" fmla="*/ 537020 w 592719"/>
                <a:gd name="connsiteY32" fmla="*/ 436735 h 681446"/>
                <a:gd name="connsiteX33" fmla="*/ 397624 w 592719"/>
                <a:gd name="connsiteY33" fmla="*/ 424421 h 681446"/>
                <a:gd name="connsiteX34" fmla="*/ 367688 w 592719"/>
                <a:gd name="connsiteY34" fmla="*/ 495148 h 681446"/>
                <a:gd name="connsiteX35" fmla="*/ 292667 w 592719"/>
                <a:gd name="connsiteY35" fmla="*/ 528454 h 681446"/>
                <a:gd name="connsiteX36" fmla="*/ 225995 w 592719"/>
                <a:gd name="connsiteY36" fmla="*/ 508804 h 681446"/>
                <a:gd name="connsiteX37" fmla="*/ 200054 w 592719"/>
                <a:gd name="connsiteY37" fmla="*/ 448692 h 681446"/>
                <a:gd name="connsiteX38" fmla="*/ 246271 w 592719"/>
                <a:gd name="connsiteY38" fmla="*/ 367976 h 681446"/>
                <a:gd name="connsiteX39" fmla="*/ 335962 w 592719"/>
                <a:gd name="connsiteY39" fmla="*/ 281685 h 681446"/>
                <a:gd name="connsiteX40" fmla="*/ 361396 w 592719"/>
                <a:gd name="connsiteY40" fmla="*/ 235021 h 681446"/>
                <a:gd name="connsiteX41" fmla="*/ 368224 w 592719"/>
                <a:gd name="connsiteY41" fmla="*/ 166560 h 681446"/>
                <a:gd name="connsiteX42" fmla="*/ 364259 w 592719"/>
                <a:gd name="connsiteY42" fmla="*/ 53641 h 681446"/>
                <a:gd name="connsiteX43" fmla="*/ 230050 w 592719"/>
                <a:gd name="connsiteY43" fmla="*/ 58323 h 68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719" h="681446">
                  <a:moveTo>
                    <a:pt x="277490" y="681447"/>
                  </a:moveTo>
                  <a:cubicBezTo>
                    <a:pt x="209238" y="681447"/>
                    <a:pt x="151869" y="667075"/>
                    <a:pt x="106756" y="638718"/>
                  </a:cubicBezTo>
                  <a:cubicBezTo>
                    <a:pt x="38712" y="596139"/>
                    <a:pt x="2812" y="536176"/>
                    <a:pt x="129" y="460440"/>
                  </a:cubicBezTo>
                  <a:cubicBezTo>
                    <a:pt x="-1124" y="428267"/>
                    <a:pt x="6778" y="396452"/>
                    <a:pt x="23595" y="365949"/>
                  </a:cubicBezTo>
                  <a:cubicBezTo>
                    <a:pt x="39726" y="336579"/>
                    <a:pt x="71273" y="302229"/>
                    <a:pt x="119994" y="261051"/>
                  </a:cubicBezTo>
                  <a:cubicBezTo>
                    <a:pt x="158131" y="228610"/>
                    <a:pt x="170088" y="211435"/>
                    <a:pt x="173815" y="204100"/>
                  </a:cubicBezTo>
                  <a:cubicBezTo>
                    <a:pt x="177960" y="188983"/>
                    <a:pt x="178943" y="72605"/>
                    <a:pt x="177780" y="34081"/>
                  </a:cubicBezTo>
                  <a:lnTo>
                    <a:pt x="177005" y="8259"/>
                  </a:lnTo>
                  <a:lnTo>
                    <a:pt x="414322" y="0"/>
                  </a:lnTo>
                  <a:lnTo>
                    <a:pt x="420136" y="164741"/>
                  </a:lnTo>
                  <a:cubicBezTo>
                    <a:pt x="421359" y="199210"/>
                    <a:pt x="418228" y="228252"/>
                    <a:pt x="410833" y="251033"/>
                  </a:cubicBezTo>
                  <a:cubicBezTo>
                    <a:pt x="403469" y="273873"/>
                    <a:pt x="391810" y="295222"/>
                    <a:pt x="376215" y="314514"/>
                  </a:cubicBezTo>
                  <a:cubicBezTo>
                    <a:pt x="361008" y="333001"/>
                    <a:pt x="328895" y="364070"/>
                    <a:pt x="280621" y="406948"/>
                  </a:cubicBezTo>
                  <a:cubicBezTo>
                    <a:pt x="253397" y="430742"/>
                    <a:pt x="251817" y="443564"/>
                    <a:pt x="251966" y="446933"/>
                  </a:cubicBezTo>
                  <a:cubicBezTo>
                    <a:pt x="252354" y="462855"/>
                    <a:pt x="258377" y="468163"/>
                    <a:pt x="260345" y="469922"/>
                  </a:cubicBezTo>
                  <a:cubicBezTo>
                    <a:pt x="267382" y="476124"/>
                    <a:pt x="280651" y="476840"/>
                    <a:pt x="290937" y="476661"/>
                  </a:cubicBezTo>
                  <a:cubicBezTo>
                    <a:pt x="307278" y="476124"/>
                    <a:pt x="319503" y="470846"/>
                    <a:pt x="329551" y="460052"/>
                  </a:cubicBezTo>
                  <a:cubicBezTo>
                    <a:pt x="336648" y="452270"/>
                    <a:pt x="345951" y="434350"/>
                    <a:pt x="349022" y="394425"/>
                  </a:cubicBezTo>
                  <a:lnTo>
                    <a:pt x="351019" y="368245"/>
                  </a:lnTo>
                  <a:lnTo>
                    <a:pt x="592719" y="389654"/>
                  </a:lnTo>
                  <a:lnTo>
                    <a:pt x="591258" y="414760"/>
                  </a:lnTo>
                  <a:cubicBezTo>
                    <a:pt x="586845" y="490884"/>
                    <a:pt x="560815" y="554007"/>
                    <a:pt x="513793" y="602460"/>
                  </a:cubicBezTo>
                  <a:cubicBezTo>
                    <a:pt x="466622" y="651271"/>
                    <a:pt x="393062" y="677749"/>
                    <a:pt x="295231" y="681178"/>
                  </a:cubicBezTo>
                  <a:cubicBezTo>
                    <a:pt x="289268" y="681327"/>
                    <a:pt x="283334" y="681447"/>
                    <a:pt x="277490" y="681447"/>
                  </a:cubicBezTo>
                  <a:close/>
                  <a:moveTo>
                    <a:pt x="230050" y="58323"/>
                  </a:moveTo>
                  <a:cubicBezTo>
                    <a:pt x="230528" y="106537"/>
                    <a:pt x="230259" y="207171"/>
                    <a:pt x="220181" y="227387"/>
                  </a:cubicBezTo>
                  <a:cubicBezTo>
                    <a:pt x="210192" y="247037"/>
                    <a:pt x="188455" y="270951"/>
                    <a:pt x="153569" y="300619"/>
                  </a:cubicBezTo>
                  <a:cubicBezTo>
                    <a:pt x="110304" y="337175"/>
                    <a:pt x="81918" y="367559"/>
                    <a:pt x="69066" y="390966"/>
                  </a:cubicBezTo>
                  <a:cubicBezTo>
                    <a:pt x="56841" y="413120"/>
                    <a:pt x="51116" y="435841"/>
                    <a:pt x="51951" y="458502"/>
                  </a:cubicBezTo>
                  <a:cubicBezTo>
                    <a:pt x="54068" y="516825"/>
                    <a:pt x="81023" y="561372"/>
                    <a:pt x="134307" y="594738"/>
                  </a:cubicBezTo>
                  <a:cubicBezTo>
                    <a:pt x="174351" y="619963"/>
                    <a:pt x="228023" y="631443"/>
                    <a:pt x="293383" y="629266"/>
                  </a:cubicBezTo>
                  <a:cubicBezTo>
                    <a:pt x="377319" y="626314"/>
                    <a:pt x="438951" y="605144"/>
                    <a:pt x="476491" y="566292"/>
                  </a:cubicBezTo>
                  <a:cubicBezTo>
                    <a:pt x="509946" y="531823"/>
                    <a:pt x="529864" y="489244"/>
                    <a:pt x="537020" y="436735"/>
                  </a:cubicBezTo>
                  <a:lnTo>
                    <a:pt x="397624" y="424421"/>
                  </a:lnTo>
                  <a:cubicBezTo>
                    <a:pt x="392466" y="455520"/>
                    <a:pt x="382596" y="478778"/>
                    <a:pt x="367688" y="495148"/>
                  </a:cubicBezTo>
                  <a:cubicBezTo>
                    <a:pt x="348008" y="516318"/>
                    <a:pt x="322812" y="527499"/>
                    <a:pt x="292667" y="528454"/>
                  </a:cubicBezTo>
                  <a:cubicBezTo>
                    <a:pt x="264847" y="529557"/>
                    <a:pt x="242037" y="522878"/>
                    <a:pt x="225995" y="508804"/>
                  </a:cubicBezTo>
                  <a:cubicBezTo>
                    <a:pt x="214516" y="498636"/>
                    <a:pt x="200799" y="480060"/>
                    <a:pt x="200054" y="448692"/>
                  </a:cubicBezTo>
                  <a:cubicBezTo>
                    <a:pt x="198891" y="422781"/>
                    <a:pt x="213979" y="396184"/>
                    <a:pt x="246271" y="367976"/>
                  </a:cubicBezTo>
                  <a:cubicBezTo>
                    <a:pt x="303699" y="316959"/>
                    <a:pt x="326778" y="292866"/>
                    <a:pt x="335962" y="281685"/>
                  </a:cubicBezTo>
                  <a:cubicBezTo>
                    <a:pt x="347382" y="267551"/>
                    <a:pt x="355999" y="251808"/>
                    <a:pt x="361396" y="235021"/>
                  </a:cubicBezTo>
                  <a:cubicBezTo>
                    <a:pt x="366942" y="217965"/>
                    <a:pt x="369238" y="194976"/>
                    <a:pt x="368224" y="166560"/>
                  </a:cubicBezTo>
                  <a:lnTo>
                    <a:pt x="364259" y="53641"/>
                  </a:lnTo>
                  <a:lnTo>
                    <a:pt x="230050" y="583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7" name="Dowolny kształt: kształt 316">
              <a:extLst>
                <a:ext uri="{FF2B5EF4-FFF2-40B4-BE49-F238E27FC236}">
                  <a16:creationId xmlns:a16="http://schemas.microsoft.com/office/drawing/2014/main" id="{707BA1CA-F05F-4658-94A8-AFF0E5C58F5B}"/>
                </a:ext>
              </a:extLst>
            </p:cNvPr>
            <p:cNvSpPr/>
            <p:nvPr/>
          </p:nvSpPr>
          <p:spPr>
            <a:xfrm>
              <a:off x="5700800" y="2104839"/>
              <a:ext cx="204130" cy="204249"/>
            </a:xfrm>
            <a:custGeom>
              <a:avLst/>
              <a:gdLst>
                <a:gd name="connsiteX0" fmla="*/ 0 w 204130"/>
                <a:gd name="connsiteY0" fmla="*/ 102095 h 204249"/>
                <a:gd name="connsiteX1" fmla="*/ 101976 w 204130"/>
                <a:gd name="connsiteY1" fmla="*/ 204249 h 204249"/>
                <a:gd name="connsiteX2" fmla="*/ 204130 w 204130"/>
                <a:gd name="connsiteY2" fmla="*/ 102095 h 204249"/>
                <a:gd name="connsiteX3" fmla="*/ 101976 w 204130"/>
                <a:gd name="connsiteY3" fmla="*/ 0 h 204249"/>
                <a:gd name="connsiteX4" fmla="*/ 0 w 20413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3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390" y="204249"/>
                    <a:pt x="204130" y="158509"/>
                    <a:pt x="204130" y="102095"/>
                  </a:cubicBezTo>
                  <a:cubicBezTo>
                    <a:pt x="204130" y="45680"/>
                    <a:pt x="158390" y="0"/>
                    <a:pt x="101976" y="0"/>
                  </a:cubicBezTo>
                  <a:cubicBezTo>
                    <a:pt x="45621" y="3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8" name="Dowolny kształt: kształt 317">
              <a:extLst>
                <a:ext uri="{FF2B5EF4-FFF2-40B4-BE49-F238E27FC236}">
                  <a16:creationId xmlns:a16="http://schemas.microsoft.com/office/drawing/2014/main" id="{831AFF67-0F27-451B-B417-2DA4D05797BC}"/>
                </a:ext>
              </a:extLst>
            </p:cNvPr>
            <p:cNvSpPr/>
            <p:nvPr/>
          </p:nvSpPr>
          <p:spPr>
            <a:xfrm>
              <a:off x="5674889" y="2078898"/>
              <a:ext cx="255982" cy="256131"/>
            </a:xfrm>
            <a:custGeom>
              <a:avLst/>
              <a:gdLst>
                <a:gd name="connsiteX0" fmla="*/ 127887 w 255982"/>
                <a:gd name="connsiteY0" fmla="*/ 256131 h 256131"/>
                <a:gd name="connsiteX1" fmla="*/ 0 w 255982"/>
                <a:gd name="connsiteY1" fmla="*/ 128036 h 256131"/>
                <a:gd name="connsiteX2" fmla="*/ 127887 w 255982"/>
                <a:gd name="connsiteY2" fmla="*/ 0 h 256131"/>
                <a:gd name="connsiteX3" fmla="*/ 255982 w 255982"/>
                <a:gd name="connsiteY3" fmla="*/ 128036 h 256131"/>
                <a:gd name="connsiteX4" fmla="*/ 127887 w 255982"/>
                <a:gd name="connsiteY4" fmla="*/ 256131 h 256131"/>
                <a:gd name="connsiteX5" fmla="*/ 127887 w 255982"/>
                <a:gd name="connsiteY5" fmla="*/ 51912 h 256131"/>
                <a:gd name="connsiteX6" fmla="*/ 51882 w 255982"/>
                <a:gd name="connsiteY6" fmla="*/ 128036 h 256131"/>
                <a:gd name="connsiteX7" fmla="*/ 127887 w 255982"/>
                <a:gd name="connsiteY7" fmla="*/ 204249 h 256131"/>
                <a:gd name="connsiteX8" fmla="*/ 204100 w 255982"/>
                <a:gd name="connsiteY8" fmla="*/ 128036 h 256131"/>
                <a:gd name="connsiteX9" fmla="*/ 127887 w 25598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524" y="0"/>
                    <a:pt x="255982" y="57428"/>
                    <a:pt x="255982" y="128036"/>
                  </a:cubicBezTo>
                  <a:cubicBezTo>
                    <a:pt x="255982" y="198673"/>
                    <a:pt x="19852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6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929" y="204249"/>
                    <a:pt x="204100" y="170078"/>
                    <a:pt x="204100" y="128036"/>
                  </a:cubicBezTo>
                  <a:cubicBezTo>
                    <a:pt x="204100" y="86053"/>
                    <a:pt x="169899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9" name="Dowolny kształt: kształt 318">
              <a:extLst>
                <a:ext uri="{FF2B5EF4-FFF2-40B4-BE49-F238E27FC236}">
                  <a16:creationId xmlns:a16="http://schemas.microsoft.com/office/drawing/2014/main" id="{2835E2BC-6A26-4360-BDD9-4680B3BA4DD9}"/>
                </a:ext>
              </a:extLst>
            </p:cNvPr>
            <p:cNvSpPr/>
            <p:nvPr/>
          </p:nvSpPr>
          <p:spPr>
            <a:xfrm>
              <a:off x="5364310" y="2107284"/>
              <a:ext cx="204040" cy="204249"/>
            </a:xfrm>
            <a:custGeom>
              <a:avLst/>
              <a:gdLst>
                <a:gd name="connsiteX0" fmla="*/ 0 w 204040"/>
                <a:gd name="connsiteY0" fmla="*/ 102095 h 204249"/>
                <a:gd name="connsiteX1" fmla="*/ 101976 w 204040"/>
                <a:gd name="connsiteY1" fmla="*/ 204249 h 204249"/>
                <a:gd name="connsiteX2" fmla="*/ 204041 w 204040"/>
                <a:gd name="connsiteY2" fmla="*/ 102095 h 204249"/>
                <a:gd name="connsiteX3" fmla="*/ 101976 w 204040"/>
                <a:gd name="connsiteY3" fmla="*/ 0 h 204249"/>
                <a:gd name="connsiteX4" fmla="*/ 0 w 20404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420" y="204249"/>
                    <a:pt x="204041" y="158509"/>
                    <a:pt x="204041" y="102095"/>
                  </a:cubicBezTo>
                  <a:cubicBezTo>
                    <a:pt x="204041" y="45680"/>
                    <a:pt x="158420" y="0"/>
                    <a:pt x="101976" y="0"/>
                  </a:cubicBezTo>
                  <a:cubicBezTo>
                    <a:pt x="45591" y="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0" name="Dowolny kształt: kształt 319">
              <a:extLst>
                <a:ext uri="{FF2B5EF4-FFF2-40B4-BE49-F238E27FC236}">
                  <a16:creationId xmlns:a16="http://schemas.microsoft.com/office/drawing/2014/main" id="{B2651174-12B7-4B7C-A001-7B80231253BF}"/>
                </a:ext>
              </a:extLst>
            </p:cNvPr>
            <p:cNvSpPr/>
            <p:nvPr/>
          </p:nvSpPr>
          <p:spPr>
            <a:xfrm>
              <a:off x="5338399" y="2081343"/>
              <a:ext cx="255892" cy="256131"/>
            </a:xfrm>
            <a:custGeom>
              <a:avLst/>
              <a:gdLst>
                <a:gd name="connsiteX0" fmla="*/ 127887 w 255892"/>
                <a:gd name="connsiteY0" fmla="*/ 256131 h 256131"/>
                <a:gd name="connsiteX1" fmla="*/ 0 w 255892"/>
                <a:gd name="connsiteY1" fmla="*/ 128036 h 256131"/>
                <a:gd name="connsiteX2" fmla="*/ 127887 w 255892"/>
                <a:gd name="connsiteY2" fmla="*/ 0 h 256131"/>
                <a:gd name="connsiteX3" fmla="*/ 255893 w 255892"/>
                <a:gd name="connsiteY3" fmla="*/ 128036 h 256131"/>
                <a:gd name="connsiteX4" fmla="*/ 127887 w 255892"/>
                <a:gd name="connsiteY4" fmla="*/ 256131 h 256131"/>
                <a:gd name="connsiteX5" fmla="*/ 127887 w 255892"/>
                <a:gd name="connsiteY5" fmla="*/ 51912 h 256131"/>
                <a:gd name="connsiteX6" fmla="*/ 51882 w 255892"/>
                <a:gd name="connsiteY6" fmla="*/ 128036 h 256131"/>
                <a:gd name="connsiteX7" fmla="*/ 127887 w 255892"/>
                <a:gd name="connsiteY7" fmla="*/ 204249 h 256131"/>
                <a:gd name="connsiteX8" fmla="*/ 204010 w 255892"/>
                <a:gd name="connsiteY8" fmla="*/ 128036 h 256131"/>
                <a:gd name="connsiteX9" fmla="*/ 127887 w 25589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464" y="0"/>
                    <a:pt x="255893" y="57428"/>
                    <a:pt x="255893" y="128036"/>
                  </a:cubicBezTo>
                  <a:cubicBezTo>
                    <a:pt x="255863" y="198673"/>
                    <a:pt x="19846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9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840" y="204249"/>
                    <a:pt x="204010" y="170078"/>
                    <a:pt x="204010" y="128036"/>
                  </a:cubicBezTo>
                  <a:cubicBezTo>
                    <a:pt x="203981" y="86053"/>
                    <a:pt x="169840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1" name="Dowolny kształt: kształt 320">
              <a:extLst>
                <a:ext uri="{FF2B5EF4-FFF2-40B4-BE49-F238E27FC236}">
                  <a16:creationId xmlns:a16="http://schemas.microsoft.com/office/drawing/2014/main" id="{AC706D28-2BE1-49CA-A59D-61D0EA42F59E}"/>
                </a:ext>
              </a:extLst>
            </p:cNvPr>
            <p:cNvSpPr/>
            <p:nvPr/>
          </p:nvSpPr>
          <p:spPr>
            <a:xfrm>
              <a:off x="3032978" y="1116571"/>
              <a:ext cx="51882" cy="473202"/>
            </a:xfrm>
            <a:custGeom>
              <a:avLst/>
              <a:gdLst>
                <a:gd name="connsiteX0" fmla="*/ 0 w 51882"/>
                <a:gd name="connsiteY0" fmla="*/ 0 h 473202"/>
                <a:gd name="connsiteX1" fmla="*/ 51882 w 51882"/>
                <a:gd name="connsiteY1" fmla="*/ 0 h 473202"/>
                <a:gd name="connsiteX2" fmla="*/ 51882 w 51882"/>
                <a:gd name="connsiteY2" fmla="*/ 473202 h 473202"/>
                <a:gd name="connsiteX3" fmla="*/ 0 w 51882"/>
                <a:gd name="connsiteY3" fmla="*/ 473202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473202">
                  <a:moveTo>
                    <a:pt x="0" y="0"/>
                  </a:moveTo>
                  <a:lnTo>
                    <a:pt x="51882" y="0"/>
                  </a:lnTo>
                  <a:lnTo>
                    <a:pt x="51882" y="473202"/>
                  </a:lnTo>
                  <a:lnTo>
                    <a:pt x="0" y="47320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2" name="Dowolny kształt: kształt 321">
              <a:extLst>
                <a:ext uri="{FF2B5EF4-FFF2-40B4-BE49-F238E27FC236}">
                  <a16:creationId xmlns:a16="http://schemas.microsoft.com/office/drawing/2014/main" id="{6DFEB582-79B5-4256-84EE-4690FB661B43}"/>
                </a:ext>
              </a:extLst>
            </p:cNvPr>
            <p:cNvSpPr/>
            <p:nvPr/>
          </p:nvSpPr>
          <p:spPr>
            <a:xfrm>
              <a:off x="3104719" y="25941"/>
              <a:ext cx="434200" cy="4688128"/>
            </a:xfrm>
            <a:custGeom>
              <a:avLst/>
              <a:gdLst>
                <a:gd name="connsiteX0" fmla="*/ 0 w 434200"/>
                <a:gd name="connsiteY0" fmla="*/ 0 h 4688128"/>
                <a:gd name="connsiteX1" fmla="*/ 434201 w 434200"/>
                <a:gd name="connsiteY1" fmla="*/ 0 h 4688128"/>
                <a:gd name="connsiteX2" fmla="*/ 434201 w 434200"/>
                <a:gd name="connsiteY2" fmla="*/ 4688129 h 4688128"/>
                <a:gd name="connsiteX3" fmla="*/ 0 w 434200"/>
                <a:gd name="connsiteY3" fmla="*/ 4688129 h 46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00" h="4688128">
                  <a:moveTo>
                    <a:pt x="0" y="0"/>
                  </a:moveTo>
                  <a:lnTo>
                    <a:pt x="434201" y="0"/>
                  </a:lnTo>
                  <a:lnTo>
                    <a:pt x="434201" y="4688129"/>
                  </a:lnTo>
                  <a:lnTo>
                    <a:pt x="0" y="468812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3" name="Dowolny kształt: kształt 322">
              <a:extLst>
                <a:ext uri="{FF2B5EF4-FFF2-40B4-BE49-F238E27FC236}">
                  <a16:creationId xmlns:a16="http://schemas.microsoft.com/office/drawing/2014/main" id="{95566AFD-799B-4268-93AE-AC181C6A437C}"/>
                </a:ext>
              </a:extLst>
            </p:cNvPr>
            <p:cNvSpPr/>
            <p:nvPr/>
          </p:nvSpPr>
          <p:spPr>
            <a:xfrm>
              <a:off x="3078778" y="0"/>
              <a:ext cx="486083" cy="4740011"/>
            </a:xfrm>
            <a:custGeom>
              <a:avLst/>
              <a:gdLst>
                <a:gd name="connsiteX0" fmla="*/ 486083 w 486083"/>
                <a:gd name="connsiteY0" fmla="*/ 4740011 h 4740011"/>
                <a:gd name="connsiteX1" fmla="*/ 0 w 486083"/>
                <a:gd name="connsiteY1" fmla="*/ 4740011 h 4740011"/>
                <a:gd name="connsiteX2" fmla="*/ 0 w 486083"/>
                <a:gd name="connsiteY2" fmla="*/ 0 h 4740011"/>
                <a:gd name="connsiteX3" fmla="*/ 486083 w 486083"/>
                <a:gd name="connsiteY3" fmla="*/ 0 h 4740011"/>
                <a:gd name="connsiteX4" fmla="*/ 486083 w 486083"/>
                <a:gd name="connsiteY4" fmla="*/ 4740011 h 4740011"/>
                <a:gd name="connsiteX5" fmla="*/ 51912 w 486083"/>
                <a:gd name="connsiteY5" fmla="*/ 4688129 h 4740011"/>
                <a:gd name="connsiteX6" fmla="*/ 434231 w 486083"/>
                <a:gd name="connsiteY6" fmla="*/ 4688129 h 4740011"/>
                <a:gd name="connsiteX7" fmla="*/ 434231 w 486083"/>
                <a:gd name="connsiteY7" fmla="*/ 51882 h 4740011"/>
                <a:gd name="connsiteX8" fmla="*/ 51912 w 486083"/>
                <a:gd name="connsiteY8" fmla="*/ 51882 h 4740011"/>
                <a:gd name="connsiteX9" fmla="*/ 51912 w 486083"/>
                <a:gd name="connsiteY9" fmla="*/ 4688129 h 47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083" h="4740011">
                  <a:moveTo>
                    <a:pt x="486083" y="4740011"/>
                  </a:moveTo>
                  <a:lnTo>
                    <a:pt x="0" y="4740011"/>
                  </a:lnTo>
                  <a:lnTo>
                    <a:pt x="0" y="0"/>
                  </a:lnTo>
                  <a:lnTo>
                    <a:pt x="486083" y="0"/>
                  </a:lnTo>
                  <a:lnTo>
                    <a:pt x="486083" y="4740011"/>
                  </a:lnTo>
                  <a:close/>
                  <a:moveTo>
                    <a:pt x="51912" y="4688129"/>
                  </a:moveTo>
                  <a:lnTo>
                    <a:pt x="434231" y="4688129"/>
                  </a:lnTo>
                  <a:lnTo>
                    <a:pt x="434231" y="51882"/>
                  </a:lnTo>
                  <a:lnTo>
                    <a:pt x="51912" y="51882"/>
                  </a:lnTo>
                  <a:lnTo>
                    <a:pt x="51912" y="4688129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4" name="Dowolny kształt: kształt 323">
              <a:extLst>
                <a:ext uri="{FF2B5EF4-FFF2-40B4-BE49-F238E27FC236}">
                  <a16:creationId xmlns:a16="http://schemas.microsoft.com/office/drawing/2014/main" id="{434E79DB-CA46-489C-A0B8-D87E8D517461}"/>
                </a:ext>
              </a:extLst>
            </p:cNvPr>
            <p:cNvSpPr/>
            <p:nvPr/>
          </p:nvSpPr>
          <p:spPr>
            <a:xfrm>
              <a:off x="3104719" y="25941"/>
              <a:ext cx="434230" cy="6619818"/>
            </a:xfrm>
            <a:custGeom>
              <a:avLst/>
              <a:gdLst>
                <a:gd name="connsiteX0" fmla="*/ 434231 w 434230"/>
                <a:gd name="connsiteY0" fmla="*/ 0 h 6619818"/>
                <a:gd name="connsiteX1" fmla="*/ 434231 w 434230"/>
                <a:gd name="connsiteY1" fmla="*/ 6619819 h 6619818"/>
                <a:gd name="connsiteX2" fmla="*/ 0 w 434230"/>
                <a:gd name="connsiteY2" fmla="*/ 6619819 h 6619818"/>
                <a:gd name="connsiteX3" fmla="*/ 0 w 434230"/>
                <a:gd name="connsiteY3" fmla="*/ 0 h 66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30" h="6619818">
                  <a:moveTo>
                    <a:pt x="434231" y="0"/>
                  </a:moveTo>
                  <a:lnTo>
                    <a:pt x="434231" y="6619819"/>
                  </a:lnTo>
                  <a:lnTo>
                    <a:pt x="0" y="66198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5" name="Dowolny kształt: kształt 324">
              <a:extLst>
                <a:ext uri="{FF2B5EF4-FFF2-40B4-BE49-F238E27FC236}">
                  <a16:creationId xmlns:a16="http://schemas.microsoft.com/office/drawing/2014/main" id="{717D3689-EF66-4FDB-B21A-82594509D4C0}"/>
                </a:ext>
              </a:extLst>
            </p:cNvPr>
            <p:cNvSpPr/>
            <p:nvPr/>
          </p:nvSpPr>
          <p:spPr>
            <a:xfrm>
              <a:off x="3078778" y="25941"/>
              <a:ext cx="486083" cy="6645759"/>
            </a:xfrm>
            <a:custGeom>
              <a:avLst/>
              <a:gdLst>
                <a:gd name="connsiteX0" fmla="*/ 486083 w 486083"/>
                <a:gd name="connsiteY0" fmla="*/ 6645760 h 6645759"/>
                <a:gd name="connsiteX1" fmla="*/ 0 w 486083"/>
                <a:gd name="connsiteY1" fmla="*/ 6645760 h 6645759"/>
                <a:gd name="connsiteX2" fmla="*/ 0 w 486083"/>
                <a:gd name="connsiteY2" fmla="*/ 0 h 6645759"/>
                <a:gd name="connsiteX3" fmla="*/ 51912 w 486083"/>
                <a:gd name="connsiteY3" fmla="*/ 0 h 6645759"/>
                <a:gd name="connsiteX4" fmla="*/ 51912 w 486083"/>
                <a:gd name="connsiteY4" fmla="*/ 6593878 h 6645759"/>
                <a:gd name="connsiteX5" fmla="*/ 434201 w 486083"/>
                <a:gd name="connsiteY5" fmla="*/ 6593878 h 6645759"/>
                <a:gd name="connsiteX6" fmla="*/ 434201 w 486083"/>
                <a:gd name="connsiteY6" fmla="*/ 0 h 6645759"/>
                <a:gd name="connsiteX7" fmla="*/ 486083 w 486083"/>
                <a:gd name="connsiteY7" fmla="*/ 0 h 664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83" h="6645759">
                  <a:moveTo>
                    <a:pt x="486083" y="6645760"/>
                  </a:moveTo>
                  <a:lnTo>
                    <a:pt x="0" y="6645760"/>
                  </a:lnTo>
                  <a:lnTo>
                    <a:pt x="0" y="0"/>
                  </a:lnTo>
                  <a:lnTo>
                    <a:pt x="51912" y="0"/>
                  </a:lnTo>
                  <a:lnTo>
                    <a:pt x="51912" y="6593878"/>
                  </a:lnTo>
                  <a:lnTo>
                    <a:pt x="434201" y="6593878"/>
                  </a:lnTo>
                  <a:lnTo>
                    <a:pt x="434201" y="0"/>
                  </a:lnTo>
                  <a:lnTo>
                    <a:pt x="486083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6" name="Dowolny kształt: kształt 325">
              <a:extLst>
                <a:ext uri="{FF2B5EF4-FFF2-40B4-BE49-F238E27FC236}">
                  <a16:creationId xmlns:a16="http://schemas.microsoft.com/office/drawing/2014/main" id="{405D43DF-53D8-4AAA-9589-27F1ED6D89B6}"/>
                </a:ext>
              </a:extLst>
            </p:cNvPr>
            <p:cNvSpPr/>
            <p:nvPr/>
          </p:nvSpPr>
          <p:spPr>
            <a:xfrm>
              <a:off x="3104719" y="134503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7" name="Dowolny kształt: kształt 326">
              <a:extLst>
                <a:ext uri="{FF2B5EF4-FFF2-40B4-BE49-F238E27FC236}">
                  <a16:creationId xmlns:a16="http://schemas.microsoft.com/office/drawing/2014/main" id="{6E4203C2-2241-4405-9B7F-7A000A8655A9}"/>
                </a:ext>
              </a:extLst>
            </p:cNvPr>
            <p:cNvSpPr/>
            <p:nvPr/>
          </p:nvSpPr>
          <p:spPr>
            <a:xfrm>
              <a:off x="3104719" y="1680895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8" name="Dowolny kształt: kształt 327">
              <a:extLst>
                <a:ext uri="{FF2B5EF4-FFF2-40B4-BE49-F238E27FC236}">
                  <a16:creationId xmlns:a16="http://schemas.microsoft.com/office/drawing/2014/main" id="{5F1F2DBD-3FE1-4078-BACD-1A0E215C1C77}"/>
                </a:ext>
              </a:extLst>
            </p:cNvPr>
            <p:cNvSpPr/>
            <p:nvPr/>
          </p:nvSpPr>
          <p:spPr>
            <a:xfrm>
              <a:off x="3104719" y="2016699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9" name="Dowolny kształt: kształt 328">
              <a:extLst>
                <a:ext uri="{FF2B5EF4-FFF2-40B4-BE49-F238E27FC236}">
                  <a16:creationId xmlns:a16="http://schemas.microsoft.com/office/drawing/2014/main" id="{443A81BF-9A46-4DAD-A5F2-86ABCDEE3BDE}"/>
                </a:ext>
              </a:extLst>
            </p:cNvPr>
            <p:cNvSpPr/>
            <p:nvPr/>
          </p:nvSpPr>
          <p:spPr>
            <a:xfrm>
              <a:off x="3104719" y="235256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30" name="Grafika 1">
              <a:extLst>
                <a:ext uri="{FF2B5EF4-FFF2-40B4-BE49-F238E27FC236}">
                  <a16:creationId xmlns:a16="http://schemas.microsoft.com/office/drawing/2014/main" id="{57D18DB0-6B54-47C0-8E5F-D504AB1EB3FA}"/>
                </a:ext>
              </a:extLst>
            </p:cNvPr>
            <p:cNvGrpSpPr/>
            <p:nvPr/>
          </p:nvGrpSpPr>
          <p:grpSpPr>
            <a:xfrm>
              <a:off x="3078777" y="12404"/>
              <a:ext cx="486114" cy="6649666"/>
              <a:chOff x="3078777" y="12404"/>
              <a:chExt cx="486114" cy="6649666"/>
            </a:xfrm>
            <a:solidFill>
              <a:srgbClr val="B61928"/>
            </a:solidFill>
          </p:grpSpPr>
          <p:sp>
            <p:nvSpPr>
              <p:cNvPr id="441" name="Dowolny kształt: kształt 440">
                <a:extLst>
                  <a:ext uri="{FF2B5EF4-FFF2-40B4-BE49-F238E27FC236}">
                    <a16:creationId xmlns:a16="http://schemas.microsoft.com/office/drawing/2014/main" id="{367E4DD3-E72A-427A-93D2-D401F01600CB}"/>
                  </a:ext>
                </a:extLst>
              </p:cNvPr>
              <p:cNvSpPr/>
              <p:nvPr/>
            </p:nvSpPr>
            <p:spPr>
              <a:xfrm>
                <a:off x="3104719" y="6032684"/>
                <a:ext cx="442698" cy="51882"/>
              </a:xfrm>
              <a:custGeom>
                <a:avLst/>
                <a:gdLst>
                  <a:gd name="connsiteX0" fmla="*/ 0 w 442698"/>
                  <a:gd name="connsiteY0" fmla="*/ 0 h 51882"/>
                  <a:gd name="connsiteX1" fmla="*/ 442699 w 442698"/>
                  <a:gd name="connsiteY1" fmla="*/ 0 h 51882"/>
                  <a:gd name="connsiteX2" fmla="*/ 442699 w 442698"/>
                  <a:gd name="connsiteY2" fmla="*/ 51882 h 51882"/>
                  <a:gd name="connsiteX3" fmla="*/ 0 w 442698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698" h="51882">
                    <a:moveTo>
                      <a:pt x="0" y="0"/>
                    </a:moveTo>
                    <a:lnTo>
                      <a:pt x="442699" y="0"/>
                    </a:lnTo>
                    <a:lnTo>
                      <a:pt x="442699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42" name="Grafika 1">
                <a:extLst>
                  <a:ext uri="{FF2B5EF4-FFF2-40B4-BE49-F238E27FC236}">
                    <a16:creationId xmlns:a16="http://schemas.microsoft.com/office/drawing/2014/main" id="{09C1B22A-0114-40FA-A608-4F6658673C90}"/>
                  </a:ext>
                </a:extLst>
              </p:cNvPr>
              <p:cNvGrpSpPr/>
              <p:nvPr/>
            </p:nvGrpSpPr>
            <p:grpSpPr>
              <a:xfrm>
                <a:off x="3078777" y="12404"/>
                <a:ext cx="486114" cy="6649666"/>
                <a:chOff x="3078777" y="12404"/>
                <a:chExt cx="486114" cy="6649666"/>
              </a:xfrm>
              <a:solidFill>
                <a:srgbClr val="B61928"/>
              </a:solidFill>
            </p:grpSpPr>
            <p:grpSp>
              <p:nvGrpSpPr>
                <p:cNvPr id="443" name="Grafika 1">
                  <a:extLst>
                    <a:ext uri="{FF2B5EF4-FFF2-40B4-BE49-F238E27FC236}">
                      <a16:creationId xmlns:a16="http://schemas.microsoft.com/office/drawing/2014/main" id="{165555B1-630A-44AD-9006-7503C1AB2A32}"/>
                    </a:ext>
                  </a:extLst>
                </p:cNvPr>
                <p:cNvGrpSpPr/>
                <p:nvPr/>
              </p:nvGrpSpPr>
              <p:grpSpPr>
                <a:xfrm>
                  <a:off x="3078777" y="12404"/>
                  <a:ext cx="486114" cy="6422039"/>
                  <a:chOff x="3078777" y="12404"/>
                  <a:chExt cx="486114" cy="6422039"/>
                </a:xfrm>
                <a:solidFill>
                  <a:srgbClr val="B61928"/>
                </a:solidFill>
              </p:grpSpPr>
              <p:sp>
                <p:nvSpPr>
                  <p:cNvPr id="445" name="Dowolny kształt: kształt 444">
                    <a:extLst>
                      <a:ext uri="{FF2B5EF4-FFF2-40B4-BE49-F238E27FC236}">
                        <a16:creationId xmlns:a16="http://schemas.microsoft.com/office/drawing/2014/main" id="{D15FA95A-8C28-4BD5-8DAF-C077B7DA6E6C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75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6" name="Dowolny kształt: kształt 445">
                    <a:extLst>
                      <a:ext uri="{FF2B5EF4-FFF2-40B4-BE49-F238E27FC236}">
                        <a16:creationId xmlns:a16="http://schemas.microsoft.com/office/drawing/2014/main" id="{9E956084-72F1-4159-BD93-3AF6E5D3BDD2}"/>
                      </a:ext>
                    </a:extLst>
                  </p:cNvPr>
                  <p:cNvSpPr/>
                  <p:nvPr/>
                </p:nvSpPr>
                <p:spPr>
                  <a:xfrm>
                    <a:off x="3104719" y="673366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7" name="Dowolny kształt: kształt 446">
                    <a:extLst>
                      <a:ext uri="{FF2B5EF4-FFF2-40B4-BE49-F238E27FC236}">
                        <a16:creationId xmlns:a16="http://schemas.microsoft.com/office/drawing/2014/main" id="{332492AA-D09F-4B17-92DB-F85B5413F4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1009199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8" name="Dowolny kształt: kształt 447">
                    <a:extLst>
                      <a:ext uri="{FF2B5EF4-FFF2-40B4-BE49-F238E27FC236}">
                        <a16:creationId xmlns:a16="http://schemas.microsoft.com/office/drawing/2014/main" id="{9A6A8570-1EA2-466F-8A07-C15DB812E06E}"/>
                      </a:ext>
                    </a:extLst>
                  </p:cNvPr>
                  <p:cNvSpPr/>
                  <p:nvPr/>
                </p:nvSpPr>
                <p:spPr>
                  <a:xfrm>
                    <a:off x="3104719" y="2688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9" name="Dowolny kształt: kształt 448">
                    <a:extLst>
                      <a:ext uri="{FF2B5EF4-FFF2-40B4-BE49-F238E27FC236}">
                        <a16:creationId xmlns:a16="http://schemas.microsoft.com/office/drawing/2014/main" id="{69D9A11B-D928-4696-AAC9-63D99F581EAF}"/>
                      </a:ext>
                    </a:extLst>
                  </p:cNvPr>
                  <p:cNvSpPr/>
                  <p:nvPr/>
                </p:nvSpPr>
                <p:spPr>
                  <a:xfrm>
                    <a:off x="3104719" y="3024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0" name="Dowolny kształt: kształt 449">
                    <a:extLst>
                      <a:ext uri="{FF2B5EF4-FFF2-40B4-BE49-F238E27FC236}">
                        <a16:creationId xmlns:a16="http://schemas.microsoft.com/office/drawing/2014/main" id="{597B17BB-7DEE-4073-BB4C-66C92FAB678E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600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1" name="Dowolny kształt: kształt 450">
                    <a:extLst>
                      <a:ext uri="{FF2B5EF4-FFF2-40B4-BE49-F238E27FC236}">
                        <a16:creationId xmlns:a16="http://schemas.microsoft.com/office/drawing/2014/main" id="{FAD0866C-0976-4721-B33C-9B93D39BDFF4}"/>
                      </a:ext>
                    </a:extLst>
                  </p:cNvPr>
                  <p:cNvSpPr/>
                  <p:nvPr/>
                </p:nvSpPr>
                <p:spPr>
                  <a:xfrm>
                    <a:off x="3104719" y="369586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2" name="Dowolny kształt: kształt 451">
                    <a:extLst>
                      <a:ext uri="{FF2B5EF4-FFF2-40B4-BE49-F238E27FC236}">
                        <a16:creationId xmlns:a16="http://schemas.microsoft.com/office/drawing/2014/main" id="{04709594-4959-4419-AC2C-9F80528FC431}"/>
                      </a:ext>
                    </a:extLst>
                  </p:cNvPr>
                  <p:cNvSpPr/>
                  <p:nvPr/>
                </p:nvSpPr>
                <p:spPr>
                  <a:xfrm>
                    <a:off x="3104719" y="40317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3" name="Dowolny kształt: kształt 452">
                    <a:extLst>
                      <a:ext uri="{FF2B5EF4-FFF2-40B4-BE49-F238E27FC236}">
                        <a16:creationId xmlns:a16="http://schemas.microsoft.com/office/drawing/2014/main" id="{16630C73-F87C-499B-BFFA-77B73D598673}"/>
                      </a:ext>
                    </a:extLst>
                  </p:cNvPr>
                  <p:cNvSpPr/>
                  <p:nvPr/>
                </p:nvSpPr>
                <p:spPr>
                  <a:xfrm>
                    <a:off x="3104719" y="436756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4" name="Dowolny kształt: kształt 453">
                    <a:extLst>
                      <a:ext uri="{FF2B5EF4-FFF2-40B4-BE49-F238E27FC236}">
                        <a16:creationId xmlns:a16="http://schemas.microsoft.com/office/drawing/2014/main" id="{042197A7-5C8A-42D4-A97A-4AB5C4787513}"/>
                      </a:ext>
                    </a:extLst>
                  </p:cNvPr>
                  <p:cNvSpPr/>
                  <p:nvPr/>
                </p:nvSpPr>
                <p:spPr>
                  <a:xfrm>
                    <a:off x="3104719" y="4703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5" name="Dowolny kształt: kształt 454">
                    <a:extLst>
                      <a:ext uri="{FF2B5EF4-FFF2-40B4-BE49-F238E27FC236}">
                        <a16:creationId xmlns:a16="http://schemas.microsoft.com/office/drawing/2014/main" id="{22738DE5-CF60-4D8C-9DB7-A881E2B3C95E}"/>
                      </a:ext>
                    </a:extLst>
                  </p:cNvPr>
                  <p:cNvSpPr/>
                  <p:nvPr/>
                </p:nvSpPr>
                <p:spPr>
                  <a:xfrm>
                    <a:off x="3104719" y="5039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6" name="Dowolny kształt: kształt 455">
                    <a:extLst>
                      <a:ext uri="{FF2B5EF4-FFF2-40B4-BE49-F238E27FC236}">
                        <a16:creationId xmlns:a16="http://schemas.microsoft.com/office/drawing/2014/main" id="{B8119244-E137-4E80-B4CE-818C19243235}"/>
                      </a:ext>
                    </a:extLst>
                  </p:cNvPr>
                  <p:cNvSpPr/>
                  <p:nvPr/>
                </p:nvSpPr>
                <p:spPr>
                  <a:xfrm>
                    <a:off x="3104719" y="53750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7" name="Dowolny kształt: kształt 456">
                    <a:extLst>
                      <a:ext uri="{FF2B5EF4-FFF2-40B4-BE49-F238E27FC236}">
                        <a16:creationId xmlns:a16="http://schemas.microsoft.com/office/drawing/2014/main" id="{9663520B-A705-409A-9781-15F6BEA4BB45}"/>
                      </a:ext>
                    </a:extLst>
                  </p:cNvPr>
                  <p:cNvSpPr/>
                  <p:nvPr/>
                </p:nvSpPr>
                <p:spPr>
                  <a:xfrm>
                    <a:off x="3104719" y="57108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8" name="Dowolny kształt: kształt 457">
                    <a:extLst>
                      <a:ext uri="{FF2B5EF4-FFF2-40B4-BE49-F238E27FC236}">
                        <a16:creationId xmlns:a16="http://schemas.microsoft.com/office/drawing/2014/main" id="{A64CE3F0-5C72-429F-8DA8-EEB03EA80E59}"/>
                      </a:ext>
                    </a:extLst>
                  </p:cNvPr>
                  <p:cNvSpPr/>
                  <p:nvPr/>
                </p:nvSpPr>
                <p:spPr>
                  <a:xfrm>
                    <a:off x="3104719" y="63825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9" name="Dowolny kształt: kształt 458">
                    <a:extLst>
                      <a:ext uri="{FF2B5EF4-FFF2-40B4-BE49-F238E27FC236}">
                        <a16:creationId xmlns:a16="http://schemas.microsoft.com/office/drawing/2014/main" id="{5B1E7CC7-C7D1-40D6-A369-B44009C2A52B}"/>
                      </a:ext>
                    </a:extLst>
                  </p:cNvPr>
                  <p:cNvSpPr/>
                  <p:nvPr/>
                </p:nvSpPr>
                <p:spPr>
                  <a:xfrm>
                    <a:off x="3078777" y="12404"/>
                    <a:ext cx="486114" cy="4712131"/>
                  </a:xfrm>
                  <a:custGeom>
                    <a:avLst/>
                    <a:gdLst>
                      <a:gd name="connsiteX0" fmla="*/ 48483 w 486114"/>
                      <a:gd name="connsiteY0" fmla="*/ 4712132 h 4712131"/>
                      <a:gd name="connsiteX1" fmla="*/ 17026 w 486114"/>
                      <a:gd name="connsiteY1" fmla="*/ 4670895 h 4712131"/>
                      <a:gd name="connsiteX2" fmla="*/ 404593 w 486114"/>
                      <a:gd name="connsiteY2" fmla="*/ 4375404 h 4712131"/>
                      <a:gd name="connsiteX3" fmla="*/ 23198 w 486114"/>
                      <a:gd name="connsiteY3" fmla="*/ 4067122 h 4712131"/>
                      <a:gd name="connsiteX4" fmla="*/ 13567 w 486114"/>
                      <a:gd name="connsiteY4" fmla="*/ 4047234 h 4712131"/>
                      <a:gd name="connsiteX5" fmla="*/ 22781 w 486114"/>
                      <a:gd name="connsiteY5" fmla="*/ 4027107 h 4712131"/>
                      <a:gd name="connsiteX6" fmla="*/ 408856 w 486114"/>
                      <a:gd name="connsiteY6" fmla="*/ 3701680 h 4712131"/>
                      <a:gd name="connsiteX7" fmla="*/ 9929 w 486114"/>
                      <a:gd name="connsiteY7" fmla="*/ 3388925 h 4712131"/>
                      <a:gd name="connsiteX8" fmla="*/ 0 w 486114"/>
                      <a:gd name="connsiteY8" fmla="*/ 3368471 h 4712131"/>
                      <a:gd name="connsiteX9" fmla="*/ 9989 w 486114"/>
                      <a:gd name="connsiteY9" fmla="*/ 3348046 h 4712131"/>
                      <a:gd name="connsiteX10" fmla="*/ 417742 w 486114"/>
                      <a:gd name="connsiteY10" fmla="*/ 3029447 h 4712131"/>
                      <a:gd name="connsiteX11" fmla="*/ 10168 w 486114"/>
                      <a:gd name="connsiteY11" fmla="*/ 2717438 h 4712131"/>
                      <a:gd name="connsiteX12" fmla="*/ 0 w 486114"/>
                      <a:gd name="connsiteY12" fmla="*/ 2696715 h 4712131"/>
                      <a:gd name="connsiteX13" fmla="*/ 10377 w 486114"/>
                      <a:gd name="connsiteY13" fmla="*/ 2676081 h 4712131"/>
                      <a:gd name="connsiteX14" fmla="*/ 417682 w 486114"/>
                      <a:gd name="connsiteY14" fmla="*/ 2370572 h 4712131"/>
                      <a:gd name="connsiteX15" fmla="*/ 13209 w 486114"/>
                      <a:gd name="connsiteY15" fmla="*/ 2048872 h 4712131"/>
                      <a:gd name="connsiteX16" fmla="*/ 3399 w 486114"/>
                      <a:gd name="connsiteY16" fmla="*/ 2028626 h 4712131"/>
                      <a:gd name="connsiteX17" fmla="*/ 13090 w 486114"/>
                      <a:gd name="connsiteY17" fmla="*/ 2008351 h 4712131"/>
                      <a:gd name="connsiteX18" fmla="*/ 405278 w 486114"/>
                      <a:gd name="connsiteY18" fmla="*/ 1692703 h 4712131"/>
                      <a:gd name="connsiteX19" fmla="*/ 23198 w 486114"/>
                      <a:gd name="connsiteY19" fmla="*/ 1383855 h 4712131"/>
                      <a:gd name="connsiteX20" fmla="*/ 13567 w 486114"/>
                      <a:gd name="connsiteY20" fmla="*/ 1363848 h 4712131"/>
                      <a:gd name="connsiteX21" fmla="*/ 22930 w 486114"/>
                      <a:gd name="connsiteY21" fmla="*/ 1343721 h 4712131"/>
                      <a:gd name="connsiteX22" fmla="*/ 402595 w 486114"/>
                      <a:gd name="connsiteY22" fmla="*/ 1027865 h 4712131"/>
                      <a:gd name="connsiteX23" fmla="*/ 12792 w 486114"/>
                      <a:gd name="connsiteY23" fmla="*/ 705211 h 4712131"/>
                      <a:gd name="connsiteX24" fmla="*/ 3399 w 486114"/>
                      <a:gd name="connsiteY24" fmla="*/ 684935 h 4712131"/>
                      <a:gd name="connsiteX25" fmla="*/ 13269 w 486114"/>
                      <a:gd name="connsiteY25" fmla="*/ 664868 h 4712131"/>
                      <a:gd name="connsiteX26" fmla="*/ 408171 w 486114"/>
                      <a:gd name="connsiteY26" fmla="*/ 352770 h 4712131"/>
                      <a:gd name="connsiteX27" fmla="*/ 13269 w 486114"/>
                      <a:gd name="connsiteY27" fmla="*/ 40701 h 4712131"/>
                      <a:gd name="connsiteX28" fmla="*/ 45442 w 486114"/>
                      <a:gd name="connsiteY28" fmla="*/ 0 h 4712131"/>
                      <a:gd name="connsiteX29" fmla="*/ 466076 w 486114"/>
                      <a:gd name="connsiteY29" fmla="*/ 332434 h 4712131"/>
                      <a:gd name="connsiteX30" fmla="*/ 475945 w 486114"/>
                      <a:gd name="connsiteY30" fmla="*/ 352799 h 4712131"/>
                      <a:gd name="connsiteX31" fmla="*/ 466076 w 486114"/>
                      <a:gd name="connsiteY31" fmla="*/ 373165 h 4712131"/>
                      <a:gd name="connsiteX32" fmla="*/ 70608 w 486114"/>
                      <a:gd name="connsiteY32" fmla="*/ 685681 h 4712131"/>
                      <a:gd name="connsiteX33" fmla="*/ 459755 w 486114"/>
                      <a:gd name="connsiteY33" fmla="*/ 1007828 h 4712131"/>
                      <a:gd name="connsiteX34" fmla="*/ 469147 w 486114"/>
                      <a:gd name="connsiteY34" fmla="*/ 1027805 h 4712131"/>
                      <a:gd name="connsiteX35" fmla="*/ 459785 w 486114"/>
                      <a:gd name="connsiteY35" fmla="*/ 1047783 h 4712131"/>
                      <a:gd name="connsiteX36" fmla="*/ 80418 w 486114"/>
                      <a:gd name="connsiteY36" fmla="*/ 1363370 h 4712131"/>
                      <a:gd name="connsiteX37" fmla="*/ 462915 w 486114"/>
                      <a:gd name="connsiteY37" fmla="*/ 1672517 h 4712131"/>
                      <a:gd name="connsiteX38" fmla="*/ 472546 w 486114"/>
                      <a:gd name="connsiteY38" fmla="*/ 1692733 h 4712131"/>
                      <a:gd name="connsiteX39" fmla="*/ 462856 w 486114"/>
                      <a:gd name="connsiteY39" fmla="*/ 1712920 h 4712131"/>
                      <a:gd name="connsiteX40" fmla="*/ 70876 w 486114"/>
                      <a:gd name="connsiteY40" fmla="*/ 2028418 h 4712131"/>
                      <a:gd name="connsiteX41" fmla="*/ 476303 w 486114"/>
                      <a:gd name="connsiteY41" fmla="*/ 2350863 h 4712131"/>
                      <a:gd name="connsiteX42" fmla="*/ 486113 w 486114"/>
                      <a:gd name="connsiteY42" fmla="*/ 2371526 h 4712131"/>
                      <a:gd name="connsiteX43" fmla="*/ 475737 w 486114"/>
                      <a:gd name="connsiteY43" fmla="*/ 2391921 h 4712131"/>
                      <a:gd name="connsiteX44" fmla="*/ 68908 w 486114"/>
                      <a:gd name="connsiteY44" fmla="*/ 2697043 h 4712131"/>
                      <a:gd name="connsiteX45" fmla="*/ 475945 w 486114"/>
                      <a:gd name="connsiteY45" fmla="*/ 3008694 h 4712131"/>
                      <a:gd name="connsiteX46" fmla="*/ 486113 w 486114"/>
                      <a:gd name="connsiteY46" fmla="*/ 3029179 h 4712131"/>
                      <a:gd name="connsiteX47" fmla="*/ 476124 w 486114"/>
                      <a:gd name="connsiteY47" fmla="*/ 3049753 h 4712131"/>
                      <a:gd name="connsiteX48" fmla="*/ 68043 w 486114"/>
                      <a:gd name="connsiteY48" fmla="*/ 3368560 h 4712131"/>
                      <a:gd name="connsiteX49" fmla="*/ 466016 w 486114"/>
                      <a:gd name="connsiteY49" fmla="*/ 3680570 h 4712131"/>
                      <a:gd name="connsiteX50" fmla="*/ 475945 w 486114"/>
                      <a:gd name="connsiteY50" fmla="*/ 3700547 h 4712131"/>
                      <a:gd name="connsiteX51" fmla="*/ 466732 w 486114"/>
                      <a:gd name="connsiteY51" fmla="*/ 3720853 h 4712131"/>
                      <a:gd name="connsiteX52" fmla="*/ 80269 w 486114"/>
                      <a:gd name="connsiteY52" fmla="*/ 4046578 h 4712131"/>
                      <a:gd name="connsiteX53" fmla="*/ 462915 w 486114"/>
                      <a:gd name="connsiteY53" fmla="*/ 4355844 h 4712131"/>
                      <a:gd name="connsiteX54" fmla="*/ 472546 w 486114"/>
                      <a:gd name="connsiteY54" fmla="*/ 4376388 h 4712131"/>
                      <a:gd name="connsiteX55" fmla="*/ 462349 w 486114"/>
                      <a:gd name="connsiteY55" fmla="*/ 4396634 h 4712131"/>
                      <a:gd name="connsiteX56" fmla="*/ 48483 w 486114"/>
                      <a:gd name="connsiteY56" fmla="*/ 4712132 h 471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86114" h="4712131">
                        <a:moveTo>
                          <a:pt x="48483" y="4712132"/>
                        </a:moveTo>
                        <a:lnTo>
                          <a:pt x="17026" y="4670895"/>
                        </a:lnTo>
                        <a:lnTo>
                          <a:pt x="404593" y="4375404"/>
                        </a:lnTo>
                        <a:lnTo>
                          <a:pt x="23198" y="4067122"/>
                        </a:lnTo>
                        <a:cubicBezTo>
                          <a:pt x="17205" y="4062262"/>
                          <a:pt x="13657" y="4054957"/>
                          <a:pt x="13567" y="4047234"/>
                        </a:cubicBezTo>
                        <a:cubicBezTo>
                          <a:pt x="13478" y="4039481"/>
                          <a:pt x="16847" y="4032117"/>
                          <a:pt x="22781" y="4027107"/>
                        </a:cubicBezTo>
                        <a:lnTo>
                          <a:pt x="408856" y="3701680"/>
                        </a:lnTo>
                        <a:lnTo>
                          <a:pt x="9929" y="3388925"/>
                        </a:lnTo>
                        <a:cubicBezTo>
                          <a:pt x="3638" y="3384006"/>
                          <a:pt x="0" y="3376462"/>
                          <a:pt x="0" y="3368471"/>
                        </a:cubicBezTo>
                        <a:cubicBezTo>
                          <a:pt x="0" y="3360480"/>
                          <a:pt x="3668" y="3352966"/>
                          <a:pt x="9989" y="3348046"/>
                        </a:cubicBezTo>
                        <a:lnTo>
                          <a:pt x="417742" y="3029447"/>
                        </a:lnTo>
                        <a:lnTo>
                          <a:pt x="10168" y="2717438"/>
                        </a:lnTo>
                        <a:cubicBezTo>
                          <a:pt x="3727" y="2712488"/>
                          <a:pt x="-29" y="2704825"/>
                          <a:pt x="0" y="2696715"/>
                        </a:cubicBezTo>
                        <a:cubicBezTo>
                          <a:pt x="60" y="2688575"/>
                          <a:pt x="3877" y="2680941"/>
                          <a:pt x="10377" y="2676081"/>
                        </a:cubicBezTo>
                        <a:lnTo>
                          <a:pt x="417682" y="2370572"/>
                        </a:lnTo>
                        <a:lnTo>
                          <a:pt x="13209" y="2048872"/>
                        </a:lnTo>
                        <a:cubicBezTo>
                          <a:pt x="7037" y="2043982"/>
                          <a:pt x="3429" y="2036528"/>
                          <a:pt x="3399" y="2028626"/>
                        </a:cubicBezTo>
                        <a:cubicBezTo>
                          <a:pt x="3370" y="2020754"/>
                          <a:pt x="6948" y="2013270"/>
                          <a:pt x="13090" y="2008351"/>
                        </a:cubicBezTo>
                        <a:lnTo>
                          <a:pt x="405278" y="1692703"/>
                        </a:lnTo>
                        <a:lnTo>
                          <a:pt x="23198" y="1383855"/>
                        </a:lnTo>
                        <a:cubicBezTo>
                          <a:pt x="17175" y="1378965"/>
                          <a:pt x="13627" y="1371630"/>
                          <a:pt x="13567" y="1363848"/>
                        </a:cubicBezTo>
                        <a:cubicBezTo>
                          <a:pt x="13508" y="1356065"/>
                          <a:pt x="16937" y="1348700"/>
                          <a:pt x="22930" y="1343721"/>
                        </a:cubicBezTo>
                        <a:lnTo>
                          <a:pt x="402595" y="1027865"/>
                        </a:lnTo>
                        <a:lnTo>
                          <a:pt x="12792" y="705211"/>
                        </a:lnTo>
                        <a:cubicBezTo>
                          <a:pt x="6769" y="700202"/>
                          <a:pt x="3310" y="692748"/>
                          <a:pt x="3399" y="684935"/>
                        </a:cubicBezTo>
                        <a:cubicBezTo>
                          <a:pt x="3489" y="677093"/>
                          <a:pt x="7127" y="669728"/>
                          <a:pt x="13269" y="664868"/>
                        </a:cubicBezTo>
                        <a:lnTo>
                          <a:pt x="408171" y="352770"/>
                        </a:lnTo>
                        <a:lnTo>
                          <a:pt x="13269" y="40701"/>
                        </a:lnTo>
                        <a:lnTo>
                          <a:pt x="45442" y="0"/>
                        </a:lnTo>
                        <a:lnTo>
                          <a:pt x="466076" y="332434"/>
                        </a:lnTo>
                        <a:cubicBezTo>
                          <a:pt x="472308" y="337354"/>
                          <a:pt x="475945" y="344868"/>
                          <a:pt x="475945" y="352799"/>
                        </a:cubicBezTo>
                        <a:cubicBezTo>
                          <a:pt x="475945" y="360731"/>
                          <a:pt x="472308" y="368215"/>
                          <a:pt x="466076" y="373165"/>
                        </a:cubicBezTo>
                        <a:lnTo>
                          <a:pt x="70608" y="685681"/>
                        </a:lnTo>
                        <a:lnTo>
                          <a:pt x="459755" y="1007828"/>
                        </a:lnTo>
                        <a:cubicBezTo>
                          <a:pt x="465718" y="1012748"/>
                          <a:pt x="469147" y="1020053"/>
                          <a:pt x="469147" y="1027805"/>
                        </a:cubicBezTo>
                        <a:cubicBezTo>
                          <a:pt x="469147" y="1035528"/>
                          <a:pt x="465718" y="1042833"/>
                          <a:pt x="459785" y="1047783"/>
                        </a:cubicBezTo>
                        <a:lnTo>
                          <a:pt x="80418" y="1363370"/>
                        </a:lnTo>
                        <a:lnTo>
                          <a:pt x="462915" y="1672517"/>
                        </a:lnTo>
                        <a:cubicBezTo>
                          <a:pt x="469028" y="1677467"/>
                          <a:pt x="472546" y="1684891"/>
                          <a:pt x="472546" y="1692733"/>
                        </a:cubicBezTo>
                        <a:cubicBezTo>
                          <a:pt x="472546" y="1700575"/>
                          <a:pt x="468968" y="1708000"/>
                          <a:pt x="462856" y="1712920"/>
                        </a:cubicBezTo>
                        <a:lnTo>
                          <a:pt x="70876" y="2028418"/>
                        </a:lnTo>
                        <a:lnTo>
                          <a:pt x="476303" y="2350863"/>
                        </a:lnTo>
                        <a:cubicBezTo>
                          <a:pt x="482624" y="2355872"/>
                          <a:pt x="486203" y="2363505"/>
                          <a:pt x="486113" y="2371526"/>
                        </a:cubicBezTo>
                        <a:cubicBezTo>
                          <a:pt x="485994" y="2379547"/>
                          <a:pt x="482148" y="2387091"/>
                          <a:pt x="475737" y="2391921"/>
                        </a:cubicBezTo>
                        <a:lnTo>
                          <a:pt x="68908" y="2697043"/>
                        </a:lnTo>
                        <a:lnTo>
                          <a:pt x="475945" y="3008694"/>
                        </a:lnTo>
                        <a:cubicBezTo>
                          <a:pt x="482296" y="3013584"/>
                          <a:pt x="486054" y="3021128"/>
                          <a:pt x="486113" y="3029179"/>
                        </a:cubicBezTo>
                        <a:cubicBezTo>
                          <a:pt x="486173" y="3037200"/>
                          <a:pt x="482476" y="3044803"/>
                          <a:pt x="476124" y="3049753"/>
                        </a:cubicBezTo>
                        <a:lnTo>
                          <a:pt x="68043" y="3368560"/>
                        </a:lnTo>
                        <a:lnTo>
                          <a:pt x="466016" y="3680570"/>
                        </a:lnTo>
                        <a:cubicBezTo>
                          <a:pt x="472159" y="3685370"/>
                          <a:pt x="475797" y="3692735"/>
                          <a:pt x="475945" y="3700547"/>
                        </a:cubicBezTo>
                        <a:cubicBezTo>
                          <a:pt x="476065" y="3708359"/>
                          <a:pt x="472695" y="3715814"/>
                          <a:pt x="466732" y="3720853"/>
                        </a:cubicBezTo>
                        <a:lnTo>
                          <a:pt x="80269" y="4046578"/>
                        </a:lnTo>
                        <a:lnTo>
                          <a:pt x="462915" y="4355844"/>
                        </a:lnTo>
                        <a:cubicBezTo>
                          <a:pt x="469088" y="4360824"/>
                          <a:pt x="472636" y="4368397"/>
                          <a:pt x="472546" y="4376388"/>
                        </a:cubicBezTo>
                        <a:cubicBezTo>
                          <a:pt x="472427" y="4384350"/>
                          <a:pt x="468670" y="4391804"/>
                          <a:pt x="462349" y="4396634"/>
                        </a:cubicBezTo>
                        <a:lnTo>
                          <a:pt x="48483" y="471213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44" name="Dowolny kształt: kształt 443">
                  <a:extLst>
                    <a:ext uri="{FF2B5EF4-FFF2-40B4-BE49-F238E27FC236}">
                      <a16:creationId xmlns:a16="http://schemas.microsoft.com/office/drawing/2014/main" id="{CB90CC0C-7007-4AB5-99CC-4000B8DD0A8C}"/>
                    </a:ext>
                  </a:extLst>
                </p:cNvPr>
                <p:cNvSpPr/>
                <p:nvPr/>
              </p:nvSpPr>
              <p:spPr>
                <a:xfrm>
                  <a:off x="3082170" y="4697282"/>
                  <a:ext cx="472555" cy="1964787"/>
                </a:xfrm>
                <a:custGeom>
                  <a:avLst/>
                  <a:gdLst>
                    <a:gd name="connsiteX0" fmla="*/ 34804 w 472555"/>
                    <a:gd name="connsiteY0" fmla="*/ 1964787 h 1964787"/>
                    <a:gd name="connsiteX1" fmla="*/ 10324 w 472555"/>
                    <a:gd name="connsiteY1" fmla="*/ 1919017 h 1964787"/>
                    <a:gd name="connsiteX2" fmla="*/ 397711 w 472555"/>
                    <a:gd name="connsiteY2" fmla="*/ 1711816 h 1964787"/>
                    <a:gd name="connsiteX3" fmla="*/ 19090 w 472555"/>
                    <a:gd name="connsiteY3" fmla="*/ 1383289 h 1964787"/>
                    <a:gd name="connsiteX4" fmla="*/ 10145 w 472555"/>
                    <a:gd name="connsiteY4" fmla="*/ 1363430 h 1964787"/>
                    <a:gd name="connsiteX5" fmla="*/ 19507 w 472555"/>
                    <a:gd name="connsiteY5" fmla="*/ 1343781 h 1964787"/>
                    <a:gd name="connsiteX6" fmla="*/ 398278 w 472555"/>
                    <a:gd name="connsiteY6" fmla="*/ 1028670 h 1964787"/>
                    <a:gd name="connsiteX7" fmla="*/ 10145 w 472555"/>
                    <a:gd name="connsiteY7" fmla="*/ 729990 h 1964787"/>
                    <a:gd name="connsiteX8" fmla="*/ 7 w 472555"/>
                    <a:gd name="connsiteY8" fmla="*/ 710012 h 1964787"/>
                    <a:gd name="connsiteX9" fmla="*/ 9191 w 472555"/>
                    <a:gd name="connsiteY9" fmla="*/ 689617 h 1964787"/>
                    <a:gd name="connsiteX10" fmla="*/ 405673 w 472555"/>
                    <a:gd name="connsiteY10" fmla="*/ 353515 h 1964787"/>
                    <a:gd name="connsiteX11" fmla="*/ 9876 w 472555"/>
                    <a:gd name="connsiteY11" fmla="*/ 40701 h 1964787"/>
                    <a:gd name="connsiteX12" fmla="*/ 42049 w 472555"/>
                    <a:gd name="connsiteY12" fmla="*/ 0 h 1964787"/>
                    <a:gd name="connsiteX13" fmla="*/ 462683 w 472555"/>
                    <a:gd name="connsiteY13" fmla="*/ 332434 h 1964787"/>
                    <a:gd name="connsiteX14" fmla="*/ 472553 w 472555"/>
                    <a:gd name="connsiteY14" fmla="*/ 352322 h 1964787"/>
                    <a:gd name="connsiteX15" fmla="*/ 463369 w 472555"/>
                    <a:gd name="connsiteY15" fmla="*/ 372569 h 1964787"/>
                    <a:gd name="connsiteX16" fmla="*/ 67215 w 472555"/>
                    <a:gd name="connsiteY16" fmla="*/ 708372 h 1964787"/>
                    <a:gd name="connsiteX17" fmla="*/ 455617 w 472555"/>
                    <a:gd name="connsiteY17" fmla="*/ 1007232 h 1964787"/>
                    <a:gd name="connsiteX18" fmla="*/ 465754 w 472555"/>
                    <a:gd name="connsiteY18" fmla="*/ 1027329 h 1964787"/>
                    <a:gd name="connsiteX19" fmla="*/ 456392 w 472555"/>
                    <a:gd name="connsiteY19" fmla="*/ 1047753 h 1964787"/>
                    <a:gd name="connsiteX20" fmla="*/ 76161 w 472555"/>
                    <a:gd name="connsiteY20" fmla="*/ 1364056 h 1964787"/>
                    <a:gd name="connsiteX21" fmla="*/ 460178 w 472555"/>
                    <a:gd name="connsiteY21" fmla="*/ 1697266 h 1964787"/>
                    <a:gd name="connsiteX22" fmla="*/ 468975 w 472555"/>
                    <a:gd name="connsiteY22" fmla="*/ 1719748 h 1964787"/>
                    <a:gd name="connsiteX23" fmla="*/ 455408 w 472555"/>
                    <a:gd name="connsiteY23" fmla="*/ 1739726 h 1964787"/>
                    <a:gd name="connsiteX24" fmla="*/ 34804 w 472555"/>
                    <a:gd name="connsiteY24" fmla="*/ 1964787 h 196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555" h="1964787">
                      <a:moveTo>
                        <a:pt x="34804" y="1964787"/>
                      </a:moveTo>
                      <a:lnTo>
                        <a:pt x="10324" y="1919017"/>
                      </a:lnTo>
                      <a:lnTo>
                        <a:pt x="397711" y="1711816"/>
                      </a:lnTo>
                      <a:lnTo>
                        <a:pt x="19090" y="1383289"/>
                      </a:lnTo>
                      <a:cubicBezTo>
                        <a:pt x="13335" y="1378309"/>
                        <a:pt x="10085" y="1371064"/>
                        <a:pt x="10145" y="1363430"/>
                      </a:cubicBezTo>
                      <a:cubicBezTo>
                        <a:pt x="10234" y="1355827"/>
                        <a:pt x="13633" y="1348641"/>
                        <a:pt x="19507" y="1343781"/>
                      </a:cubicBezTo>
                      <a:lnTo>
                        <a:pt x="398278" y="1028670"/>
                      </a:lnTo>
                      <a:lnTo>
                        <a:pt x="10145" y="729990"/>
                      </a:lnTo>
                      <a:cubicBezTo>
                        <a:pt x="3913" y="725189"/>
                        <a:pt x="216" y="717854"/>
                        <a:pt x="7" y="710012"/>
                      </a:cubicBezTo>
                      <a:cubicBezTo>
                        <a:pt x="-172" y="702170"/>
                        <a:pt x="3197" y="694686"/>
                        <a:pt x="9191" y="689617"/>
                      </a:cubicBezTo>
                      <a:lnTo>
                        <a:pt x="405673" y="353515"/>
                      </a:lnTo>
                      <a:lnTo>
                        <a:pt x="9876" y="40701"/>
                      </a:lnTo>
                      <a:lnTo>
                        <a:pt x="42049" y="0"/>
                      </a:lnTo>
                      <a:lnTo>
                        <a:pt x="462683" y="332434"/>
                      </a:lnTo>
                      <a:cubicBezTo>
                        <a:pt x="468796" y="337235"/>
                        <a:pt x="472404" y="344540"/>
                        <a:pt x="472553" y="352322"/>
                      </a:cubicBezTo>
                      <a:cubicBezTo>
                        <a:pt x="472672" y="360105"/>
                        <a:pt x="469303" y="367559"/>
                        <a:pt x="463369" y="372569"/>
                      </a:cubicBezTo>
                      <a:lnTo>
                        <a:pt x="67215" y="708372"/>
                      </a:lnTo>
                      <a:lnTo>
                        <a:pt x="455617" y="1007232"/>
                      </a:lnTo>
                      <a:cubicBezTo>
                        <a:pt x="461878" y="1012032"/>
                        <a:pt x="465605" y="1019457"/>
                        <a:pt x="465754" y="1027329"/>
                      </a:cubicBezTo>
                      <a:cubicBezTo>
                        <a:pt x="465904" y="1035171"/>
                        <a:pt x="462474" y="1042714"/>
                        <a:pt x="456392" y="1047753"/>
                      </a:cubicBezTo>
                      <a:lnTo>
                        <a:pt x="76161" y="1364056"/>
                      </a:lnTo>
                      <a:lnTo>
                        <a:pt x="460178" y="1697266"/>
                      </a:lnTo>
                      <a:cubicBezTo>
                        <a:pt x="466649" y="1702841"/>
                        <a:pt x="469899" y="1711250"/>
                        <a:pt x="468975" y="1719748"/>
                      </a:cubicBezTo>
                      <a:cubicBezTo>
                        <a:pt x="468020" y="1728246"/>
                        <a:pt x="462952" y="1735700"/>
                        <a:pt x="455408" y="1739726"/>
                      </a:cubicBezTo>
                      <a:lnTo>
                        <a:pt x="34804" y="1964787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31" name="Dowolny kształt: kształt 330">
              <a:extLst>
                <a:ext uri="{FF2B5EF4-FFF2-40B4-BE49-F238E27FC236}">
                  <a16:creationId xmlns:a16="http://schemas.microsoft.com/office/drawing/2014/main" id="{71FDA6C0-C3C7-4CBF-8213-3F44648990F2}"/>
                </a:ext>
              </a:extLst>
            </p:cNvPr>
            <p:cNvSpPr/>
            <p:nvPr/>
          </p:nvSpPr>
          <p:spPr>
            <a:xfrm>
              <a:off x="1835064" y="1589773"/>
              <a:ext cx="413179" cy="417771"/>
            </a:xfrm>
            <a:custGeom>
              <a:avLst/>
              <a:gdLst>
                <a:gd name="connsiteX0" fmla="*/ 413180 w 413179"/>
                <a:gd name="connsiteY0" fmla="*/ 417772 h 417771"/>
                <a:gd name="connsiteX1" fmla="*/ 0 w 413179"/>
                <a:gd name="connsiteY1" fmla="*/ 417772 h 417771"/>
                <a:gd name="connsiteX2" fmla="*/ 0 w 413179"/>
                <a:gd name="connsiteY2" fmla="*/ 10198 h 417771"/>
                <a:gd name="connsiteX3" fmla="*/ 51912 w 413179"/>
                <a:gd name="connsiteY3" fmla="*/ 10198 h 417771"/>
                <a:gd name="connsiteX4" fmla="*/ 51912 w 413179"/>
                <a:gd name="connsiteY4" fmla="*/ 365859 h 417771"/>
                <a:gd name="connsiteX5" fmla="*/ 361297 w 413179"/>
                <a:gd name="connsiteY5" fmla="*/ 365859 h 417771"/>
                <a:gd name="connsiteX6" fmla="*/ 361297 w 413179"/>
                <a:gd name="connsiteY6" fmla="*/ 0 h 417771"/>
                <a:gd name="connsiteX7" fmla="*/ 413180 w 413179"/>
                <a:gd name="connsiteY7" fmla="*/ 0 h 4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79" h="417771">
                  <a:moveTo>
                    <a:pt x="413180" y="417772"/>
                  </a:moveTo>
                  <a:lnTo>
                    <a:pt x="0" y="417772"/>
                  </a:lnTo>
                  <a:lnTo>
                    <a:pt x="0" y="10198"/>
                  </a:lnTo>
                  <a:lnTo>
                    <a:pt x="51912" y="10198"/>
                  </a:lnTo>
                  <a:lnTo>
                    <a:pt x="51912" y="365859"/>
                  </a:lnTo>
                  <a:lnTo>
                    <a:pt x="361297" y="365859"/>
                  </a:lnTo>
                  <a:lnTo>
                    <a:pt x="361297" y="0"/>
                  </a:lnTo>
                  <a:lnTo>
                    <a:pt x="413180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2" name="Dowolny kształt: kształt 331">
              <a:extLst>
                <a:ext uri="{FF2B5EF4-FFF2-40B4-BE49-F238E27FC236}">
                  <a16:creationId xmlns:a16="http://schemas.microsoft.com/office/drawing/2014/main" id="{BA01AFF1-3FF7-4F8C-A6A6-215EA06636FD}"/>
                </a:ext>
              </a:extLst>
            </p:cNvPr>
            <p:cNvSpPr/>
            <p:nvPr/>
          </p:nvSpPr>
          <p:spPr>
            <a:xfrm>
              <a:off x="2112426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0A822812-A6D7-458C-89FE-0C4711FBC7E0}"/>
                </a:ext>
              </a:extLst>
            </p:cNvPr>
            <p:cNvSpPr/>
            <p:nvPr/>
          </p:nvSpPr>
          <p:spPr>
            <a:xfrm>
              <a:off x="2015728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DB8DC82B-B30E-48FC-AF9B-C140ADCA5B38}"/>
                </a:ext>
              </a:extLst>
            </p:cNvPr>
            <p:cNvSpPr/>
            <p:nvPr/>
          </p:nvSpPr>
          <p:spPr>
            <a:xfrm>
              <a:off x="1919030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D1BAA5BE-B6D4-4A19-B35E-6E5E6BB7FC71}"/>
                </a:ext>
              </a:extLst>
            </p:cNvPr>
            <p:cNvSpPr/>
            <p:nvPr/>
          </p:nvSpPr>
          <p:spPr>
            <a:xfrm>
              <a:off x="3413239" y="1719330"/>
              <a:ext cx="528215" cy="787835"/>
            </a:xfrm>
            <a:custGeom>
              <a:avLst/>
              <a:gdLst>
                <a:gd name="connsiteX0" fmla="*/ 0 w 528215"/>
                <a:gd name="connsiteY0" fmla="*/ 0 h 787835"/>
                <a:gd name="connsiteX1" fmla="*/ 356854 w 528215"/>
                <a:gd name="connsiteY1" fmla="*/ 0 h 787835"/>
                <a:gd name="connsiteX2" fmla="*/ 528215 w 528215"/>
                <a:gd name="connsiteY2" fmla="*/ 393888 h 787835"/>
                <a:gd name="connsiteX3" fmla="*/ 356854 w 528215"/>
                <a:gd name="connsiteY3" fmla="*/ 787835 h 787835"/>
                <a:gd name="connsiteX4" fmla="*/ 0 w 528215"/>
                <a:gd name="connsiteY4" fmla="*/ 787835 h 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15" h="787835">
                  <a:moveTo>
                    <a:pt x="0" y="0"/>
                  </a:moveTo>
                  <a:lnTo>
                    <a:pt x="356854" y="0"/>
                  </a:lnTo>
                  <a:lnTo>
                    <a:pt x="528215" y="393888"/>
                  </a:lnTo>
                  <a:lnTo>
                    <a:pt x="356854" y="787835"/>
                  </a:lnTo>
                  <a:lnTo>
                    <a:pt x="0" y="787835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41A8D4AA-1178-4B52-87FB-DC5CADDFF886}"/>
                </a:ext>
              </a:extLst>
            </p:cNvPr>
            <p:cNvSpPr/>
            <p:nvPr/>
          </p:nvSpPr>
          <p:spPr>
            <a:xfrm>
              <a:off x="3082386" y="1598987"/>
              <a:ext cx="990175" cy="1028401"/>
            </a:xfrm>
            <a:custGeom>
              <a:avLst/>
              <a:gdLst>
                <a:gd name="connsiteX0" fmla="*/ 766635 w 990175"/>
                <a:gd name="connsiteY0" fmla="*/ 0 h 1028401"/>
                <a:gd name="connsiteX1" fmla="*/ 0 w 990175"/>
                <a:gd name="connsiteY1" fmla="*/ 0 h 1028401"/>
                <a:gd name="connsiteX2" fmla="*/ 0 w 990175"/>
                <a:gd name="connsiteY2" fmla="*/ 1028402 h 1028401"/>
                <a:gd name="connsiteX3" fmla="*/ 766635 w 990175"/>
                <a:gd name="connsiteY3" fmla="*/ 1028402 h 1028401"/>
                <a:gd name="connsiteX4" fmla="*/ 990176 w 990175"/>
                <a:gd name="connsiteY4" fmla="*/ 514231 h 1028401"/>
                <a:gd name="connsiteX5" fmla="*/ 766635 w 990175"/>
                <a:gd name="connsiteY5" fmla="*/ 0 h 1028401"/>
                <a:gd name="connsiteX6" fmla="*/ 687708 w 990175"/>
                <a:gd name="connsiteY6" fmla="*/ 120343 h 1028401"/>
                <a:gd name="connsiteX7" fmla="*/ 844548 w 990175"/>
                <a:gd name="connsiteY7" fmla="*/ 480805 h 1028401"/>
                <a:gd name="connsiteX8" fmla="*/ 330854 w 990175"/>
                <a:gd name="connsiteY8" fmla="*/ 480805 h 1028401"/>
                <a:gd name="connsiteX9" fmla="*/ 330854 w 990175"/>
                <a:gd name="connsiteY9" fmla="*/ 120343 h 1028401"/>
                <a:gd name="connsiteX10" fmla="*/ 687708 w 990175"/>
                <a:gd name="connsiteY10" fmla="*/ 120343 h 1028401"/>
                <a:gd name="connsiteX11" fmla="*/ 687708 w 990175"/>
                <a:gd name="connsiteY11" fmla="*/ 908178 h 1028401"/>
                <a:gd name="connsiteX12" fmla="*/ 330854 w 990175"/>
                <a:gd name="connsiteY12" fmla="*/ 908178 h 1028401"/>
                <a:gd name="connsiteX13" fmla="*/ 330854 w 990175"/>
                <a:gd name="connsiteY13" fmla="*/ 540977 h 1028401"/>
                <a:gd name="connsiteX14" fmla="*/ 847440 w 990175"/>
                <a:gd name="connsiteY14" fmla="*/ 540977 h 1028401"/>
                <a:gd name="connsiteX15" fmla="*/ 687708 w 990175"/>
                <a:gd name="connsiteY15" fmla="*/ 908178 h 102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175" h="1028401">
                  <a:moveTo>
                    <a:pt x="766635" y="0"/>
                  </a:moveTo>
                  <a:lnTo>
                    <a:pt x="0" y="0"/>
                  </a:lnTo>
                  <a:lnTo>
                    <a:pt x="0" y="1028402"/>
                  </a:lnTo>
                  <a:lnTo>
                    <a:pt x="766635" y="1028402"/>
                  </a:lnTo>
                  <a:lnTo>
                    <a:pt x="990176" y="514231"/>
                  </a:lnTo>
                  <a:lnTo>
                    <a:pt x="766635" y="0"/>
                  </a:lnTo>
                  <a:close/>
                  <a:moveTo>
                    <a:pt x="687708" y="120343"/>
                  </a:moveTo>
                  <a:lnTo>
                    <a:pt x="844548" y="480805"/>
                  </a:lnTo>
                  <a:lnTo>
                    <a:pt x="330854" y="480805"/>
                  </a:lnTo>
                  <a:lnTo>
                    <a:pt x="330854" y="120343"/>
                  </a:lnTo>
                  <a:lnTo>
                    <a:pt x="687708" y="120343"/>
                  </a:lnTo>
                  <a:close/>
                  <a:moveTo>
                    <a:pt x="687708" y="908178"/>
                  </a:moveTo>
                  <a:lnTo>
                    <a:pt x="330854" y="908178"/>
                  </a:lnTo>
                  <a:lnTo>
                    <a:pt x="330854" y="540977"/>
                  </a:lnTo>
                  <a:lnTo>
                    <a:pt x="847440" y="540977"/>
                  </a:lnTo>
                  <a:lnTo>
                    <a:pt x="687708" y="908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6622FBEC-245D-4918-A0AF-AB37B630A0FC}"/>
                </a:ext>
              </a:extLst>
            </p:cNvPr>
            <p:cNvSpPr/>
            <p:nvPr/>
          </p:nvSpPr>
          <p:spPr>
            <a:xfrm>
              <a:off x="3413239" y="2347195"/>
              <a:ext cx="426448" cy="159970"/>
            </a:xfrm>
            <a:custGeom>
              <a:avLst/>
              <a:gdLst>
                <a:gd name="connsiteX0" fmla="*/ 426448 w 426448"/>
                <a:gd name="connsiteY0" fmla="*/ 0 h 159970"/>
                <a:gd name="connsiteX1" fmla="*/ 356854 w 426448"/>
                <a:gd name="connsiteY1" fmla="*/ 159970 h 159970"/>
                <a:gd name="connsiteX2" fmla="*/ 0 w 426448"/>
                <a:gd name="connsiteY2" fmla="*/ 159970 h 159970"/>
                <a:gd name="connsiteX3" fmla="*/ 0 w 426448"/>
                <a:gd name="connsiteY3" fmla="*/ 0 h 15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448" h="159970">
                  <a:moveTo>
                    <a:pt x="426448" y="0"/>
                  </a:moveTo>
                  <a:lnTo>
                    <a:pt x="356854" y="159970"/>
                  </a:lnTo>
                  <a:lnTo>
                    <a:pt x="0" y="159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8DD07641-B0D3-494D-AEA3-74A4AF22B9B6}"/>
                </a:ext>
              </a:extLst>
            </p:cNvPr>
            <p:cNvSpPr/>
            <p:nvPr/>
          </p:nvSpPr>
          <p:spPr>
            <a:xfrm>
              <a:off x="1699008" y="1111294"/>
              <a:ext cx="4998527" cy="483518"/>
            </a:xfrm>
            <a:custGeom>
              <a:avLst/>
              <a:gdLst>
                <a:gd name="connsiteX0" fmla="*/ 92941 w 4998527"/>
                <a:gd name="connsiteY0" fmla="*/ 0 h 483518"/>
                <a:gd name="connsiteX1" fmla="*/ 4807130 w 4998527"/>
                <a:gd name="connsiteY1" fmla="*/ 0 h 483518"/>
                <a:gd name="connsiteX2" fmla="*/ 4998528 w 4998527"/>
                <a:gd name="connsiteY2" fmla="*/ 483519 h 483518"/>
                <a:gd name="connsiteX3" fmla="*/ 0 w 4998527"/>
                <a:gd name="connsiteY3" fmla="*/ 483519 h 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8527" h="483518">
                  <a:moveTo>
                    <a:pt x="92941" y="0"/>
                  </a:moveTo>
                  <a:lnTo>
                    <a:pt x="4807130" y="0"/>
                  </a:lnTo>
                  <a:lnTo>
                    <a:pt x="4998528" y="483519"/>
                  </a:lnTo>
                  <a:lnTo>
                    <a:pt x="0" y="48351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9" name="Dowolny kształt: kształt 338">
              <a:extLst>
                <a:ext uri="{FF2B5EF4-FFF2-40B4-BE49-F238E27FC236}">
                  <a16:creationId xmlns:a16="http://schemas.microsoft.com/office/drawing/2014/main" id="{F880A2A1-8AF2-4046-BDB7-E4F13230EAC0}"/>
                </a:ext>
              </a:extLst>
            </p:cNvPr>
            <p:cNvSpPr/>
            <p:nvPr/>
          </p:nvSpPr>
          <p:spPr>
            <a:xfrm>
              <a:off x="1667580" y="1085353"/>
              <a:ext cx="5068151" cy="535430"/>
            </a:xfrm>
            <a:custGeom>
              <a:avLst/>
              <a:gdLst>
                <a:gd name="connsiteX0" fmla="*/ 5068152 w 5068151"/>
                <a:gd name="connsiteY0" fmla="*/ 535431 h 535430"/>
                <a:gd name="connsiteX1" fmla="*/ 0 w 5068151"/>
                <a:gd name="connsiteY1" fmla="*/ 535431 h 535430"/>
                <a:gd name="connsiteX2" fmla="*/ 102930 w 5068151"/>
                <a:gd name="connsiteY2" fmla="*/ 0 h 535430"/>
                <a:gd name="connsiteX3" fmla="*/ 4856210 w 5068151"/>
                <a:gd name="connsiteY3" fmla="*/ 0 h 535430"/>
                <a:gd name="connsiteX4" fmla="*/ 5068152 w 5068151"/>
                <a:gd name="connsiteY4" fmla="*/ 535431 h 535430"/>
                <a:gd name="connsiteX5" fmla="*/ 62825 w 5068151"/>
                <a:gd name="connsiteY5" fmla="*/ 483519 h 535430"/>
                <a:gd name="connsiteX6" fmla="*/ 4991759 w 5068151"/>
                <a:gd name="connsiteY6" fmla="*/ 483519 h 535430"/>
                <a:gd name="connsiteX7" fmla="*/ 4820906 w 5068151"/>
                <a:gd name="connsiteY7" fmla="*/ 51882 h 535430"/>
                <a:gd name="connsiteX8" fmla="*/ 145777 w 5068151"/>
                <a:gd name="connsiteY8" fmla="*/ 51882 h 535430"/>
                <a:gd name="connsiteX9" fmla="*/ 62825 w 5068151"/>
                <a:gd name="connsiteY9" fmla="*/ 483519 h 5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51" h="535430">
                  <a:moveTo>
                    <a:pt x="5068152" y="535431"/>
                  </a:moveTo>
                  <a:lnTo>
                    <a:pt x="0" y="535431"/>
                  </a:lnTo>
                  <a:lnTo>
                    <a:pt x="102930" y="0"/>
                  </a:lnTo>
                  <a:lnTo>
                    <a:pt x="4856210" y="0"/>
                  </a:lnTo>
                  <a:lnTo>
                    <a:pt x="5068152" y="535431"/>
                  </a:lnTo>
                  <a:close/>
                  <a:moveTo>
                    <a:pt x="62825" y="483519"/>
                  </a:moveTo>
                  <a:lnTo>
                    <a:pt x="4991759" y="483519"/>
                  </a:lnTo>
                  <a:lnTo>
                    <a:pt x="4820906" y="51882"/>
                  </a:lnTo>
                  <a:lnTo>
                    <a:pt x="145777" y="51882"/>
                  </a:lnTo>
                  <a:lnTo>
                    <a:pt x="62825" y="483519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0" name="Grafika 1">
              <a:extLst>
                <a:ext uri="{FF2B5EF4-FFF2-40B4-BE49-F238E27FC236}">
                  <a16:creationId xmlns:a16="http://schemas.microsoft.com/office/drawing/2014/main" id="{46495854-42F1-498F-99B4-6E2DF97773C6}"/>
                </a:ext>
              </a:extLst>
            </p:cNvPr>
            <p:cNvGrpSpPr/>
            <p:nvPr/>
          </p:nvGrpSpPr>
          <p:grpSpPr>
            <a:xfrm>
              <a:off x="2101811" y="1116571"/>
              <a:ext cx="4397379" cy="473202"/>
              <a:chOff x="2101811" y="1116571"/>
              <a:chExt cx="4397379" cy="473202"/>
            </a:xfrm>
            <a:solidFill>
              <a:srgbClr val="B61928"/>
            </a:solidFill>
          </p:grpSpPr>
          <p:sp>
            <p:nvSpPr>
              <p:cNvPr id="427" name="Dowolny kształt: kształt 426">
                <a:extLst>
                  <a:ext uri="{FF2B5EF4-FFF2-40B4-BE49-F238E27FC236}">
                    <a16:creationId xmlns:a16="http://schemas.microsoft.com/office/drawing/2014/main" id="{76BBA550-473C-49A2-AFBD-F75CD7F71C6C}"/>
                  </a:ext>
                </a:extLst>
              </p:cNvPr>
              <p:cNvSpPr/>
              <p:nvPr/>
            </p:nvSpPr>
            <p:spPr>
              <a:xfrm>
                <a:off x="210181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8" name="Dowolny kształt: kształt 427">
                <a:extLst>
                  <a:ext uri="{FF2B5EF4-FFF2-40B4-BE49-F238E27FC236}">
                    <a16:creationId xmlns:a16="http://schemas.microsoft.com/office/drawing/2014/main" id="{8222E8AF-6129-4122-B5FC-3CAE25836CB2}"/>
                  </a:ext>
                </a:extLst>
              </p:cNvPr>
              <p:cNvSpPr/>
              <p:nvPr/>
            </p:nvSpPr>
            <p:spPr>
              <a:xfrm>
                <a:off x="241221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9" name="Dowolny kształt: kształt 428">
                <a:extLst>
                  <a:ext uri="{FF2B5EF4-FFF2-40B4-BE49-F238E27FC236}">
                    <a16:creationId xmlns:a16="http://schemas.microsoft.com/office/drawing/2014/main" id="{24554126-1CB7-4196-B45B-B4E4FC96EF41}"/>
                  </a:ext>
                </a:extLst>
              </p:cNvPr>
              <p:cNvSpPr/>
              <p:nvPr/>
            </p:nvSpPr>
            <p:spPr>
              <a:xfrm>
                <a:off x="27226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0" name="Dowolny kształt: kształt 429">
                <a:extLst>
                  <a:ext uri="{FF2B5EF4-FFF2-40B4-BE49-F238E27FC236}">
                    <a16:creationId xmlns:a16="http://schemas.microsoft.com/office/drawing/2014/main" id="{A792E731-FE5A-4079-960B-38805397CA2C}"/>
                  </a:ext>
                </a:extLst>
              </p:cNvPr>
              <p:cNvSpPr/>
              <p:nvPr/>
            </p:nvSpPr>
            <p:spPr>
              <a:xfrm>
                <a:off x="3343377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1" name="Dowolny kształt: kształt 430">
                <a:extLst>
                  <a:ext uri="{FF2B5EF4-FFF2-40B4-BE49-F238E27FC236}">
                    <a16:creationId xmlns:a16="http://schemas.microsoft.com/office/drawing/2014/main" id="{27F22605-6432-4A49-B9E6-78F2B00FD51E}"/>
                  </a:ext>
                </a:extLst>
              </p:cNvPr>
              <p:cNvSpPr/>
              <p:nvPr/>
            </p:nvSpPr>
            <p:spPr>
              <a:xfrm>
                <a:off x="3653776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2" name="Dowolny kształt: kształt 431">
                <a:extLst>
                  <a:ext uri="{FF2B5EF4-FFF2-40B4-BE49-F238E27FC236}">
                    <a16:creationId xmlns:a16="http://schemas.microsoft.com/office/drawing/2014/main" id="{D7D5135A-3176-41B5-81C5-991E974A1D89}"/>
                  </a:ext>
                </a:extLst>
              </p:cNvPr>
              <p:cNvSpPr/>
              <p:nvPr/>
            </p:nvSpPr>
            <p:spPr>
              <a:xfrm>
                <a:off x="39641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3" name="Dowolny kształt: kształt 432">
                <a:extLst>
                  <a:ext uri="{FF2B5EF4-FFF2-40B4-BE49-F238E27FC236}">
                    <a16:creationId xmlns:a16="http://schemas.microsoft.com/office/drawing/2014/main" id="{33635F07-A9DF-44B7-895E-FA58D197E3D0}"/>
                  </a:ext>
                </a:extLst>
              </p:cNvPr>
              <p:cNvSpPr/>
              <p:nvPr/>
            </p:nvSpPr>
            <p:spPr>
              <a:xfrm>
                <a:off x="42745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4" name="Dowolny kształt: kształt 433">
                <a:extLst>
                  <a:ext uri="{FF2B5EF4-FFF2-40B4-BE49-F238E27FC236}">
                    <a16:creationId xmlns:a16="http://schemas.microsoft.com/office/drawing/2014/main" id="{749F179B-AF5B-4341-BCF0-EA9913492C48}"/>
                  </a:ext>
                </a:extLst>
              </p:cNvPr>
              <p:cNvSpPr/>
              <p:nvPr/>
            </p:nvSpPr>
            <p:spPr>
              <a:xfrm>
                <a:off x="458497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5" name="Dowolny kształt: kształt 434">
                <a:extLst>
                  <a:ext uri="{FF2B5EF4-FFF2-40B4-BE49-F238E27FC236}">
                    <a16:creationId xmlns:a16="http://schemas.microsoft.com/office/drawing/2014/main" id="{0031E3D2-22B6-46DA-84DC-2282BCDEB3E4}"/>
                  </a:ext>
                </a:extLst>
              </p:cNvPr>
              <p:cNvSpPr/>
              <p:nvPr/>
            </p:nvSpPr>
            <p:spPr>
              <a:xfrm>
                <a:off x="489534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6" name="Dowolny kształt: kształt 435">
                <a:extLst>
                  <a:ext uri="{FF2B5EF4-FFF2-40B4-BE49-F238E27FC236}">
                    <a16:creationId xmlns:a16="http://schemas.microsoft.com/office/drawing/2014/main" id="{BBAA75FB-A355-4729-BC6F-FE93AEF1678F}"/>
                  </a:ext>
                </a:extLst>
              </p:cNvPr>
              <p:cNvSpPr/>
              <p:nvPr/>
            </p:nvSpPr>
            <p:spPr>
              <a:xfrm>
                <a:off x="5205742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7" name="Dowolny kształt: kształt 436">
                <a:extLst>
                  <a:ext uri="{FF2B5EF4-FFF2-40B4-BE49-F238E27FC236}">
                    <a16:creationId xmlns:a16="http://schemas.microsoft.com/office/drawing/2014/main" id="{45E049BC-ACBA-4F8A-BC6D-0F08AE948453}"/>
                  </a:ext>
                </a:extLst>
              </p:cNvPr>
              <p:cNvSpPr/>
              <p:nvPr/>
            </p:nvSpPr>
            <p:spPr>
              <a:xfrm>
                <a:off x="551614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8" name="Dowolny kształt: kształt 437">
                <a:extLst>
                  <a:ext uri="{FF2B5EF4-FFF2-40B4-BE49-F238E27FC236}">
                    <a16:creationId xmlns:a16="http://schemas.microsoft.com/office/drawing/2014/main" id="{17995DC4-ED1D-4E10-9C48-18F4964E73FD}"/>
                  </a:ext>
                </a:extLst>
              </p:cNvPr>
              <p:cNvSpPr/>
              <p:nvPr/>
            </p:nvSpPr>
            <p:spPr>
              <a:xfrm>
                <a:off x="582654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9" name="Dowolny kształt: kształt 438">
                <a:extLst>
                  <a:ext uri="{FF2B5EF4-FFF2-40B4-BE49-F238E27FC236}">
                    <a16:creationId xmlns:a16="http://schemas.microsoft.com/office/drawing/2014/main" id="{02BBFD09-EA52-4C1A-93EE-2E94FA638E6B}"/>
                  </a:ext>
                </a:extLst>
              </p:cNvPr>
              <p:cNvSpPr/>
              <p:nvPr/>
            </p:nvSpPr>
            <p:spPr>
              <a:xfrm>
                <a:off x="61369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40" name="Dowolny kształt: kształt 439">
                <a:extLst>
                  <a:ext uri="{FF2B5EF4-FFF2-40B4-BE49-F238E27FC236}">
                    <a16:creationId xmlns:a16="http://schemas.microsoft.com/office/drawing/2014/main" id="{631F2194-8E6B-42F0-9123-9FB3432C4E08}"/>
                  </a:ext>
                </a:extLst>
              </p:cNvPr>
              <p:cNvSpPr/>
              <p:nvPr/>
            </p:nvSpPr>
            <p:spPr>
              <a:xfrm>
                <a:off x="6447308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B833D292-7DD7-426C-A5FE-48A1EB3AFBCE}"/>
                </a:ext>
              </a:extLst>
            </p:cNvPr>
            <p:cNvSpPr/>
            <p:nvPr/>
          </p:nvSpPr>
          <p:spPr>
            <a:xfrm>
              <a:off x="1764248" y="1085479"/>
              <a:ext cx="4730678" cy="533724"/>
            </a:xfrm>
            <a:custGeom>
              <a:avLst/>
              <a:gdLst>
                <a:gd name="connsiteX0" fmla="*/ 1608470 w 4730678"/>
                <a:gd name="connsiteY0" fmla="*/ 533635 h 533724"/>
                <a:gd name="connsiteX1" fmla="*/ 1586822 w 4730678"/>
                <a:gd name="connsiteY1" fmla="*/ 521976 h 533724"/>
                <a:gd name="connsiteX2" fmla="*/ 1293031 w 4730678"/>
                <a:gd name="connsiteY2" fmla="*/ 76564 h 533724"/>
                <a:gd name="connsiteX3" fmla="*/ 1009378 w 4730678"/>
                <a:gd name="connsiteY3" fmla="*/ 508350 h 533724"/>
                <a:gd name="connsiteX4" fmla="*/ 988059 w 4730678"/>
                <a:gd name="connsiteY4" fmla="*/ 520068 h 533724"/>
                <a:gd name="connsiteX5" fmla="*/ 966411 w 4730678"/>
                <a:gd name="connsiteY5" fmla="*/ 509006 h 533724"/>
                <a:gd name="connsiteX6" fmla="*/ 672203 w 4730678"/>
                <a:gd name="connsiteY6" fmla="*/ 88282 h 533724"/>
                <a:gd name="connsiteX7" fmla="*/ 381394 w 4730678"/>
                <a:gd name="connsiteY7" fmla="*/ 505577 h 533724"/>
                <a:gd name="connsiteX8" fmla="*/ 360433 w 4730678"/>
                <a:gd name="connsiteY8" fmla="*/ 516699 h 533724"/>
                <a:gd name="connsiteX9" fmla="*/ 339203 w 4730678"/>
                <a:gd name="connsiteY9" fmla="*/ 506113 h 533724"/>
                <a:gd name="connsiteX10" fmla="*/ 0 w 4730678"/>
                <a:gd name="connsiteY10" fmla="*/ 44749 h 533724"/>
                <a:gd name="connsiteX11" fmla="*/ 41804 w 4730678"/>
                <a:gd name="connsiteY11" fmla="*/ 14007 h 533724"/>
                <a:gd name="connsiteX12" fmla="*/ 359538 w 4730678"/>
                <a:gd name="connsiteY12" fmla="*/ 446151 h 533724"/>
                <a:gd name="connsiteX13" fmla="*/ 650914 w 4730678"/>
                <a:gd name="connsiteY13" fmla="*/ 28111 h 533724"/>
                <a:gd name="connsiteX14" fmla="*/ 672173 w 4730678"/>
                <a:gd name="connsiteY14" fmla="*/ 16989 h 533724"/>
                <a:gd name="connsiteX15" fmla="*/ 672203 w 4730678"/>
                <a:gd name="connsiteY15" fmla="*/ 16989 h 533724"/>
                <a:gd name="connsiteX16" fmla="*/ 693463 w 4730678"/>
                <a:gd name="connsiteY16" fmla="*/ 28051 h 533724"/>
                <a:gd name="connsiteX17" fmla="*/ 987045 w 4730678"/>
                <a:gd name="connsiteY17" fmla="*/ 447850 h 533724"/>
                <a:gd name="connsiteX18" fmla="*/ 1271294 w 4730678"/>
                <a:gd name="connsiteY18" fmla="*/ 15110 h 533724"/>
                <a:gd name="connsiteX19" fmla="*/ 1292972 w 4730678"/>
                <a:gd name="connsiteY19" fmla="*/ 3392 h 533724"/>
                <a:gd name="connsiteX20" fmla="*/ 1293001 w 4730678"/>
                <a:gd name="connsiteY20" fmla="*/ 3392 h 533724"/>
                <a:gd name="connsiteX21" fmla="*/ 1314649 w 4730678"/>
                <a:gd name="connsiteY21" fmla="*/ 15051 h 533724"/>
                <a:gd name="connsiteX22" fmla="*/ 1608141 w 4730678"/>
                <a:gd name="connsiteY22" fmla="*/ 459986 h 533724"/>
                <a:gd name="connsiteX23" fmla="*/ 1891943 w 4730678"/>
                <a:gd name="connsiteY23" fmla="*/ 15379 h 533724"/>
                <a:gd name="connsiteX24" fmla="*/ 1913412 w 4730678"/>
                <a:gd name="connsiteY24" fmla="*/ 3392 h 533724"/>
                <a:gd name="connsiteX25" fmla="*/ 1935238 w 4730678"/>
                <a:gd name="connsiteY25" fmla="*/ 14693 h 533724"/>
                <a:gd name="connsiteX26" fmla="*/ 2229059 w 4730678"/>
                <a:gd name="connsiteY26" fmla="*/ 444391 h 533724"/>
                <a:gd name="connsiteX27" fmla="*/ 2516439 w 4730678"/>
                <a:gd name="connsiteY27" fmla="*/ 14931 h 533724"/>
                <a:gd name="connsiteX28" fmla="*/ 2537997 w 4730678"/>
                <a:gd name="connsiteY28" fmla="*/ 3422 h 533724"/>
                <a:gd name="connsiteX29" fmla="*/ 2538086 w 4730678"/>
                <a:gd name="connsiteY29" fmla="*/ 3422 h 533724"/>
                <a:gd name="connsiteX30" fmla="*/ 2559644 w 4730678"/>
                <a:gd name="connsiteY30" fmla="*/ 15051 h 533724"/>
                <a:gd name="connsiteX31" fmla="*/ 2843446 w 4730678"/>
                <a:gd name="connsiteY31" fmla="*/ 443884 h 533724"/>
                <a:gd name="connsiteX32" fmla="*/ 3130468 w 4730678"/>
                <a:gd name="connsiteY32" fmla="*/ 14931 h 533724"/>
                <a:gd name="connsiteX33" fmla="*/ 3152026 w 4730678"/>
                <a:gd name="connsiteY33" fmla="*/ 3422 h 533724"/>
                <a:gd name="connsiteX34" fmla="*/ 3152056 w 4730678"/>
                <a:gd name="connsiteY34" fmla="*/ 3422 h 533724"/>
                <a:gd name="connsiteX35" fmla="*/ 3173614 w 4730678"/>
                <a:gd name="connsiteY35" fmla="*/ 14961 h 533724"/>
                <a:gd name="connsiteX36" fmla="*/ 3470446 w 4730678"/>
                <a:gd name="connsiteY36" fmla="*/ 460254 h 533724"/>
                <a:gd name="connsiteX37" fmla="*/ 3757737 w 4730678"/>
                <a:gd name="connsiteY37" fmla="*/ 11980 h 533724"/>
                <a:gd name="connsiteX38" fmla="*/ 3779295 w 4730678"/>
                <a:gd name="connsiteY38" fmla="*/ 23 h 533724"/>
                <a:gd name="connsiteX39" fmla="*/ 3801121 w 4730678"/>
                <a:gd name="connsiteY39" fmla="*/ 11502 h 533724"/>
                <a:gd name="connsiteX40" fmla="*/ 4091304 w 4730678"/>
                <a:gd name="connsiteY40" fmla="*/ 443646 h 533724"/>
                <a:gd name="connsiteX41" fmla="*/ 4371797 w 4730678"/>
                <a:gd name="connsiteY41" fmla="*/ 11831 h 533724"/>
                <a:gd name="connsiteX42" fmla="*/ 4393444 w 4730678"/>
                <a:gd name="connsiteY42" fmla="*/ 23 h 533724"/>
                <a:gd name="connsiteX43" fmla="*/ 4393563 w 4730678"/>
                <a:gd name="connsiteY43" fmla="*/ 23 h 533724"/>
                <a:gd name="connsiteX44" fmla="*/ 4415181 w 4730678"/>
                <a:gd name="connsiteY44" fmla="*/ 11622 h 533724"/>
                <a:gd name="connsiteX45" fmla="*/ 4730679 w 4730678"/>
                <a:gd name="connsiteY45" fmla="*/ 486553 h 533724"/>
                <a:gd name="connsiteX46" fmla="*/ 4687443 w 4730678"/>
                <a:gd name="connsiteY46" fmla="*/ 515267 h 533724"/>
                <a:gd name="connsiteX47" fmla="*/ 4393802 w 4730678"/>
                <a:gd name="connsiteY47" fmla="*/ 73254 h 533724"/>
                <a:gd name="connsiteX48" fmla="*/ 4113399 w 4730678"/>
                <a:gd name="connsiteY48" fmla="*/ 504891 h 533724"/>
                <a:gd name="connsiteX49" fmla="*/ 4091841 w 4730678"/>
                <a:gd name="connsiteY49" fmla="*/ 516699 h 533724"/>
                <a:gd name="connsiteX50" fmla="*/ 4070104 w 4730678"/>
                <a:gd name="connsiteY50" fmla="*/ 505219 h 533724"/>
                <a:gd name="connsiteX51" fmla="*/ 3780070 w 4730678"/>
                <a:gd name="connsiteY51" fmla="*/ 73314 h 533724"/>
                <a:gd name="connsiteX52" fmla="*/ 3492690 w 4730678"/>
                <a:gd name="connsiteY52" fmla="*/ 521738 h 533724"/>
                <a:gd name="connsiteX53" fmla="*/ 3471072 w 4730678"/>
                <a:gd name="connsiteY53" fmla="*/ 533695 h 533724"/>
                <a:gd name="connsiteX54" fmla="*/ 3449246 w 4730678"/>
                <a:gd name="connsiteY54" fmla="*/ 522155 h 533724"/>
                <a:gd name="connsiteX55" fmla="*/ 3151907 w 4730678"/>
                <a:gd name="connsiteY55" fmla="*/ 76176 h 533724"/>
                <a:gd name="connsiteX56" fmla="*/ 2864825 w 4730678"/>
                <a:gd name="connsiteY56" fmla="*/ 505249 h 533724"/>
                <a:gd name="connsiteX57" fmla="*/ 2843178 w 4730678"/>
                <a:gd name="connsiteY57" fmla="*/ 516758 h 533724"/>
                <a:gd name="connsiteX58" fmla="*/ 2821620 w 4730678"/>
                <a:gd name="connsiteY58" fmla="*/ 505129 h 533724"/>
                <a:gd name="connsiteX59" fmla="*/ 2537818 w 4730678"/>
                <a:gd name="connsiteY59" fmla="*/ 76296 h 533724"/>
                <a:gd name="connsiteX60" fmla="*/ 2250796 w 4730678"/>
                <a:gd name="connsiteY60" fmla="*/ 505249 h 533724"/>
                <a:gd name="connsiteX61" fmla="*/ 2229357 w 4730678"/>
                <a:gd name="connsiteY61" fmla="*/ 516758 h 533724"/>
                <a:gd name="connsiteX62" fmla="*/ 2229238 w 4730678"/>
                <a:gd name="connsiteY62" fmla="*/ 516758 h 533724"/>
                <a:gd name="connsiteX63" fmla="*/ 2207829 w 4730678"/>
                <a:gd name="connsiteY63" fmla="*/ 505457 h 533724"/>
                <a:gd name="connsiteX64" fmla="*/ 1914515 w 4730678"/>
                <a:gd name="connsiteY64" fmla="*/ 76504 h 533724"/>
                <a:gd name="connsiteX65" fmla="*/ 1630326 w 4730678"/>
                <a:gd name="connsiteY65" fmla="*/ 521738 h 533724"/>
                <a:gd name="connsiteX66" fmla="*/ 1608648 w 4730678"/>
                <a:gd name="connsiteY66" fmla="*/ 533724 h 533724"/>
                <a:gd name="connsiteX67" fmla="*/ 1608470 w 4730678"/>
                <a:gd name="connsiteY67" fmla="*/ 533635 h 53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30678" h="533724">
                  <a:moveTo>
                    <a:pt x="1608470" y="533635"/>
                  </a:moveTo>
                  <a:cubicBezTo>
                    <a:pt x="1599763" y="533635"/>
                    <a:pt x="1591623" y="529252"/>
                    <a:pt x="1586822" y="521976"/>
                  </a:cubicBezTo>
                  <a:lnTo>
                    <a:pt x="1293031" y="76564"/>
                  </a:lnTo>
                  <a:lnTo>
                    <a:pt x="1009378" y="508350"/>
                  </a:lnTo>
                  <a:cubicBezTo>
                    <a:pt x="1004637" y="515536"/>
                    <a:pt x="996646" y="519919"/>
                    <a:pt x="988059" y="520068"/>
                  </a:cubicBezTo>
                  <a:cubicBezTo>
                    <a:pt x="979561" y="520813"/>
                    <a:pt x="971361" y="516043"/>
                    <a:pt x="966411" y="509006"/>
                  </a:cubicBezTo>
                  <a:lnTo>
                    <a:pt x="672203" y="88282"/>
                  </a:lnTo>
                  <a:lnTo>
                    <a:pt x="381394" y="505577"/>
                  </a:lnTo>
                  <a:cubicBezTo>
                    <a:pt x="376594" y="512435"/>
                    <a:pt x="368811" y="516579"/>
                    <a:pt x="360433" y="516699"/>
                  </a:cubicBezTo>
                  <a:cubicBezTo>
                    <a:pt x="352024" y="515953"/>
                    <a:pt x="344152" y="512852"/>
                    <a:pt x="339203" y="506113"/>
                  </a:cubicBezTo>
                  <a:lnTo>
                    <a:pt x="0" y="44749"/>
                  </a:lnTo>
                  <a:lnTo>
                    <a:pt x="41804" y="14007"/>
                  </a:lnTo>
                  <a:lnTo>
                    <a:pt x="359538" y="446151"/>
                  </a:lnTo>
                  <a:lnTo>
                    <a:pt x="650914" y="28111"/>
                  </a:lnTo>
                  <a:cubicBezTo>
                    <a:pt x="655744" y="21163"/>
                    <a:pt x="663705" y="17019"/>
                    <a:pt x="672173" y="16989"/>
                  </a:cubicBezTo>
                  <a:lnTo>
                    <a:pt x="672203" y="16989"/>
                  </a:lnTo>
                  <a:cubicBezTo>
                    <a:pt x="680672" y="16989"/>
                    <a:pt x="688633" y="21134"/>
                    <a:pt x="693463" y="28051"/>
                  </a:cubicBezTo>
                  <a:lnTo>
                    <a:pt x="987045" y="447850"/>
                  </a:lnTo>
                  <a:lnTo>
                    <a:pt x="1271294" y="15110"/>
                  </a:lnTo>
                  <a:cubicBezTo>
                    <a:pt x="1276095" y="7805"/>
                    <a:pt x="1284235" y="3422"/>
                    <a:pt x="1292972" y="3392"/>
                  </a:cubicBezTo>
                  <a:lnTo>
                    <a:pt x="1293001" y="3392"/>
                  </a:lnTo>
                  <a:cubicBezTo>
                    <a:pt x="1301708" y="3392"/>
                    <a:pt x="1309848" y="7775"/>
                    <a:pt x="1314649" y="15051"/>
                  </a:cubicBezTo>
                  <a:lnTo>
                    <a:pt x="1608141" y="459986"/>
                  </a:lnTo>
                  <a:lnTo>
                    <a:pt x="1891943" y="15379"/>
                  </a:lnTo>
                  <a:cubicBezTo>
                    <a:pt x="1896625" y="8044"/>
                    <a:pt x="1904675" y="3541"/>
                    <a:pt x="1913412" y="3392"/>
                  </a:cubicBezTo>
                  <a:cubicBezTo>
                    <a:pt x="1921850" y="3392"/>
                    <a:pt x="1930318" y="7507"/>
                    <a:pt x="1935238" y="14693"/>
                  </a:cubicBezTo>
                  <a:lnTo>
                    <a:pt x="2229059" y="444391"/>
                  </a:lnTo>
                  <a:lnTo>
                    <a:pt x="2516439" y="14931"/>
                  </a:lnTo>
                  <a:cubicBezTo>
                    <a:pt x="2521240" y="7746"/>
                    <a:pt x="2529320" y="3422"/>
                    <a:pt x="2537997" y="3422"/>
                  </a:cubicBezTo>
                  <a:cubicBezTo>
                    <a:pt x="2538027" y="3422"/>
                    <a:pt x="2538056" y="3422"/>
                    <a:pt x="2538086" y="3422"/>
                  </a:cubicBezTo>
                  <a:cubicBezTo>
                    <a:pt x="2546763" y="3452"/>
                    <a:pt x="2554844" y="7805"/>
                    <a:pt x="2559644" y="15051"/>
                  </a:cubicBezTo>
                  <a:lnTo>
                    <a:pt x="2843446" y="443884"/>
                  </a:lnTo>
                  <a:lnTo>
                    <a:pt x="3130468" y="14931"/>
                  </a:lnTo>
                  <a:cubicBezTo>
                    <a:pt x="3135269" y="7746"/>
                    <a:pt x="3143379" y="3422"/>
                    <a:pt x="3152026" y="3422"/>
                  </a:cubicBezTo>
                  <a:lnTo>
                    <a:pt x="3152056" y="3422"/>
                  </a:lnTo>
                  <a:cubicBezTo>
                    <a:pt x="3160733" y="3422"/>
                    <a:pt x="3168814" y="7775"/>
                    <a:pt x="3173614" y="14961"/>
                  </a:cubicBezTo>
                  <a:lnTo>
                    <a:pt x="3470446" y="460254"/>
                  </a:lnTo>
                  <a:lnTo>
                    <a:pt x="3757737" y="11980"/>
                  </a:lnTo>
                  <a:cubicBezTo>
                    <a:pt x="3762448" y="4615"/>
                    <a:pt x="3770559" y="142"/>
                    <a:pt x="3779295" y="23"/>
                  </a:cubicBezTo>
                  <a:cubicBezTo>
                    <a:pt x="3786958" y="-365"/>
                    <a:pt x="3796231" y="4227"/>
                    <a:pt x="3801121" y="11502"/>
                  </a:cubicBezTo>
                  <a:lnTo>
                    <a:pt x="4091304" y="443646"/>
                  </a:lnTo>
                  <a:lnTo>
                    <a:pt x="4371797" y="11831"/>
                  </a:lnTo>
                  <a:cubicBezTo>
                    <a:pt x="4376567" y="4495"/>
                    <a:pt x="4384707" y="82"/>
                    <a:pt x="4393444" y="23"/>
                  </a:cubicBezTo>
                  <a:cubicBezTo>
                    <a:pt x="4393474" y="23"/>
                    <a:pt x="4393533" y="23"/>
                    <a:pt x="4393563" y="23"/>
                  </a:cubicBezTo>
                  <a:cubicBezTo>
                    <a:pt x="4402240" y="23"/>
                    <a:pt x="4410350" y="4376"/>
                    <a:pt x="4415181" y="11622"/>
                  </a:cubicBezTo>
                  <a:lnTo>
                    <a:pt x="4730679" y="486553"/>
                  </a:lnTo>
                  <a:lnTo>
                    <a:pt x="4687443" y="515267"/>
                  </a:lnTo>
                  <a:lnTo>
                    <a:pt x="4393802" y="73254"/>
                  </a:lnTo>
                  <a:lnTo>
                    <a:pt x="4113399" y="504891"/>
                  </a:lnTo>
                  <a:cubicBezTo>
                    <a:pt x="4108628" y="512196"/>
                    <a:pt x="4100547" y="516639"/>
                    <a:pt x="4091841" y="516699"/>
                  </a:cubicBezTo>
                  <a:cubicBezTo>
                    <a:pt x="4082955" y="517205"/>
                    <a:pt x="4074934" y="512464"/>
                    <a:pt x="4070104" y="505219"/>
                  </a:cubicBezTo>
                  <a:lnTo>
                    <a:pt x="3780070" y="73314"/>
                  </a:lnTo>
                  <a:lnTo>
                    <a:pt x="3492690" y="521738"/>
                  </a:lnTo>
                  <a:cubicBezTo>
                    <a:pt x="3487979" y="529103"/>
                    <a:pt x="3479839" y="533605"/>
                    <a:pt x="3471072" y="533695"/>
                  </a:cubicBezTo>
                  <a:cubicBezTo>
                    <a:pt x="3461352" y="533307"/>
                    <a:pt x="3454136" y="529431"/>
                    <a:pt x="3449246" y="522155"/>
                  </a:cubicBezTo>
                  <a:lnTo>
                    <a:pt x="3151907" y="76176"/>
                  </a:lnTo>
                  <a:lnTo>
                    <a:pt x="2864825" y="505249"/>
                  </a:lnTo>
                  <a:cubicBezTo>
                    <a:pt x="2859995" y="512464"/>
                    <a:pt x="2851080" y="517444"/>
                    <a:pt x="2843178" y="516758"/>
                  </a:cubicBezTo>
                  <a:cubicBezTo>
                    <a:pt x="2834501" y="516728"/>
                    <a:pt x="2826391" y="512375"/>
                    <a:pt x="2821620" y="505129"/>
                  </a:cubicBezTo>
                  <a:lnTo>
                    <a:pt x="2537818" y="76296"/>
                  </a:lnTo>
                  <a:lnTo>
                    <a:pt x="2250796" y="505249"/>
                  </a:lnTo>
                  <a:cubicBezTo>
                    <a:pt x="2245995" y="512405"/>
                    <a:pt x="2237974" y="516728"/>
                    <a:pt x="2229357" y="516758"/>
                  </a:cubicBezTo>
                  <a:cubicBezTo>
                    <a:pt x="2229297" y="516758"/>
                    <a:pt x="2229268" y="516758"/>
                    <a:pt x="2229238" y="516758"/>
                  </a:cubicBezTo>
                  <a:cubicBezTo>
                    <a:pt x="2220680" y="516758"/>
                    <a:pt x="2212660" y="512524"/>
                    <a:pt x="2207829" y="505457"/>
                  </a:cubicBezTo>
                  <a:lnTo>
                    <a:pt x="1914515" y="76504"/>
                  </a:lnTo>
                  <a:lnTo>
                    <a:pt x="1630326" y="521738"/>
                  </a:lnTo>
                  <a:cubicBezTo>
                    <a:pt x="1625615" y="529162"/>
                    <a:pt x="1617444" y="533665"/>
                    <a:pt x="1608648" y="533724"/>
                  </a:cubicBezTo>
                  <a:cubicBezTo>
                    <a:pt x="1608589" y="533635"/>
                    <a:pt x="1608559" y="533635"/>
                    <a:pt x="1608470" y="53363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FA9118DE-8B77-45F2-93B6-39A5C7E24F97}"/>
                </a:ext>
              </a:extLst>
            </p:cNvPr>
            <p:cNvSpPr/>
            <p:nvPr/>
          </p:nvSpPr>
          <p:spPr>
            <a:xfrm>
              <a:off x="2666373" y="6549598"/>
              <a:ext cx="1276542" cy="283116"/>
            </a:xfrm>
            <a:custGeom>
              <a:avLst/>
              <a:gdLst>
                <a:gd name="connsiteX0" fmla="*/ 0 w 1276542"/>
                <a:gd name="connsiteY0" fmla="*/ 0 h 283116"/>
                <a:gd name="connsiteX1" fmla="*/ 1276542 w 1276542"/>
                <a:gd name="connsiteY1" fmla="*/ 0 h 283116"/>
                <a:gd name="connsiteX2" fmla="*/ 1276542 w 1276542"/>
                <a:gd name="connsiteY2" fmla="*/ 283116 h 283116"/>
                <a:gd name="connsiteX3" fmla="*/ 0 w 1276542"/>
                <a:gd name="connsiteY3" fmla="*/ 283116 h 2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542" h="283116">
                  <a:moveTo>
                    <a:pt x="0" y="0"/>
                  </a:moveTo>
                  <a:lnTo>
                    <a:pt x="1276542" y="0"/>
                  </a:lnTo>
                  <a:lnTo>
                    <a:pt x="1276542" y="283116"/>
                  </a:lnTo>
                  <a:lnTo>
                    <a:pt x="0" y="283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FCC5D497-5920-4394-ADB9-687AEC437B02}"/>
                </a:ext>
              </a:extLst>
            </p:cNvPr>
            <p:cNvSpPr/>
            <p:nvPr/>
          </p:nvSpPr>
          <p:spPr>
            <a:xfrm>
              <a:off x="2640432" y="6523657"/>
              <a:ext cx="1328424" cy="335027"/>
            </a:xfrm>
            <a:custGeom>
              <a:avLst/>
              <a:gdLst>
                <a:gd name="connsiteX0" fmla="*/ 1328424 w 1328424"/>
                <a:gd name="connsiteY0" fmla="*/ 335028 h 335027"/>
                <a:gd name="connsiteX1" fmla="*/ 0 w 1328424"/>
                <a:gd name="connsiteY1" fmla="*/ 335028 h 335027"/>
                <a:gd name="connsiteX2" fmla="*/ 0 w 1328424"/>
                <a:gd name="connsiteY2" fmla="*/ 0 h 335027"/>
                <a:gd name="connsiteX3" fmla="*/ 1328424 w 1328424"/>
                <a:gd name="connsiteY3" fmla="*/ 0 h 335027"/>
                <a:gd name="connsiteX4" fmla="*/ 1328424 w 1328424"/>
                <a:gd name="connsiteY4" fmla="*/ 335028 h 335027"/>
                <a:gd name="connsiteX5" fmla="*/ 51882 w 1328424"/>
                <a:gd name="connsiteY5" fmla="*/ 283116 h 335027"/>
                <a:gd name="connsiteX6" fmla="*/ 1276542 w 1328424"/>
                <a:gd name="connsiteY6" fmla="*/ 283116 h 335027"/>
                <a:gd name="connsiteX7" fmla="*/ 1276542 w 1328424"/>
                <a:gd name="connsiteY7" fmla="*/ 51852 h 335027"/>
                <a:gd name="connsiteX8" fmla="*/ 51882 w 1328424"/>
                <a:gd name="connsiteY8" fmla="*/ 51852 h 335027"/>
                <a:gd name="connsiteX9" fmla="*/ 51882 w 1328424"/>
                <a:gd name="connsiteY9" fmla="*/ 283116 h 3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24" h="335027">
                  <a:moveTo>
                    <a:pt x="1328424" y="335028"/>
                  </a:moveTo>
                  <a:lnTo>
                    <a:pt x="0" y="335028"/>
                  </a:lnTo>
                  <a:lnTo>
                    <a:pt x="0" y="0"/>
                  </a:lnTo>
                  <a:lnTo>
                    <a:pt x="1328424" y="0"/>
                  </a:lnTo>
                  <a:lnTo>
                    <a:pt x="1328424" y="335028"/>
                  </a:lnTo>
                  <a:close/>
                  <a:moveTo>
                    <a:pt x="51882" y="283116"/>
                  </a:moveTo>
                  <a:lnTo>
                    <a:pt x="1276542" y="283116"/>
                  </a:lnTo>
                  <a:lnTo>
                    <a:pt x="1276542" y="51852"/>
                  </a:lnTo>
                  <a:lnTo>
                    <a:pt x="51882" y="51852"/>
                  </a:lnTo>
                  <a:lnTo>
                    <a:pt x="51882" y="28311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2BDA9F7A-EA92-4196-BA1E-5E26F9A22699}"/>
                </a:ext>
              </a:extLst>
            </p:cNvPr>
            <p:cNvSpPr/>
            <p:nvPr/>
          </p:nvSpPr>
          <p:spPr>
            <a:xfrm>
              <a:off x="9728294" y="2967516"/>
              <a:ext cx="816460" cy="407544"/>
            </a:xfrm>
            <a:custGeom>
              <a:avLst/>
              <a:gdLst>
                <a:gd name="connsiteX0" fmla="*/ 816460 w 816460"/>
                <a:gd name="connsiteY0" fmla="*/ 163847 h 407544"/>
                <a:gd name="connsiteX1" fmla="*/ 816460 w 816460"/>
                <a:gd name="connsiteY1" fmla="*/ 0 h 407544"/>
                <a:gd name="connsiteX2" fmla="*/ 0 w 816460"/>
                <a:gd name="connsiteY2" fmla="*/ 0 h 407544"/>
                <a:gd name="connsiteX3" fmla="*/ 0 w 816460"/>
                <a:gd name="connsiteY3" fmla="*/ 407544 h 4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460" h="407544">
                  <a:moveTo>
                    <a:pt x="816460" y="163847"/>
                  </a:moveTo>
                  <a:lnTo>
                    <a:pt x="816460" y="0"/>
                  </a:lnTo>
                  <a:lnTo>
                    <a:pt x="0" y="0"/>
                  </a:lnTo>
                  <a:lnTo>
                    <a:pt x="0" y="40754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BE66C86D-B00B-48E5-9D9A-60FBEA4BC21B}"/>
                </a:ext>
              </a:extLst>
            </p:cNvPr>
            <p:cNvSpPr/>
            <p:nvPr/>
          </p:nvSpPr>
          <p:spPr>
            <a:xfrm>
              <a:off x="9702353" y="2941575"/>
              <a:ext cx="868312" cy="468311"/>
            </a:xfrm>
            <a:custGeom>
              <a:avLst/>
              <a:gdLst>
                <a:gd name="connsiteX0" fmla="*/ 0 w 868312"/>
                <a:gd name="connsiteY0" fmla="*/ 468312 h 468311"/>
                <a:gd name="connsiteX1" fmla="*/ 0 w 868312"/>
                <a:gd name="connsiteY1" fmla="*/ 0 h 468311"/>
                <a:gd name="connsiteX2" fmla="*/ 868312 w 868312"/>
                <a:gd name="connsiteY2" fmla="*/ 0 h 468311"/>
                <a:gd name="connsiteX3" fmla="*/ 868312 w 868312"/>
                <a:gd name="connsiteY3" fmla="*/ 209109 h 468311"/>
                <a:gd name="connsiteX4" fmla="*/ 0 w 868312"/>
                <a:gd name="connsiteY4" fmla="*/ 468312 h 468311"/>
                <a:gd name="connsiteX5" fmla="*/ 51912 w 868312"/>
                <a:gd name="connsiteY5" fmla="*/ 51882 h 468311"/>
                <a:gd name="connsiteX6" fmla="*/ 51912 w 868312"/>
                <a:gd name="connsiteY6" fmla="*/ 398658 h 468311"/>
                <a:gd name="connsiteX7" fmla="*/ 816460 w 868312"/>
                <a:gd name="connsiteY7" fmla="*/ 170436 h 468311"/>
                <a:gd name="connsiteX8" fmla="*/ 816460 w 868312"/>
                <a:gd name="connsiteY8" fmla="*/ 51882 h 468311"/>
                <a:gd name="connsiteX9" fmla="*/ 51912 w 868312"/>
                <a:gd name="connsiteY9" fmla="*/ 51882 h 46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12" h="468311">
                  <a:moveTo>
                    <a:pt x="0" y="468312"/>
                  </a:moveTo>
                  <a:lnTo>
                    <a:pt x="0" y="0"/>
                  </a:lnTo>
                  <a:lnTo>
                    <a:pt x="868312" y="0"/>
                  </a:lnTo>
                  <a:lnTo>
                    <a:pt x="868312" y="209109"/>
                  </a:lnTo>
                  <a:lnTo>
                    <a:pt x="0" y="468312"/>
                  </a:lnTo>
                  <a:close/>
                  <a:moveTo>
                    <a:pt x="51912" y="51882"/>
                  </a:moveTo>
                  <a:lnTo>
                    <a:pt x="51912" y="398658"/>
                  </a:lnTo>
                  <a:lnTo>
                    <a:pt x="816460" y="170436"/>
                  </a:lnTo>
                  <a:lnTo>
                    <a:pt x="816460" y="51882"/>
                  </a:lnTo>
                  <a:lnTo>
                    <a:pt x="5191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6" name="Dowolny kształt: kształt 345">
              <a:extLst>
                <a:ext uri="{FF2B5EF4-FFF2-40B4-BE49-F238E27FC236}">
                  <a16:creationId xmlns:a16="http://schemas.microsoft.com/office/drawing/2014/main" id="{41CCBC83-D567-4F68-92B9-EB4AC1E34AD8}"/>
                </a:ext>
              </a:extLst>
            </p:cNvPr>
            <p:cNvSpPr/>
            <p:nvPr/>
          </p:nvSpPr>
          <p:spPr>
            <a:xfrm>
              <a:off x="9903293" y="6265140"/>
              <a:ext cx="255385" cy="593545"/>
            </a:xfrm>
            <a:custGeom>
              <a:avLst/>
              <a:gdLst>
                <a:gd name="connsiteX0" fmla="*/ 255386 w 255385"/>
                <a:gd name="connsiteY0" fmla="*/ 593545 h 593545"/>
                <a:gd name="connsiteX1" fmla="*/ 0 w 255385"/>
                <a:gd name="connsiteY1" fmla="*/ 593545 h 593545"/>
                <a:gd name="connsiteX2" fmla="*/ 0 w 255385"/>
                <a:gd name="connsiteY2" fmla="*/ 0 h 593545"/>
                <a:gd name="connsiteX3" fmla="*/ 255386 w 255385"/>
                <a:gd name="connsiteY3" fmla="*/ 0 h 593545"/>
                <a:gd name="connsiteX4" fmla="*/ 255386 w 255385"/>
                <a:gd name="connsiteY4" fmla="*/ 593545 h 593545"/>
                <a:gd name="connsiteX5" fmla="*/ 51882 w 255385"/>
                <a:gd name="connsiteY5" fmla="*/ 541633 h 593545"/>
                <a:gd name="connsiteX6" fmla="*/ 203504 w 255385"/>
                <a:gd name="connsiteY6" fmla="*/ 541633 h 593545"/>
                <a:gd name="connsiteX7" fmla="*/ 203504 w 255385"/>
                <a:gd name="connsiteY7" fmla="*/ 51883 h 593545"/>
                <a:gd name="connsiteX8" fmla="*/ 51882 w 255385"/>
                <a:gd name="connsiteY8" fmla="*/ 51883 h 593545"/>
                <a:gd name="connsiteX9" fmla="*/ 51882 w 255385"/>
                <a:gd name="connsiteY9" fmla="*/ 541633 h 5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385" h="593545">
                  <a:moveTo>
                    <a:pt x="255386" y="593545"/>
                  </a:moveTo>
                  <a:lnTo>
                    <a:pt x="0" y="593545"/>
                  </a:lnTo>
                  <a:lnTo>
                    <a:pt x="0" y="0"/>
                  </a:lnTo>
                  <a:lnTo>
                    <a:pt x="255386" y="0"/>
                  </a:lnTo>
                  <a:lnTo>
                    <a:pt x="255386" y="593545"/>
                  </a:lnTo>
                  <a:close/>
                  <a:moveTo>
                    <a:pt x="51882" y="541633"/>
                  </a:moveTo>
                  <a:lnTo>
                    <a:pt x="203504" y="541633"/>
                  </a:lnTo>
                  <a:lnTo>
                    <a:pt x="203504" y="51883"/>
                  </a:lnTo>
                  <a:lnTo>
                    <a:pt x="51882" y="51883"/>
                  </a:lnTo>
                  <a:lnTo>
                    <a:pt x="51882" y="5416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7" name="Grafika 1">
              <a:extLst>
                <a:ext uri="{FF2B5EF4-FFF2-40B4-BE49-F238E27FC236}">
                  <a16:creationId xmlns:a16="http://schemas.microsoft.com/office/drawing/2014/main" id="{BEF53AFD-979E-42C1-9A92-37E6FACF82C1}"/>
                </a:ext>
              </a:extLst>
            </p:cNvPr>
            <p:cNvGrpSpPr/>
            <p:nvPr/>
          </p:nvGrpSpPr>
          <p:grpSpPr>
            <a:xfrm>
              <a:off x="9779193" y="3619384"/>
              <a:ext cx="707119" cy="3239301"/>
              <a:chOff x="9779193" y="3619384"/>
              <a:chExt cx="707119" cy="3239301"/>
            </a:xfrm>
            <a:solidFill>
              <a:srgbClr val="B61928"/>
            </a:solidFill>
          </p:grpSpPr>
          <p:sp>
            <p:nvSpPr>
              <p:cNvPr id="401" name="Dowolny kształt: kształt 400">
                <a:extLst>
                  <a:ext uri="{FF2B5EF4-FFF2-40B4-BE49-F238E27FC236}">
                    <a16:creationId xmlns:a16="http://schemas.microsoft.com/office/drawing/2014/main" id="{60934670-D56F-48D4-B625-C5440339D4D1}"/>
                  </a:ext>
                </a:extLst>
              </p:cNvPr>
              <p:cNvSpPr/>
              <p:nvPr/>
            </p:nvSpPr>
            <p:spPr>
              <a:xfrm>
                <a:off x="9997575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2" name="Dowolny kształt: kształt 401">
                <a:extLst>
                  <a:ext uri="{FF2B5EF4-FFF2-40B4-BE49-F238E27FC236}">
                    <a16:creationId xmlns:a16="http://schemas.microsoft.com/office/drawing/2014/main" id="{CE36EB7A-A858-4608-8143-B83A7573C046}"/>
                  </a:ext>
                </a:extLst>
              </p:cNvPr>
              <p:cNvSpPr/>
              <p:nvPr/>
            </p:nvSpPr>
            <p:spPr>
              <a:xfrm>
                <a:off x="10216018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3" name="Dowolny kształt: kształt 402">
                <a:extLst>
                  <a:ext uri="{FF2B5EF4-FFF2-40B4-BE49-F238E27FC236}">
                    <a16:creationId xmlns:a16="http://schemas.microsoft.com/office/drawing/2014/main" id="{67AAF2AD-06A6-45BB-B8C4-41F9FCDCF2B0}"/>
                  </a:ext>
                </a:extLst>
              </p:cNvPr>
              <p:cNvSpPr/>
              <p:nvPr/>
            </p:nvSpPr>
            <p:spPr>
              <a:xfrm>
                <a:off x="10434430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4" name="Dowolny kształt: kształt 403">
                <a:extLst>
                  <a:ext uri="{FF2B5EF4-FFF2-40B4-BE49-F238E27FC236}">
                    <a16:creationId xmlns:a16="http://schemas.microsoft.com/office/drawing/2014/main" id="{0EF53F1D-759E-46DD-8427-A46D3358D51B}"/>
                  </a:ext>
                </a:extLst>
              </p:cNvPr>
              <p:cNvSpPr/>
              <p:nvPr/>
            </p:nvSpPr>
            <p:spPr>
              <a:xfrm>
                <a:off x="9779193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5" name="Dowolny kształt: kształt 404">
                <a:extLst>
                  <a:ext uri="{FF2B5EF4-FFF2-40B4-BE49-F238E27FC236}">
                    <a16:creationId xmlns:a16="http://schemas.microsoft.com/office/drawing/2014/main" id="{C203CCA2-8A1D-4FC9-B1F7-C70A4337CE35}"/>
                  </a:ext>
                </a:extLst>
              </p:cNvPr>
              <p:cNvSpPr/>
              <p:nvPr/>
            </p:nvSpPr>
            <p:spPr>
              <a:xfrm>
                <a:off x="10216018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6" name="Dowolny kształt: kształt 405">
                <a:extLst>
                  <a:ext uri="{FF2B5EF4-FFF2-40B4-BE49-F238E27FC236}">
                    <a16:creationId xmlns:a16="http://schemas.microsoft.com/office/drawing/2014/main" id="{002C8B9F-5A2A-4640-AB52-27EA8BE151D9}"/>
                  </a:ext>
                </a:extLst>
              </p:cNvPr>
              <p:cNvSpPr/>
              <p:nvPr/>
            </p:nvSpPr>
            <p:spPr>
              <a:xfrm>
                <a:off x="10434430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7" name="Dowolny kształt: kształt 406">
                <a:extLst>
                  <a:ext uri="{FF2B5EF4-FFF2-40B4-BE49-F238E27FC236}">
                    <a16:creationId xmlns:a16="http://schemas.microsoft.com/office/drawing/2014/main" id="{33963C20-1174-4B53-A06E-48D85454901F}"/>
                  </a:ext>
                </a:extLst>
              </p:cNvPr>
              <p:cNvSpPr/>
              <p:nvPr/>
            </p:nvSpPr>
            <p:spPr>
              <a:xfrm>
                <a:off x="9779193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8" name="Dowolny kształt: kształt 407">
                <a:extLst>
                  <a:ext uri="{FF2B5EF4-FFF2-40B4-BE49-F238E27FC236}">
                    <a16:creationId xmlns:a16="http://schemas.microsoft.com/office/drawing/2014/main" id="{4EBC1C0F-38B0-4716-8544-60C6F04D0C89}"/>
                  </a:ext>
                </a:extLst>
              </p:cNvPr>
              <p:cNvSpPr/>
              <p:nvPr/>
            </p:nvSpPr>
            <p:spPr>
              <a:xfrm>
                <a:off x="10216018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9" name="Dowolny kształt: kształt 408">
                <a:extLst>
                  <a:ext uri="{FF2B5EF4-FFF2-40B4-BE49-F238E27FC236}">
                    <a16:creationId xmlns:a16="http://schemas.microsoft.com/office/drawing/2014/main" id="{638173CA-D892-4047-A167-D4D64113F4E6}"/>
                  </a:ext>
                </a:extLst>
              </p:cNvPr>
              <p:cNvSpPr/>
              <p:nvPr/>
            </p:nvSpPr>
            <p:spPr>
              <a:xfrm>
                <a:off x="10434430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0" name="Dowolny kształt: kształt 409">
                <a:extLst>
                  <a:ext uri="{FF2B5EF4-FFF2-40B4-BE49-F238E27FC236}">
                    <a16:creationId xmlns:a16="http://schemas.microsoft.com/office/drawing/2014/main" id="{36ADEE63-D8E3-4681-92E5-68976F4FE654}"/>
                  </a:ext>
                </a:extLst>
              </p:cNvPr>
              <p:cNvSpPr/>
              <p:nvPr/>
            </p:nvSpPr>
            <p:spPr>
              <a:xfrm>
                <a:off x="9779193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1" name="Dowolny kształt: kształt 410">
                <a:extLst>
                  <a:ext uri="{FF2B5EF4-FFF2-40B4-BE49-F238E27FC236}">
                    <a16:creationId xmlns:a16="http://schemas.microsoft.com/office/drawing/2014/main" id="{B87D8018-CF81-46CB-A4B5-3AFB908F431B}"/>
                  </a:ext>
                </a:extLst>
              </p:cNvPr>
              <p:cNvSpPr/>
              <p:nvPr/>
            </p:nvSpPr>
            <p:spPr>
              <a:xfrm>
                <a:off x="10216018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2" name="Dowolny kształt: kształt 411">
                <a:extLst>
                  <a:ext uri="{FF2B5EF4-FFF2-40B4-BE49-F238E27FC236}">
                    <a16:creationId xmlns:a16="http://schemas.microsoft.com/office/drawing/2014/main" id="{EDC95EE2-3F80-4C81-9675-7C42D42C9342}"/>
                  </a:ext>
                </a:extLst>
              </p:cNvPr>
              <p:cNvSpPr/>
              <p:nvPr/>
            </p:nvSpPr>
            <p:spPr>
              <a:xfrm>
                <a:off x="10434430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13" name="Grafika 1">
                <a:extLst>
                  <a:ext uri="{FF2B5EF4-FFF2-40B4-BE49-F238E27FC236}">
                    <a16:creationId xmlns:a16="http://schemas.microsoft.com/office/drawing/2014/main" id="{1539628B-AED5-4571-B4ED-364FBE18AC33}"/>
                  </a:ext>
                </a:extLst>
              </p:cNvPr>
              <p:cNvGrpSpPr/>
              <p:nvPr/>
            </p:nvGrpSpPr>
            <p:grpSpPr>
              <a:xfrm>
                <a:off x="9779193" y="3619384"/>
                <a:ext cx="707119" cy="3239301"/>
                <a:chOff x="9779193" y="3619384"/>
                <a:chExt cx="707119" cy="3239301"/>
              </a:xfrm>
              <a:solidFill>
                <a:srgbClr val="B61928"/>
              </a:solidFill>
            </p:grpSpPr>
            <p:sp>
              <p:nvSpPr>
                <p:cNvPr id="414" name="Dowolny kształt: kształt 413">
                  <a:extLst>
                    <a:ext uri="{FF2B5EF4-FFF2-40B4-BE49-F238E27FC236}">
                      <a16:creationId xmlns:a16="http://schemas.microsoft.com/office/drawing/2014/main" id="{723B2444-03F0-4DAD-82BC-48E29FE4B3E3}"/>
                    </a:ext>
                  </a:extLst>
                </p:cNvPr>
                <p:cNvSpPr/>
                <p:nvPr/>
              </p:nvSpPr>
              <p:spPr>
                <a:xfrm>
                  <a:off x="9779193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5" name="Dowolny kształt: kształt 414">
                  <a:extLst>
                    <a:ext uri="{FF2B5EF4-FFF2-40B4-BE49-F238E27FC236}">
                      <a16:creationId xmlns:a16="http://schemas.microsoft.com/office/drawing/2014/main" id="{D6BFD46B-189A-429B-AB2A-A53BE904FD2E}"/>
                    </a:ext>
                  </a:extLst>
                </p:cNvPr>
                <p:cNvSpPr/>
                <p:nvPr/>
              </p:nvSpPr>
              <p:spPr>
                <a:xfrm>
                  <a:off x="9997575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6" name="Dowolny kształt: kształt 415">
                  <a:extLst>
                    <a:ext uri="{FF2B5EF4-FFF2-40B4-BE49-F238E27FC236}">
                      <a16:creationId xmlns:a16="http://schemas.microsoft.com/office/drawing/2014/main" id="{4A755324-655C-4F14-8DFA-2CE8620EB708}"/>
                    </a:ext>
                  </a:extLst>
                </p:cNvPr>
                <p:cNvSpPr/>
                <p:nvPr/>
              </p:nvSpPr>
              <p:spPr>
                <a:xfrm>
                  <a:off x="10216018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7" name="Dowolny kształt: kształt 416">
                  <a:extLst>
                    <a:ext uri="{FF2B5EF4-FFF2-40B4-BE49-F238E27FC236}">
                      <a16:creationId xmlns:a16="http://schemas.microsoft.com/office/drawing/2014/main" id="{32440387-1FB9-4901-8731-EB11A400EFC5}"/>
                    </a:ext>
                  </a:extLst>
                </p:cNvPr>
                <p:cNvSpPr/>
                <p:nvPr/>
              </p:nvSpPr>
              <p:spPr>
                <a:xfrm>
                  <a:off x="10434430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8" name="Dowolny kształt: kształt 417">
                  <a:extLst>
                    <a:ext uri="{FF2B5EF4-FFF2-40B4-BE49-F238E27FC236}">
                      <a16:creationId xmlns:a16="http://schemas.microsoft.com/office/drawing/2014/main" id="{9BDAE172-1122-4C38-AA9A-14E74389702A}"/>
                    </a:ext>
                  </a:extLst>
                </p:cNvPr>
                <p:cNvSpPr/>
                <p:nvPr/>
              </p:nvSpPr>
              <p:spPr>
                <a:xfrm>
                  <a:off x="9779193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9" name="Dowolny kształt: kształt 418">
                  <a:extLst>
                    <a:ext uri="{FF2B5EF4-FFF2-40B4-BE49-F238E27FC236}">
                      <a16:creationId xmlns:a16="http://schemas.microsoft.com/office/drawing/2014/main" id="{91DB2B30-2CEC-4AF0-864F-671C889E06E4}"/>
                    </a:ext>
                  </a:extLst>
                </p:cNvPr>
                <p:cNvSpPr/>
                <p:nvPr/>
              </p:nvSpPr>
              <p:spPr>
                <a:xfrm>
                  <a:off x="9997575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0" name="Dowolny kształt: kształt 419">
                  <a:extLst>
                    <a:ext uri="{FF2B5EF4-FFF2-40B4-BE49-F238E27FC236}">
                      <a16:creationId xmlns:a16="http://schemas.microsoft.com/office/drawing/2014/main" id="{1B57C23E-C39B-427B-9EC7-C4B42517C832}"/>
                    </a:ext>
                  </a:extLst>
                </p:cNvPr>
                <p:cNvSpPr/>
                <p:nvPr/>
              </p:nvSpPr>
              <p:spPr>
                <a:xfrm>
                  <a:off x="10216018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1" name="Dowolny kształt: kształt 420">
                  <a:extLst>
                    <a:ext uri="{FF2B5EF4-FFF2-40B4-BE49-F238E27FC236}">
                      <a16:creationId xmlns:a16="http://schemas.microsoft.com/office/drawing/2014/main" id="{ABACD103-63AE-4820-913B-2CF9BD231195}"/>
                    </a:ext>
                  </a:extLst>
                </p:cNvPr>
                <p:cNvSpPr/>
                <p:nvPr/>
              </p:nvSpPr>
              <p:spPr>
                <a:xfrm>
                  <a:off x="10434430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2" name="Dowolny kształt: kształt 421">
                  <a:extLst>
                    <a:ext uri="{FF2B5EF4-FFF2-40B4-BE49-F238E27FC236}">
                      <a16:creationId xmlns:a16="http://schemas.microsoft.com/office/drawing/2014/main" id="{B917E970-DC4F-42F5-8027-6F6B66A3F44C}"/>
                    </a:ext>
                  </a:extLst>
                </p:cNvPr>
                <p:cNvSpPr/>
                <p:nvPr/>
              </p:nvSpPr>
              <p:spPr>
                <a:xfrm>
                  <a:off x="9779193" y="4479228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3" name="Dowolny kształt: kształt 422">
                  <a:extLst>
                    <a:ext uri="{FF2B5EF4-FFF2-40B4-BE49-F238E27FC236}">
                      <a16:creationId xmlns:a16="http://schemas.microsoft.com/office/drawing/2014/main" id="{3A77A030-5199-49CE-88BD-BE7263105037}"/>
                    </a:ext>
                  </a:extLst>
                </p:cNvPr>
                <p:cNvSpPr/>
                <p:nvPr/>
              </p:nvSpPr>
              <p:spPr>
                <a:xfrm>
                  <a:off x="9997575" y="4909165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4" name="Dowolny kształt: kształt 423">
                  <a:extLst>
                    <a:ext uri="{FF2B5EF4-FFF2-40B4-BE49-F238E27FC236}">
                      <a16:creationId xmlns:a16="http://schemas.microsoft.com/office/drawing/2014/main" id="{B281EE42-9349-4A79-9696-D1559A90BB0F}"/>
                    </a:ext>
                  </a:extLst>
                </p:cNvPr>
                <p:cNvSpPr/>
                <p:nvPr/>
              </p:nvSpPr>
              <p:spPr>
                <a:xfrm>
                  <a:off x="9997575" y="533907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5" name="Dowolny kształt: kształt 424">
                  <a:extLst>
                    <a:ext uri="{FF2B5EF4-FFF2-40B4-BE49-F238E27FC236}">
                      <a16:creationId xmlns:a16="http://schemas.microsoft.com/office/drawing/2014/main" id="{27B45A19-07B5-4564-8A6F-3E8247E2B8E7}"/>
                    </a:ext>
                  </a:extLst>
                </p:cNvPr>
                <p:cNvSpPr/>
                <p:nvPr/>
              </p:nvSpPr>
              <p:spPr>
                <a:xfrm>
                  <a:off x="9997575" y="5768979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6" name="Dowolny kształt: kształt 425">
                  <a:extLst>
                    <a:ext uri="{FF2B5EF4-FFF2-40B4-BE49-F238E27FC236}">
                      <a16:creationId xmlns:a16="http://schemas.microsoft.com/office/drawing/2014/main" id="{1ED48169-AE4D-4010-B0D4-A335B462315E}"/>
                    </a:ext>
                  </a:extLst>
                </p:cNvPr>
                <p:cNvSpPr/>
                <p:nvPr/>
              </p:nvSpPr>
              <p:spPr>
                <a:xfrm>
                  <a:off x="10114251" y="6265140"/>
                  <a:ext cx="255415" cy="593545"/>
                </a:xfrm>
                <a:custGeom>
                  <a:avLst/>
                  <a:gdLst>
                    <a:gd name="connsiteX0" fmla="*/ 255416 w 255415"/>
                    <a:gd name="connsiteY0" fmla="*/ 593545 h 593545"/>
                    <a:gd name="connsiteX1" fmla="*/ 0 w 255415"/>
                    <a:gd name="connsiteY1" fmla="*/ 593545 h 593545"/>
                    <a:gd name="connsiteX2" fmla="*/ 0 w 255415"/>
                    <a:gd name="connsiteY2" fmla="*/ 0 h 593545"/>
                    <a:gd name="connsiteX3" fmla="*/ 255416 w 255415"/>
                    <a:gd name="connsiteY3" fmla="*/ 0 h 593545"/>
                    <a:gd name="connsiteX4" fmla="*/ 255416 w 255415"/>
                    <a:gd name="connsiteY4" fmla="*/ 593545 h 593545"/>
                    <a:gd name="connsiteX5" fmla="*/ 51882 w 255415"/>
                    <a:gd name="connsiteY5" fmla="*/ 541633 h 593545"/>
                    <a:gd name="connsiteX6" fmla="*/ 203533 w 255415"/>
                    <a:gd name="connsiteY6" fmla="*/ 541633 h 593545"/>
                    <a:gd name="connsiteX7" fmla="*/ 203533 w 255415"/>
                    <a:gd name="connsiteY7" fmla="*/ 51883 h 593545"/>
                    <a:gd name="connsiteX8" fmla="*/ 51882 w 255415"/>
                    <a:gd name="connsiteY8" fmla="*/ 51883 h 593545"/>
                    <a:gd name="connsiteX9" fmla="*/ 51882 w 255415"/>
                    <a:gd name="connsiteY9" fmla="*/ 541633 h 593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415" h="593545">
                      <a:moveTo>
                        <a:pt x="255416" y="593545"/>
                      </a:moveTo>
                      <a:lnTo>
                        <a:pt x="0" y="593545"/>
                      </a:lnTo>
                      <a:lnTo>
                        <a:pt x="0" y="0"/>
                      </a:lnTo>
                      <a:lnTo>
                        <a:pt x="255416" y="0"/>
                      </a:lnTo>
                      <a:lnTo>
                        <a:pt x="255416" y="593545"/>
                      </a:lnTo>
                      <a:close/>
                      <a:moveTo>
                        <a:pt x="51882" y="541633"/>
                      </a:moveTo>
                      <a:lnTo>
                        <a:pt x="203533" y="541633"/>
                      </a:lnTo>
                      <a:lnTo>
                        <a:pt x="203533" y="51883"/>
                      </a:lnTo>
                      <a:lnTo>
                        <a:pt x="51882" y="51883"/>
                      </a:lnTo>
                      <a:lnTo>
                        <a:pt x="51882" y="54163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77F6C930-052A-4C3D-8D30-D6C6B03DDF87}"/>
                </a:ext>
              </a:extLst>
            </p:cNvPr>
            <p:cNvSpPr/>
            <p:nvPr/>
          </p:nvSpPr>
          <p:spPr>
            <a:xfrm>
              <a:off x="9441660" y="3020978"/>
              <a:ext cx="1382185" cy="3837707"/>
            </a:xfrm>
            <a:custGeom>
              <a:avLst/>
              <a:gdLst>
                <a:gd name="connsiteX0" fmla="*/ 1382185 w 1382185"/>
                <a:gd name="connsiteY0" fmla="*/ 3837707 h 3837707"/>
                <a:gd name="connsiteX1" fmla="*/ 0 w 1382185"/>
                <a:gd name="connsiteY1" fmla="*/ 3837707 h 3837707"/>
                <a:gd name="connsiteX2" fmla="*/ 0 w 1382185"/>
                <a:gd name="connsiteY2" fmla="*/ 412583 h 3837707"/>
                <a:gd name="connsiteX3" fmla="*/ 1382185 w 1382185"/>
                <a:gd name="connsiteY3" fmla="*/ 0 h 3837707"/>
                <a:gd name="connsiteX4" fmla="*/ 1382185 w 1382185"/>
                <a:gd name="connsiteY4" fmla="*/ 3837707 h 3837707"/>
                <a:gd name="connsiteX5" fmla="*/ 51882 w 1382185"/>
                <a:gd name="connsiteY5" fmla="*/ 3785795 h 3837707"/>
                <a:gd name="connsiteX6" fmla="*/ 1330303 w 1382185"/>
                <a:gd name="connsiteY6" fmla="*/ 3785795 h 3837707"/>
                <a:gd name="connsiteX7" fmla="*/ 1330303 w 1382185"/>
                <a:gd name="connsiteY7" fmla="*/ 69624 h 3837707"/>
                <a:gd name="connsiteX8" fmla="*/ 51882 w 1382185"/>
                <a:gd name="connsiteY8" fmla="*/ 451256 h 3837707"/>
                <a:gd name="connsiteX9" fmla="*/ 51882 w 1382185"/>
                <a:gd name="connsiteY9" fmla="*/ 3785795 h 383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837707">
                  <a:moveTo>
                    <a:pt x="1382185" y="3837707"/>
                  </a:moveTo>
                  <a:lnTo>
                    <a:pt x="0" y="3837707"/>
                  </a:lnTo>
                  <a:lnTo>
                    <a:pt x="0" y="412583"/>
                  </a:lnTo>
                  <a:lnTo>
                    <a:pt x="1382185" y="0"/>
                  </a:lnTo>
                  <a:lnTo>
                    <a:pt x="1382185" y="3837707"/>
                  </a:lnTo>
                  <a:close/>
                  <a:moveTo>
                    <a:pt x="51882" y="3785795"/>
                  </a:moveTo>
                  <a:lnTo>
                    <a:pt x="1330303" y="3785795"/>
                  </a:lnTo>
                  <a:lnTo>
                    <a:pt x="1330303" y="69624"/>
                  </a:lnTo>
                  <a:lnTo>
                    <a:pt x="51882" y="451256"/>
                  </a:lnTo>
                  <a:lnTo>
                    <a:pt x="51882" y="3785795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B9EC1158-CCA2-4BA0-864B-5B80039F4730}"/>
                </a:ext>
              </a:extLst>
            </p:cNvPr>
            <p:cNvSpPr/>
            <p:nvPr/>
          </p:nvSpPr>
          <p:spPr>
            <a:xfrm>
              <a:off x="5317616" y="1594812"/>
              <a:ext cx="611733" cy="777428"/>
            </a:xfrm>
            <a:custGeom>
              <a:avLst/>
              <a:gdLst>
                <a:gd name="connsiteX0" fmla="*/ 20186 w 611733"/>
                <a:gd name="connsiteY0" fmla="*/ 0 h 777428"/>
                <a:gd name="connsiteX1" fmla="*/ 20186 w 611733"/>
                <a:gd name="connsiteY1" fmla="*/ 511696 h 777428"/>
                <a:gd name="connsiteX2" fmla="*/ 305867 w 611733"/>
                <a:gd name="connsiteY2" fmla="*/ 757332 h 777428"/>
                <a:gd name="connsiteX3" fmla="*/ 591726 w 611733"/>
                <a:gd name="connsiteY3" fmla="*/ 511696 h 777428"/>
                <a:gd name="connsiteX4" fmla="*/ 591726 w 611733"/>
                <a:gd name="connsiteY4" fmla="*/ 0 h 777428"/>
                <a:gd name="connsiteX5" fmla="*/ 611734 w 611733"/>
                <a:gd name="connsiteY5" fmla="*/ 0 h 777428"/>
                <a:gd name="connsiteX6" fmla="*/ 611734 w 611733"/>
                <a:gd name="connsiteY6" fmla="*/ 511696 h 777428"/>
                <a:gd name="connsiteX7" fmla="*/ 305837 w 611733"/>
                <a:gd name="connsiteY7" fmla="*/ 777429 h 777428"/>
                <a:gd name="connsiteX8" fmla="*/ 0 w 611733"/>
                <a:gd name="connsiteY8" fmla="*/ 511696 h 777428"/>
                <a:gd name="connsiteX9" fmla="*/ 0 w 611733"/>
                <a:gd name="connsiteY9" fmla="*/ 0 h 777428"/>
                <a:gd name="connsiteX10" fmla="*/ 20186 w 611733"/>
                <a:gd name="connsiteY10" fmla="*/ 0 h 77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733" h="777428">
                  <a:moveTo>
                    <a:pt x="20186" y="0"/>
                  </a:moveTo>
                  <a:lnTo>
                    <a:pt x="20186" y="511696"/>
                  </a:lnTo>
                  <a:cubicBezTo>
                    <a:pt x="20186" y="681417"/>
                    <a:pt x="163608" y="757332"/>
                    <a:pt x="305867" y="757332"/>
                  </a:cubicBezTo>
                  <a:cubicBezTo>
                    <a:pt x="448096" y="757332"/>
                    <a:pt x="591726" y="681417"/>
                    <a:pt x="591726" y="511696"/>
                  </a:cubicBezTo>
                  <a:lnTo>
                    <a:pt x="591726" y="0"/>
                  </a:lnTo>
                  <a:lnTo>
                    <a:pt x="611734" y="0"/>
                  </a:lnTo>
                  <a:lnTo>
                    <a:pt x="611734" y="511696"/>
                  </a:lnTo>
                  <a:cubicBezTo>
                    <a:pt x="611734" y="670623"/>
                    <a:pt x="488707" y="777429"/>
                    <a:pt x="305837" y="777429"/>
                  </a:cubicBezTo>
                  <a:cubicBezTo>
                    <a:pt x="122908" y="777429"/>
                    <a:pt x="0" y="670623"/>
                    <a:pt x="0" y="511696"/>
                  </a:cubicBezTo>
                  <a:lnTo>
                    <a:pt x="0" y="0"/>
                  </a:lnTo>
                  <a:lnTo>
                    <a:pt x="20186" y="0"/>
                  </a:lnTo>
                  <a:close/>
                </a:path>
              </a:pathLst>
            </a:custGeom>
            <a:solidFill>
              <a:schemeClr val="accent1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15B29E22-BB18-4DD6-930C-CFF537D99211}"/>
                </a:ext>
              </a:extLst>
            </p:cNvPr>
            <p:cNvSpPr/>
            <p:nvPr/>
          </p:nvSpPr>
          <p:spPr>
            <a:xfrm>
              <a:off x="5267108" y="2055923"/>
              <a:ext cx="751055" cy="326276"/>
            </a:xfrm>
            <a:custGeom>
              <a:avLst/>
              <a:gdLst>
                <a:gd name="connsiteX0" fmla="*/ 697845 w 751055"/>
                <a:gd name="connsiteY0" fmla="*/ 326277 h 326276"/>
                <a:gd name="connsiteX1" fmla="*/ 748743 w 751055"/>
                <a:gd name="connsiteY1" fmla="*/ 288796 h 326276"/>
                <a:gd name="connsiteX2" fmla="*/ 727751 w 751055"/>
                <a:gd name="connsiteY2" fmla="*/ 229132 h 326276"/>
                <a:gd name="connsiteX3" fmla="*/ 405485 w 751055"/>
                <a:gd name="connsiteY3" fmla="*/ 9258 h 326276"/>
                <a:gd name="connsiteX4" fmla="*/ 345492 w 751055"/>
                <a:gd name="connsiteY4" fmla="*/ 9258 h 326276"/>
                <a:gd name="connsiteX5" fmla="*/ 23226 w 751055"/>
                <a:gd name="connsiteY5" fmla="*/ 229102 h 326276"/>
                <a:gd name="connsiteX6" fmla="*/ 2384 w 751055"/>
                <a:gd name="connsiteY6" fmla="*/ 288767 h 326276"/>
                <a:gd name="connsiteX7" fmla="*/ 53133 w 751055"/>
                <a:gd name="connsiteY7" fmla="*/ 326247 h 326276"/>
                <a:gd name="connsiteX8" fmla="*/ 697845 w 751055"/>
                <a:gd name="connsiteY8" fmla="*/ 326247 h 32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055" h="326276">
                  <a:moveTo>
                    <a:pt x="697845" y="326277"/>
                  </a:moveTo>
                  <a:cubicBezTo>
                    <a:pt x="721162" y="326277"/>
                    <a:pt x="741736" y="311100"/>
                    <a:pt x="748743" y="288796"/>
                  </a:cubicBezTo>
                  <a:cubicBezTo>
                    <a:pt x="755511" y="266463"/>
                    <a:pt x="747103" y="242281"/>
                    <a:pt x="727751" y="229132"/>
                  </a:cubicBezTo>
                  <a:lnTo>
                    <a:pt x="405485" y="9258"/>
                  </a:lnTo>
                  <a:cubicBezTo>
                    <a:pt x="387535" y="-3086"/>
                    <a:pt x="363621" y="-3086"/>
                    <a:pt x="345492" y="9258"/>
                  </a:cubicBezTo>
                  <a:lnTo>
                    <a:pt x="23226" y="229102"/>
                  </a:lnTo>
                  <a:cubicBezTo>
                    <a:pt x="3964" y="242251"/>
                    <a:pt x="-4534" y="266463"/>
                    <a:pt x="2384" y="288767"/>
                  </a:cubicBezTo>
                  <a:cubicBezTo>
                    <a:pt x="9241" y="311100"/>
                    <a:pt x="29875" y="326247"/>
                    <a:pt x="53133" y="326247"/>
                  </a:cubicBezTo>
                  <a:lnTo>
                    <a:pt x="697845" y="32624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1" name="Dowolny kształt: kształt 350">
              <a:extLst>
                <a:ext uri="{FF2B5EF4-FFF2-40B4-BE49-F238E27FC236}">
                  <a16:creationId xmlns:a16="http://schemas.microsoft.com/office/drawing/2014/main" id="{7EE0C1B6-0BDE-48C9-96F1-45D6E8CD49DC}"/>
                </a:ext>
              </a:extLst>
            </p:cNvPr>
            <p:cNvSpPr/>
            <p:nvPr/>
          </p:nvSpPr>
          <p:spPr>
            <a:xfrm>
              <a:off x="5241127" y="2030064"/>
              <a:ext cx="803004" cy="378077"/>
            </a:xfrm>
            <a:custGeom>
              <a:avLst/>
              <a:gdLst>
                <a:gd name="connsiteX0" fmla="*/ 723796 w 803004"/>
                <a:gd name="connsiteY0" fmla="*/ 378077 h 378077"/>
                <a:gd name="connsiteX1" fmla="*/ 79113 w 803004"/>
                <a:gd name="connsiteY1" fmla="*/ 378077 h 378077"/>
                <a:gd name="connsiteX2" fmla="*/ 3586 w 803004"/>
                <a:gd name="connsiteY2" fmla="*/ 322259 h 378077"/>
                <a:gd name="connsiteX3" fmla="*/ 34566 w 803004"/>
                <a:gd name="connsiteY3" fmla="*/ 233552 h 378077"/>
                <a:gd name="connsiteX4" fmla="*/ 356863 w 803004"/>
                <a:gd name="connsiteY4" fmla="*/ 13679 h 378077"/>
                <a:gd name="connsiteX5" fmla="*/ 446166 w 803004"/>
                <a:gd name="connsiteY5" fmla="*/ 13738 h 378077"/>
                <a:gd name="connsiteX6" fmla="*/ 768343 w 803004"/>
                <a:gd name="connsiteY6" fmla="*/ 233522 h 378077"/>
                <a:gd name="connsiteX7" fmla="*/ 799531 w 803004"/>
                <a:gd name="connsiteY7" fmla="*/ 322140 h 378077"/>
                <a:gd name="connsiteX8" fmla="*/ 723796 w 803004"/>
                <a:gd name="connsiteY8" fmla="*/ 378077 h 378077"/>
                <a:gd name="connsiteX9" fmla="*/ 401529 w 803004"/>
                <a:gd name="connsiteY9" fmla="*/ 51845 h 378077"/>
                <a:gd name="connsiteX10" fmla="*/ 386084 w 803004"/>
                <a:gd name="connsiteY10" fmla="*/ 56556 h 378077"/>
                <a:gd name="connsiteX11" fmla="*/ 63847 w 803004"/>
                <a:gd name="connsiteY11" fmla="*/ 276400 h 378077"/>
                <a:gd name="connsiteX12" fmla="*/ 53173 w 803004"/>
                <a:gd name="connsiteY12" fmla="*/ 306963 h 378077"/>
                <a:gd name="connsiteX13" fmla="*/ 79113 w 803004"/>
                <a:gd name="connsiteY13" fmla="*/ 326195 h 378077"/>
                <a:gd name="connsiteX14" fmla="*/ 723796 w 803004"/>
                <a:gd name="connsiteY14" fmla="*/ 326195 h 378077"/>
                <a:gd name="connsiteX15" fmla="*/ 749946 w 803004"/>
                <a:gd name="connsiteY15" fmla="*/ 306873 h 378077"/>
                <a:gd name="connsiteX16" fmla="*/ 739122 w 803004"/>
                <a:gd name="connsiteY16" fmla="*/ 276430 h 378077"/>
                <a:gd name="connsiteX17" fmla="*/ 416855 w 803004"/>
                <a:gd name="connsiteY17" fmla="*/ 56556 h 378077"/>
                <a:gd name="connsiteX18" fmla="*/ 401529 w 803004"/>
                <a:gd name="connsiteY18" fmla="*/ 51845 h 3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004" h="378077">
                  <a:moveTo>
                    <a:pt x="723796" y="378077"/>
                  </a:moveTo>
                  <a:lnTo>
                    <a:pt x="79113" y="378077"/>
                  </a:lnTo>
                  <a:cubicBezTo>
                    <a:pt x="44197" y="378077"/>
                    <a:pt x="13873" y="355654"/>
                    <a:pt x="3586" y="322259"/>
                  </a:cubicBezTo>
                  <a:cubicBezTo>
                    <a:pt x="-6731" y="288953"/>
                    <a:pt x="5703" y="253291"/>
                    <a:pt x="34566" y="233552"/>
                  </a:cubicBezTo>
                  <a:lnTo>
                    <a:pt x="356863" y="13679"/>
                  </a:lnTo>
                  <a:cubicBezTo>
                    <a:pt x="383668" y="-4570"/>
                    <a:pt x="419509" y="-4570"/>
                    <a:pt x="446166" y="13738"/>
                  </a:cubicBezTo>
                  <a:lnTo>
                    <a:pt x="768343" y="233522"/>
                  </a:lnTo>
                  <a:cubicBezTo>
                    <a:pt x="797116" y="253112"/>
                    <a:pt x="809669" y="288744"/>
                    <a:pt x="799531" y="322140"/>
                  </a:cubicBezTo>
                  <a:cubicBezTo>
                    <a:pt x="789006" y="355684"/>
                    <a:pt x="758592" y="378077"/>
                    <a:pt x="723796" y="378077"/>
                  </a:cubicBezTo>
                  <a:close/>
                  <a:moveTo>
                    <a:pt x="401529" y="51845"/>
                  </a:moveTo>
                  <a:cubicBezTo>
                    <a:pt x="396132" y="51845"/>
                    <a:pt x="390705" y="53425"/>
                    <a:pt x="386084" y="56556"/>
                  </a:cubicBezTo>
                  <a:lnTo>
                    <a:pt x="63847" y="276400"/>
                  </a:lnTo>
                  <a:cubicBezTo>
                    <a:pt x="53918" y="283198"/>
                    <a:pt x="49624" y="295453"/>
                    <a:pt x="53173" y="306963"/>
                  </a:cubicBezTo>
                  <a:cubicBezTo>
                    <a:pt x="56721" y="318502"/>
                    <a:pt x="67127" y="326195"/>
                    <a:pt x="79113" y="326195"/>
                  </a:cubicBezTo>
                  <a:lnTo>
                    <a:pt x="723796" y="326195"/>
                  </a:lnTo>
                  <a:cubicBezTo>
                    <a:pt x="735812" y="326195"/>
                    <a:pt x="746308" y="318442"/>
                    <a:pt x="749946" y="306873"/>
                  </a:cubicBezTo>
                  <a:cubicBezTo>
                    <a:pt x="753404" y="295543"/>
                    <a:pt x="749051" y="283198"/>
                    <a:pt x="739122" y="276430"/>
                  </a:cubicBezTo>
                  <a:lnTo>
                    <a:pt x="416855" y="56556"/>
                  </a:lnTo>
                  <a:cubicBezTo>
                    <a:pt x="412264" y="53396"/>
                    <a:pt x="406896" y="51845"/>
                    <a:pt x="401529" y="5184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52" name="Grafika 1">
              <a:extLst>
                <a:ext uri="{FF2B5EF4-FFF2-40B4-BE49-F238E27FC236}">
                  <a16:creationId xmlns:a16="http://schemas.microsoft.com/office/drawing/2014/main" id="{55B69EBE-8AE3-433F-B140-1C4782B1F5F9}"/>
                </a:ext>
              </a:extLst>
            </p:cNvPr>
            <p:cNvGrpSpPr/>
            <p:nvPr/>
          </p:nvGrpSpPr>
          <p:grpSpPr>
            <a:xfrm>
              <a:off x="3686874" y="3161567"/>
              <a:ext cx="1178860" cy="3697117"/>
              <a:chOff x="3686874" y="3161567"/>
              <a:chExt cx="1178860" cy="3697117"/>
            </a:xfrm>
            <a:solidFill>
              <a:srgbClr val="B61928"/>
            </a:solidFill>
          </p:grpSpPr>
          <p:sp>
            <p:nvSpPr>
              <p:cNvPr id="375" name="Dowolny kształt: kształt 374">
                <a:extLst>
                  <a:ext uri="{FF2B5EF4-FFF2-40B4-BE49-F238E27FC236}">
                    <a16:creationId xmlns:a16="http://schemas.microsoft.com/office/drawing/2014/main" id="{F5F721AE-7584-4FC9-BD0A-1D317AE2D342}"/>
                  </a:ext>
                </a:extLst>
              </p:cNvPr>
              <p:cNvSpPr/>
              <p:nvPr/>
            </p:nvSpPr>
            <p:spPr>
              <a:xfrm>
                <a:off x="3765293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6" name="Dowolny kształt: kształt 375">
                <a:extLst>
                  <a:ext uri="{FF2B5EF4-FFF2-40B4-BE49-F238E27FC236}">
                    <a16:creationId xmlns:a16="http://schemas.microsoft.com/office/drawing/2014/main" id="{5421E4A8-BDE2-41CD-9A90-A316DC395DCC}"/>
                  </a:ext>
                </a:extLst>
              </p:cNvPr>
              <p:cNvSpPr/>
              <p:nvPr/>
            </p:nvSpPr>
            <p:spPr>
              <a:xfrm>
                <a:off x="3995901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7" name="Dowolny kształt: kształt 376">
                <a:extLst>
                  <a:ext uri="{FF2B5EF4-FFF2-40B4-BE49-F238E27FC236}">
                    <a16:creationId xmlns:a16="http://schemas.microsoft.com/office/drawing/2014/main" id="{55179E56-5463-4AAA-A260-A68AB4309E79}"/>
                  </a:ext>
                </a:extLst>
              </p:cNvPr>
              <p:cNvSpPr/>
              <p:nvPr/>
            </p:nvSpPr>
            <p:spPr>
              <a:xfrm>
                <a:off x="4226479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8" name="Dowolny kształt: kształt 377">
                <a:extLst>
                  <a:ext uri="{FF2B5EF4-FFF2-40B4-BE49-F238E27FC236}">
                    <a16:creationId xmlns:a16="http://schemas.microsoft.com/office/drawing/2014/main" id="{530C50CC-AD7C-47A0-9C47-14D7099C8004}"/>
                  </a:ext>
                </a:extLst>
              </p:cNvPr>
              <p:cNvSpPr/>
              <p:nvPr/>
            </p:nvSpPr>
            <p:spPr>
              <a:xfrm>
                <a:off x="4457087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9" name="Dowolny kształt: kształt 378">
                <a:extLst>
                  <a:ext uri="{FF2B5EF4-FFF2-40B4-BE49-F238E27FC236}">
                    <a16:creationId xmlns:a16="http://schemas.microsoft.com/office/drawing/2014/main" id="{9B1CC383-835E-4F20-AFAE-34F8582E2387}"/>
                  </a:ext>
                </a:extLst>
              </p:cNvPr>
              <p:cNvSpPr/>
              <p:nvPr/>
            </p:nvSpPr>
            <p:spPr>
              <a:xfrm>
                <a:off x="4687664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380" name="Grafika 1">
                <a:extLst>
                  <a:ext uri="{FF2B5EF4-FFF2-40B4-BE49-F238E27FC236}">
                    <a16:creationId xmlns:a16="http://schemas.microsoft.com/office/drawing/2014/main" id="{47FE7AA8-B3B8-4F56-8475-090D3851405E}"/>
                  </a:ext>
                </a:extLst>
              </p:cNvPr>
              <p:cNvGrpSpPr/>
              <p:nvPr/>
            </p:nvGrpSpPr>
            <p:grpSpPr>
              <a:xfrm>
                <a:off x="3686874" y="3188701"/>
                <a:ext cx="1178860" cy="3669984"/>
                <a:chOff x="3686874" y="3188701"/>
                <a:chExt cx="1178860" cy="3669984"/>
              </a:xfrm>
              <a:solidFill>
                <a:srgbClr val="B61928"/>
              </a:solidFill>
            </p:grpSpPr>
            <p:grpSp>
              <p:nvGrpSpPr>
                <p:cNvPr id="381" name="Grafika 1">
                  <a:extLst>
                    <a:ext uri="{FF2B5EF4-FFF2-40B4-BE49-F238E27FC236}">
                      <a16:creationId xmlns:a16="http://schemas.microsoft.com/office/drawing/2014/main" id="{D430BF9C-6024-4CA3-84AE-6181D668946E}"/>
                    </a:ext>
                  </a:extLst>
                </p:cNvPr>
                <p:cNvGrpSpPr/>
                <p:nvPr/>
              </p:nvGrpSpPr>
              <p:grpSpPr>
                <a:xfrm>
                  <a:off x="3796214" y="3188701"/>
                  <a:ext cx="965457" cy="3641448"/>
                  <a:chOff x="3796214" y="3188701"/>
                  <a:chExt cx="965457" cy="3641448"/>
                </a:xfrm>
                <a:solidFill>
                  <a:srgbClr val="B61928"/>
                </a:solidFill>
              </p:grpSpPr>
              <p:sp>
                <p:nvSpPr>
                  <p:cNvPr id="383" name="Dowolny kształt: kształt 382">
                    <a:extLst>
                      <a:ext uri="{FF2B5EF4-FFF2-40B4-BE49-F238E27FC236}">
                        <a16:creationId xmlns:a16="http://schemas.microsoft.com/office/drawing/2014/main" id="{C074CD50-1FB7-4DC2-9488-F0B0A4808112}"/>
                      </a:ext>
                    </a:extLst>
                  </p:cNvPr>
                  <p:cNvSpPr/>
                  <p:nvPr/>
                </p:nvSpPr>
                <p:spPr>
                  <a:xfrm>
                    <a:off x="3796214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4" name="Dowolny kształt: kształt 383">
                    <a:extLst>
                      <a:ext uri="{FF2B5EF4-FFF2-40B4-BE49-F238E27FC236}">
                        <a16:creationId xmlns:a16="http://schemas.microsoft.com/office/drawing/2014/main" id="{ED2297C0-F911-4A35-8BEF-6F01E83CE5C5}"/>
                      </a:ext>
                    </a:extLst>
                  </p:cNvPr>
                  <p:cNvSpPr/>
                  <p:nvPr/>
                </p:nvSpPr>
                <p:spPr>
                  <a:xfrm>
                    <a:off x="4027597" y="3188701"/>
                    <a:ext cx="39895" cy="3641448"/>
                  </a:xfrm>
                  <a:custGeom>
                    <a:avLst/>
                    <a:gdLst>
                      <a:gd name="connsiteX0" fmla="*/ 0 w 39895"/>
                      <a:gd name="connsiteY0" fmla="*/ 0 h 3641448"/>
                      <a:gd name="connsiteX1" fmla="*/ 39896 w 39895"/>
                      <a:gd name="connsiteY1" fmla="*/ 0 h 3641448"/>
                      <a:gd name="connsiteX2" fmla="*/ 39896 w 39895"/>
                      <a:gd name="connsiteY2" fmla="*/ 3641450 h 3641448"/>
                      <a:gd name="connsiteX3" fmla="*/ 0 w 3989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95" h="3641448">
                        <a:moveTo>
                          <a:pt x="0" y="0"/>
                        </a:moveTo>
                        <a:lnTo>
                          <a:pt x="39896" y="0"/>
                        </a:lnTo>
                        <a:lnTo>
                          <a:pt x="3989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5" name="Dowolny kształt: kształt 384">
                    <a:extLst>
                      <a:ext uri="{FF2B5EF4-FFF2-40B4-BE49-F238E27FC236}">
                        <a16:creationId xmlns:a16="http://schemas.microsoft.com/office/drawing/2014/main" id="{918B1DBD-F996-4B3F-A4FD-6133F901C4BD}"/>
                      </a:ext>
                    </a:extLst>
                  </p:cNvPr>
                  <p:cNvSpPr/>
                  <p:nvPr/>
                </p:nvSpPr>
                <p:spPr>
                  <a:xfrm>
                    <a:off x="4258980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6" name="Dowolny kształt: kształt 385">
                    <a:extLst>
                      <a:ext uri="{FF2B5EF4-FFF2-40B4-BE49-F238E27FC236}">
                        <a16:creationId xmlns:a16="http://schemas.microsoft.com/office/drawing/2014/main" id="{4A2E9E46-FF6A-4634-A64A-44A5C5AEDBD4}"/>
                      </a:ext>
                    </a:extLst>
                  </p:cNvPr>
                  <p:cNvSpPr/>
                  <p:nvPr/>
                </p:nvSpPr>
                <p:spPr>
                  <a:xfrm>
                    <a:off x="4490363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7" name="Dowolny kształt: kształt 386">
                    <a:extLst>
                      <a:ext uri="{FF2B5EF4-FFF2-40B4-BE49-F238E27FC236}">
                        <a16:creationId xmlns:a16="http://schemas.microsoft.com/office/drawing/2014/main" id="{C43EC1C7-2FAD-4A9D-889F-EA40291F18C5}"/>
                      </a:ext>
                    </a:extLst>
                  </p:cNvPr>
                  <p:cNvSpPr/>
                  <p:nvPr/>
                </p:nvSpPr>
                <p:spPr>
                  <a:xfrm>
                    <a:off x="4721746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8" name="Dowolny kształt: kształt 387">
                    <a:extLst>
                      <a:ext uri="{FF2B5EF4-FFF2-40B4-BE49-F238E27FC236}">
                        <a16:creationId xmlns:a16="http://schemas.microsoft.com/office/drawing/2014/main" id="{0800CD3F-2F0A-4148-A6C9-90CFCFA77143}"/>
                      </a:ext>
                    </a:extLst>
                  </p:cNvPr>
                  <p:cNvSpPr/>
                  <p:nvPr/>
                </p:nvSpPr>
                <p:spPr>
                  <a:xfrm>
                    <a:off x="3810914" y="35784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9" name="Dowolny kształt: kształt 388">
                    <a:extLst>
                      <a:ext uri="{FF2B5EF4-FFF2-40B4-BE49-F238E27FC236}">
                        <a16:creationId xmlns:a16="http://schemas.microsoft.com/office/drawing/2014/main" id="{7857815D-2BAE-442C-9B5F-62E0E291D6B8}"/>
                      </a:ext>
                    </a:extLst>
                  </p:cNvPr>
                  <p:cNvSpPr/>
                  <p:nvPr/>
                </p:nvSpPr>
                <p:spPr>
                  <a:xfrm>
                    <a:off x="3810914" y="38194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0" name="Dowolny kształt: kształt 389">
                    <a:extLst>
                      <a:ext uri="{FF2B5EF4-FFF2-40B4-BE49-F238E27FC236}">
                        <a16:creationId xmlns:a16="http://schemas.microsoft.com/office/drawing/2014/main" id="{7D32D73A-601E-4C4A-AF73-14DAC5274A70}"/>
                      </a:ext>
                    </a:extLst>
                  </p:cNvPr>
                  <p:cNvSpPr/>
                  <p:nvPr/>
                </p:nvSpPr>
                <p:spPr>
                  <a:xfrm>
                    <a:off x="3810914" y="40605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1" name="Dowolny kształt: kształt 390">
                    <a:extLst>
                      <a:ext uri="{FF2B5EF4-FFF2-40B4-BE49-F238E27FC236}">
                        <a16:creationId xmlns:a16="http://schemas.microsoft.com/office/drawing/2014/main" id="{B77DCC10-B151-44B1-B35E-8912B1FDF66D}"/>
                      </a:ext>
                    </a:extLst>
                  </p:cNvPr>
                  <p:cNvSpPr/>
                  <p:nvPr/>
                </p:nvSpPr>
                <p:spPr>
                  <a:xfrm>
                    <a:off x="3810914" y="430154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2" name="Dowolny kształt: kształt 391">
                    <a:extLst>
                      <a:ext uri="{FF2B5EF4-FFF2-40B4-BE49-F238E27FC236}">
                        <a16:creationId xmlns:a16="http://schemas.microsoft.com/office/drawing/2014/main" id="{4699DE85-C406-45F9-82D5-6D21B5E49480}"/>
                      </a:ext>
                    </a:extLst>
                  </p:cNvPr>
                  <p:cNvSpPr/>
                  <p:nvPr/>
                </p:nvSpPr>
                <p:spPr>
                  <a:xfrm>
                    <a:off x="3810914" y="4542560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3" name="Dowolny kształt: kształt 392">
                    <a:extLst>
                      <a:ext uri="{FF2B5EF4-FFF2-40B4-BE49-F238E27FC236}">
                        <a16:creationId xmlns:a16="http://schemas.microsoft.com/office/drawing/2014/main" id="{D28F4498-713C-4790-8874-ABE688B776FC}"/>
                      </a:ext>
                    </a:extLst>
                  </p:cNvPr>
                  <p:cNvSpPr/>
                  <p:nvPr/>
                </p:nvSpPr>
                <p:spPr>
                  <a:xfrm>
                    <a:off x="3810914" y="47835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4" name="Dowolny kształt: kształt 393">
                    <a:extLst>
                      <a:ext uri="{FF2B5EF4-FFF2-40B4-BE49-F238E27FC236}">
                        <a16:creationId xmlns:a16="http://schemas.microsoft.com/office/drawing/2014/main" id="{8D90580C-0C77-4654-B922-AD2E87C8C77A}"/>
                      </a:ext>
                    </a:extLst>
                  </p:cNvPr>
                  <p:cNvSpPr/>
                  <p:nvPr/>
                </p:nvSpPr>
                <p:spPr>
                  <a:xfrm>
                    <a:off x="3810914" y="50245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5" name="Dowolny kształt: kształt 394">
                    <a:extLst>
                      <a:ext uri="{FF2B5EF4-FFF2-40B4-BE49-F238E27FC236}">
                        <a16:creationId xmlns:a16="http://schemas.microsoft.com/office/drawing/2014/main" id="{7C0109B4-FD62-4575-AD5D-1D329696E8FE}"/>
                      </a:ext>
                    </a:extLst>
                  </p:cNvPr>
                  <p:cNvSpPr/>
                  <p:nvPr/>
                </p:nvSpPr>
                <p:spPr>
                  <a:xfrm>
                    <a:off x="3810914" y="52656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6" name="Dowolny kształt: kształt 395">
                    <a:extLst>
                      <a:ext uri="{FF2B5EF4-FFF2-40B4-BE49-F238E27FC236}">
                        <a16:creationId xmlns:a16="http://schemas.microsoft.com/office/drawing/2014/main" id="{9648F186-9CE5-400D-9CD2-5A3FCEB05916}"/>
                      </a:ext>
                    </a:extLst>
                  </p:cNvPr>
                  <p:cNvSpPr/>
                  <p:nvPr/>
                </p:nvSpPr>
                <p:spPr>
                  <a:xfrm>
                    <a:off x="3810914" y="550661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7" name="Dowolny kształt: kształt 396">
                    <a:extLst>
                      <a:ext uri="{FF2B5EF4-FFF2-40B4-BE49-F238E27FC236}">
                        <a16:creationId xmlns:a16="http://schemas.microsoft.com/office/drawing/2014/main" id="{70DFDCB7-F03D-47C7-91B6-3E83B8010467}"/>
                      </a:ext>
                    </a:extLst>
                  </p:cNvPr>
                  <p:cNvSpPr/>
                  <p:nvPr/>
                </p:nvSpPr>
                <p:spPr>
                  <a:xfrm>
                    <a:off x="3810914" y="5747659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8" name="Dowolny kształt: kształt 397">
                    <a:extLst>
                      <a:ext uri="{FF2B5EF4-FFF2-40B4-BE49-F238E27FC236}">
                        <a16:creationId xmlns:a16="http://schemas.microsoft.com/office/drawing/2014/main" id="{9B3BC17C-3ABD-448F-915B-D0C7BAE105B3}"/>
                      </a:ext>
                    </a:extLst>
                  </p:cNvPr>
                  <p:cNvSpPr/>
                  <p:nvPr/>
                </p:nvSpPr>
                <p:spPr>
                  <a:xfrm>
                    <a:off x="3810914" y="597650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9" name="Dowolny kształt: kształt 398">
                    <a:extLst>
                      <a:ext uri="{FF2B5EF4-FFF2-40B4-BE49-F238E27FC236}">
                        <a16:creationId xmlns:a16="http://schemas.microsoft.com/office/drawing/2014/main" id="{E4BD96D2-4116-4B54-8D3A-F25FDEAEAC29}"/>
                      </a:ext>
                    </a:extLst>
                  </p:cNvPr>
                  <p:cNvSpPr/>
                  <p:nvPr/>
                </p:nvSpPr>
                <p:spPr>
                  <a:xfrm>
                    <a:off x="3810914" y="6205386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5 h 39895"/>
                      <a:gd name="connsiteX3" fmla="*/ 0 w 930362"/>
                      <a:gd name="connsiteY3" fmla="*/ 39895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5"/>
                        </a:lnTo>
                        <a:lnTo>
                          <a:pt x="0" y="3989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00" name="Dowolny kształt: kształt 399">
                    <a:extLst>
                      <a:ext uri="{FF2B5EF4-FFF2-40B4-BE49-F238E27FC236}">
                        <a16:creationId xmlns:a16="http://schemas.microsoft.com/office/drawing/2014/main" id="{DEE14A94-9671-4BD3-87A5-D97F46B7B2DE}"/>
                      </a:ext>
                    </a:extLst>
                  </p:cNvPr>
                  <p:cNvSpPr/>
                  <p:nvPr/>
                </p:nvSpPr>
                <p:spPr>
                  <a:xfrm>
                    <a:off x="3810914" y="6434235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382" name="Dowolny kształt: kształt 381">
                  <a:extLst>
                    <a:ext uri="{FF2B5EF4-FFF2-40B4-BE49-F238E27FC236}">
                      <a16:creationId xmlns:a16="http://schemas.microsoft.com/office/drawing/2014/main" id="{04CB9F8D-D8D6-4546-8602-F45929F7A6C5}"/>
                    </a:ext>
                  </a:extLst>
                </p:cNvPr>
                <p:cNvSpPr/>
                <p:nvPr/>
              </p:nvSpPr>
              <p:spPr>
                <a:xfrm>
                  <a:off x="3686874" y="6805461"/>
                  <a:ext cx="1178860" cy="53224"/>
                </a:xfrm>
                <a:custGeom>
                  <a:avLst/>
                  <a:gdLst>
                    <a:gd name="connsiteX0" fmla="*/ 0 w 1178860"/>
                    <a:gd name="connsiteY0" fmla="*/ 0 h 53224"/>
                    <a:gd name="connsiteX1" fmla="*/ 1178861 w 1178860"/>
                    <a:gd name="connsiteY1" fmla="*/ 0 h 53224"/>
                    <a:gd name="connsiteX2" fmla="*/ 1178861 w 1178860"/>
                    <a:gd name="connsiteY2" fmla="*/ 53224 h 53224"/>
                    <a:gd name="connsiteX3" fmla="*/ 0 w 1178860"/>
                    <a:gd name="connsiteY3" fmla="*/ 53224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860" h="53224">
                      <a:moveTo>
                        <a:pt x="0" y="0"/>
                      </a:moveTo>
                      <a:lnTo>
                        <a:pt x="1178861" y="0"/>
                      </a:lnTo>
                      <a:lnTo>
                        <a:pt x="1178861" y="53224"/>
                      </a:lnTo>
                      <a:lnTo>
                        <a:pt x="0" y="53224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353" name="Grafika 1">
              <a:extLst>
                <a:ext uri="{FF2B5EF4-FFF2-40B4-BE49-F238E27FC236}">
                  <a16:creationId xmlns:a16="http://schemas.microsoft.com/office/drawing/2014/main" id="{9261E0FB-C431-4B12-868F-6DD7DA229863}"/>
                </a:ext>
              </a:extLst>
            </p:cNvPr>
            <p:cNvGrpSpPr/>
            <p:nvPr/>
          </p:nvGrpSpPr>
          <p:grpSpPr>
            <a:xfrm>
              <a:off x="7940026" y="3450915"/>
              <a:ext cx="1094626" cy="3407740"/>
              <a:chOff x="7940026" y="3450915"/>
              <a:chExt cx="1094626" cy="3407740"/>
            </a:xfrm>
            <a:solidFill>
              <a:srgbClr val="B61928"/>
            </a:solidFill>
          </p:grpSpPr>
          <p:grpSp>
            <p:nvGrpSpPr>
              <p:cNvPr id="355" name="Grafika 1">
                <a:extLst>
                  <a:ext uri="{FF2B5EF4-FFF2-40B4-BE49-F238E27FC236}">
                    <a16:creationId xmlns:a16="http://schemas.microsoft.com/office/drawing/2014/main" id="{912C8350-C1E1-40AB-9DCF-4612BA917EAB}"/>
                  </a:ext>
                </a:extLst>
              </p:cNvPr>
              <p:cNvGrpSpPr/>
              <p:nvPr/>
            </p:nvGrpSpPr>
            <p:grpSpPr>
              <a:xfrm>
                <a:off x="8041554" y="3450915"/>
                <a:ext cx="896459" cy="3381262"/>
                <a:chOff x="8041554" y="3450915"/>
                <a:chExt cx="896459" cy="3381262"/>
              </a:xfrm>
              <a:solidFill>
                <a:srgbClr val="B61928"/>
              </a:solidFill>
            </p:grpSpPr>
            <p:sp>
              <p:nvSpPr>
                <p:cNvPr id="357" name="Dowolny kształt: kształt 356">
                  <a:extLst>
                    <a:ext uri="{FF2B5EF4-FFF2-40B4-BE49-F238E27FC236}">
                      <a16:creationId xmlns:a16="http://schemas.microsoft.com/office/drawing/2014/main" id="{C9D4ADC8-E06A-463F-A9A4-158B8F35F050}"/>
                    </a:ext>
                  </a:extLst>
                </p:cNvPr>
                <p:cNvSpPr/>
                <p:nvPr/>
              </p:nvSpPr>
              <p:spPr>
                <a:xfrm>
                  <a:off x="8041554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8" name="Dowolny kształt: kształt 357">
                  <a:extLst>
                    <a:ext uri="{FF2B5EF4-FFF2-40B4-BE49-F238E27FC236}">
                      <a16:creationId xmlns:a16="http://schemas.microsoft.com/office/drawing/2014/main" id="{6B1DD7E1-9BBB-4DD4-8DF4-FF9C4E107976}"/>
                    </a:ext>
                  </a:extLst>
                </p:cNvPr>
                <p:cNvSpPr/>
                <p:nvPr/>
              </p:nvSpPr>
              <p:spPr>
                <a:xfrm>
                  <a:off x="8256389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9" name="Dowolny kształt: kształt 358">
                  <a:extLst>
                    <a:ext uri="{FF2B5EF4-FFF2-40B4-BE49-F238E27FC236}">
                      <a16:creationId xmlns:a16="http://schemas.microsoft.com/office/drawing/2014/main" id="{B98F8FAD-C44A-457F-A4F4-B88C7654C26F}"/>
                    </a:ext>
                  </a:extLst>
                </p:cNvPr>
                <p:cNvSpPr/>
                <p:nvPr/>
              </p:nvSpPr>
              <p:spPr>
                <a:xfrm>
                  <a:off x="8471253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0" name="Dowolny kształt: kształt 359">
                  <a:extLst>
                    <a:ext uri="{FF2B5EF4-FFF2-40B4-BE49-F238E27FC236}">
                      <a16:creationId xmlns:a16="http://schemas.microsoft.com/office/drawing/2014/main" id="{535E81CA-F279-47C9-876F-00B304180101}"/>
                    </a:ext>
                  </a:extLst>
                </p:cNvPr>
                <p:cNvSpPr/>
                <p:nvPr/>
              </p:nvSpPr>
              <p:spPr>
                <a:xfrm>
                  <a:off x="8686087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1" name="Dowolny kształt: kształt 360">
                  <a:extLst>
                    <a:ext uri="{FF2B5EF4-FFF2-40B4-BE49-F238E27FC236}">
                      <a16:creationId xmlns:a16="http://schemas.microsoft.com/office/drawing/2014/main" id="{1446F065-7847-4208-8C24-8F622A56BCF4}"/>
                    </a:ext>
                  </a:extLst>
                </p:cNvPr>
                <p:cNvSpPr/>
                <p:nvPr/>
              </p:nvSpPr>
              <p:spPr>
                <a:xfrm>
                  <a:off x="8900951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2" name="Dowolny kształt: kształt 361">
                  <a:extLst>
                    <a:ext uri="{FF2B5EF4-FFF2-40B4-BE49-F238E27FC236}">
                      <a16:creationId xmlns:a16="http://schemas.microsoft.com/office/drawing/2014/main" id="{85D0F6F6-6803-4E5B-B5F4-1910B9EBB084}"/>
                    </a:ext>
                  </a:extLst>
                </p:cNvPr>
                <p:cNvSpPr/>
                <p:nvPr/>
              </p:nvSpPr>
              <p:spPr>
                <a:xfrm>
                  <a:off x="8055211" y="381283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3" name="Dowolny kształt: kształt 362">
                  <a:extLst>
                    <a:ext uri="{FF2B5EF4-FFF2-40B4-BE49-F238E27FC236}">
                      <a16:creationId xmlns:a16="http://schemas.microsoft.com/office/drawing/2014/main" id="{9D4749BD-1BCA-458B-BADB-8E3A01A0D537}"/>
                    </a:ext>
                  </a:extLst>
                </p:cNvPr>
                <p:cNvSpPr/>
                <p:nvPr/>
              </p:nvSpPr>
              <p:spPr>
                <a:xfrm>
                  <a:off x="8055211" y="403661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4" name="Dowolny kształt: kształt 363">
                  <a:extLst>
                    <a:ext uri="{FF2B5EF4-FFF2-40B4-BE49-F238E27FC236}">
                      <a16:creationId xmlns:a16="http://schemas.microsoft.com/office/drawing/2014/main" id="{CA25BE03-DC87-48EE-BC48-626EB688CF35}"/>
                    </a:ext>
                  </a:extLst>
                </p:cNvPr>
                <p:cNvSpPr/>
                <p:nvPr/>
              </p:nvSpPr>
              <p:spPr>
                <a:xfrm>
                  <a:off x="8055211" y="426042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5" name="Dowolny kształt: kształt 364">
                  <a:extLst>
                    <a:ext uri="{FF2B5EF4-FFF2-40B4-BE49-F238E27FC236}">
                      <a16:creationId xmlns:a16="http://schemas.microsoft.com/office/drawing/2014/main" id="{CC78BD1B-87E5-43A5-9C6D-973EB6ADF8A5}"/>
                    </a:ext>
                  </a:extLst>
                </p:cNvPr>
                <p:cNvSpPr/>
                <p:nvPr/>
              </p:nvSpPr>
              <p:spPr>
                <a:xfrm>
                  <a:off x="8055211" y="4484237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6" name="Dowolny kształt: kształt 365">
                  <a:extLst>
                    <a:ext uri="{FF2B5EF4-FFF2-40B4-BE49-F238E27FC236}">
                      <a16:creationId xmlns:a16="http://schemas.microsoft.com/office/drawing/2014/main" id="{E4ED408E-590A-42B3-9906-F5E0922E0057}"/>
                    </a:ext>
                  </a:extLst>
                </p:cNvPr>
                <p:cNvSpPr/>
                <p:nvPr/>
              </p:nvSpPr>
              <p:spPr>
                <a:xfrm>
                  <a:off x="8055211" y="470804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7" name="Dowolny kształt: kształt 366">
                  <a:extLst>
                    <a:ext uri="{FF2B5EF4-FFF2-40B4-BE49-F238E27FC236}">
                      <a16:creationId xmlns:a16="http://schemas.microsoft.com/office/drawing/2014/main" id="{FD63813E-9BFD-40C4-9F93-B943F6D0BBF1}"/>
                    </a:ext>
                  </a:extLst>
                </p:cNvPr>
                <p:cNvSpPr/>
                <p:nvPr/>
              </p:nvSpPr>
              <p:spPr>
                <a:xfrm>
                  <a:off x="8055211" y="493182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8" name="Dowolny kształt: kształt 367">
                  <a:extLst>
                    <a:ext uri="{FF2B5EF4-FFF2-40B4-BE49-F238E27FC236}">
                      <a16:creationId xmlns:a16="http://schemas.microsoft.com/office/drawing/2014/main" id="{7BD779F9-892E-437E-BB85-8E0335DA4A84}"/>
                    </a:ext>
                  </a:extLst>
                </p:cNvPr>
                <p:cNvSpPr/>
                <p:nvPr/>
              </p:nvSpPr>
              <p:spPr>
                <a:xfrm>
                  <a:off x="8055211" y="515563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9" name="Dowolny kształt: kształt 368">
                  <a:extLst>
                    <a:ext uri="{FF2B5EF4-FFF2-40B4-BE49-F238E27FC236}">
                      <a16:creationId xmlns:a16="http://schemas.microsoft.com/office/drawing/2014/main" id="{C15E376E-ECD4-4DCC-A6D5-67B3E627AEA3}"/>
                    </a:ext>
                  </a:extLst>
                </p:cNvPr>
                <p:cNvSpPr/>
                <p:nvPr/>
              </p:nvSpPr>
              <p:spPr>
                <a:xfrm>
                  <a:off x="8055211" y="537941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0" name="Dowolny kształt: kształt 369">
                  <a:extLst>
                    <a:ext uri="{FF2B5EF4-FFF2-40B4-BE49-F238E27FC236}">
                      <a16:creationId xmlns:a16="http://schemas.microsoft.com/office/drawing/2014/main" id="{6692D207-3466-4DAB-8576-88A319671DF4}"/>
                    </a:ext>
                  </a:extLst>
                </p:cNvPr>
                <p:cNvSpPr/>
                <p:nvPr/>
              </p:nvSpPr>
              <p:spPr>
                <a:xfrm>
                  <a:off x="8055211" y="5603224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1" name="Dowolny kształt: kształt 370">
                  <a:extLst>
                    <a:ext uri="{FF2B5EF4-FFF2-40B4-BE49-F238E27FC236}">
                      <a16:creationId xmlns:a16="http://schemas.microsoft.com/office/drawing/2014/main" id="{F3401421-A7F9-406E-86A0-616229BDFECC}"/>
                    </a:ext>
                  </a:extLst>
                </p:cNvPr>
                <p:cNvSpPr/>
                <p:nvPr/>
              </p:nvSpPr>
              <p:spPr>
                <a:xfrm>
                  <a:off x="8055211" y="5827033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2" name="Dowolny kształt: kształt 371">
                  <a:extLst>
                    <a:ext uri="{FF2B5EF4-FFF2-40B4-BE49-F238E27FC236}">
                      <a16:creationId xmlns:a16="http://schemas.microsoft.com/office/drawing/2014/main" id="{0529A156-A055-4C17-A96B-7516E58F3E57}"/>
                    </a:ext>
                  </a:extLst>
                </p:cNvPr>
                <p:cNvSpPr/>
                <p:nvPr/>
              </p:nvSpPr>
              <p:spPr>
                <a:xfrm>
                  <a:off x="8055211" y="6039542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3" name="Dowolny kształt: kształt 372">
                  <a:extLst>
                    <a:ext uri="{FF2B5EF4-FFF2-40B4-BE49-F238E27FC236}">
                      <a16:creationId xmlns:a16="http://schemas.microsoft.com/office/drawing/2014/main" id="{3FC735A4-5C30-4067-98A1-3955A511F71F}"/>
                    </a:ext>
                  </a:extLst>
                </p:cNvPr>
                <p:cNvSpPr/>
                <p:nvPr/>
              </p:nvSpPr>
              <p:spPr>
                <a:xfrm>
                  <a:off x="8055211" y="6252050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4" name="Dowolny kształt: kształt 373">
                  <a:extLst>
                    <a:ext uri="{FF2B5EF4-FFF2-40B4-BE49-F238E27FC236}">
                      <a16:creationId xmlns:a16="http://schemas.microsoft.com/office/drawing/2014/main" id="{451D9A95-250F-4F83-A75E-4955C34E1370}"/>
                    </a:ext>
                  </a:extLst>
                </p:cNvPr>
                <p:cNvSpPr/>
                <p:nvPr/>
              </p:nvSpPr>
              <p:spPr>
                <a:xfrm>
                  <a:off x="8055211" y="646455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356" name="Dowolny kształt: kształt 355">
                <a:extLst>
                  <a:ext uri="{FF2B5EF4-FFF2-40B4-BE49-F238E27FC236}">
                    <a16:creationId xmlns:a16="http://schemas.microsoft.com/office/drawing/2014/main" id="{E3CB854E-BB7A-49C9-965C-CCE1A3FB7556}"/>
                  </a:ext>
                </a:extLst>
              </p:cNvPr>
              <p:cNvSpPr/>
              <p:nvPr/>
            </p:nvSpPr>
            <p:spPr>
              <a:xfrm>
                <a:off x="7940026" y="6809248"/>
                <a:ext cx="1094626" cy="49407"/>
              </a:xfrm>
              <a:custGeom>
                <a:avLst/>
                <a:gdLst>
                  <a:gd name="connsiteX0" fmla="*/ 0 w 1094626"/>
                  <a:gd name="connsiteY0" fmla="*/ 0 h 49407"/>
                  <a:gd name="connsiteX1" fmla="*/ 1094626 w 1094626"/>
                  <a:gd name="connsiteY1" fmla="*/ 0 h 49407"/>
                  <a:gd name="connsiteX2" fmla="*/ 1094626 w 1094626"/>
                  <a:gd name="connsiteY2" fmla="*/ 49407 h 49407"/>
                  <a:gd name="connsiteX3" fmla="*/ 0 w 1094626"/>
                  <a:gd name="connsiteY3" fmla="*/ 49407 h 4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26" h="49407">
                    <a:moveTo>
                      <a:pt x="0" y="0"/>
                    </a:moveTo>
                    <a:lnTo>
                      <a:pt x="1094626" y="0"/>
                    </a:lnTo>
                    <a:lnTo>
                      <a:pt x="1094626" y="49407"/>
                    </a:lnTo>
                    <a:lnTo>
                      <a:pt x="0" y="49407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54" name="Dowolny kształt: kształt 353">
              <a:extLst>
                <a:ext uri="{FF2B5EF4-FFF2-40B4-BE49-F238E27FC236}">
                  <a16:creationId xmlns:a16="http://schemas.microsoft.com/office/drawing/2014/main" id="{FDEF3795-6A6D-446A-B226-EBFA2CED1832}"/>
                </a:ext>
              </a:extLst>
            </p:cNvPr>
            <p:cNvSpPr/>
            <p:nvPr/>
          </p:nvSpPr>
          <p:spPr>
            <a:xfrm>
              <a:off x="4942752" y="4446786"/>
              <a:ext cx="2900456" cy="603116"/>
            </a:xfrm>
            <a:custGeom>
              <a:avLst/>
              <a:gdLst>
                <a:gd name="connsiteX0" fmla="*/ 2900457 w 2900456"/>
                <a:gd name="connsiteY0" fmla="*/ 603116 h 603116"/>
                <a:gd name="connsiteX1" fmla="*/ 0 w 2900456"/>
                <a:gd name="connsiteY1" fmla="*/ 603116 h 603116"/>
                <a:gd name="connsiteX2" fmla="*/ 0 w 2900456"/>
                <a:gd name="connsiteY2" fmla="*/ 0 h 603116"/>
                <a:gd name="connsiteX3" fmla="*/ 2900457 w 2900456"/>
                <a:gd name="connsiteY3" fmla="*/ 0 h 603116"/>
                <a:gd name="connsiteX4" fmla="*/ 2900457 w 2900456"/>
                <a:gd name="connsiteY4" fmla="*/ 603116 h 603116"/>
                <a:gd name="connsiteX5" fmla="*/ 51912 w 2900456"/>
                <a:gd name="connsiteY5" fmla="*/ 551234 h 603116"/>
                <a:gd name="connsiteX6" fmla="*/ 2848575 w 2900456"/>
                <a:gd name="connsiteY6" fmla="*/ 551234 h 603116"/>
                <a:gd name="connsiteX7" fmla="*/ 2848575 w 2900456"/>
                <a:gd name="connsiteY7" fmla="*/ 51882 h 603116"/>
                <a:gd name="connsiteX8" fmla="*/ 51912 w 2900456"/>
                <a:gd name="connsiteY8" fmla="*/ 51882 h 603116"/>
                <a:gd name="connsiteX9" fmla="*/ 51912 w 2900456"/>
                <a:gd name="connsiteY9" fmla="*/ 551234 h 6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16">
                  <a:moveTo>
                    <a:pt x="2900457" y="603116"/>
                  </a:moveTo>
                  <a:lnTo>
                    <a:pt x="0" y="60311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16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596" name="Obraz 595" descr="Obraz zawierający nóż&#10;&#10;Opis wygenerowany automatycznie">
            <a:extLst>
              <a:ext uri="{FF2B5EF4-FFF2-40B4-BE49-F238E27FC236}">
                <a16:creationId xmlns:a16="http://schemas.microsoft.com/office/drawing/2014/main" id="{015C7B63-9D15-4F75-B4BB-DA2E296A8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94" y="1117972"/>
            <a:ext cx="2564846" cy="1114534"/>
          </a:xfrm>
          <a:prstGeom prst="rect">
            <a:avLst/>
          </a:prstGeom>
        </p:spPr>
      </p:pic>
      <p:sp>
        <p:nvSpPr>
          <p:cNvPr id="597" name="pole tekstowe 596">
            <a:extLst>
              <a:ext uri="{FF2B5EF4-FFF2-40B4-BE49-F238E27FC236}">
                <a16:creationId xmlns:a16="http://schemas.microsoft.com/office/drawing/2014/main" id="{5FA48A6A-A7B5-4C56-AE3C-4F98C1F7A3CE}"/>
              </a:ext>
            </a:extLst>
          </p:cNvPr>
          <p:cNvSpPr txBox="1"/>
          <p:nvPr userDrawn="1"/>
        </p:nvSpPr>
        <p:spPr>
          <a:xfrm>
            <a:off x="3159760" y="1222587"/>
            <a:ext cx="149351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0780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fika 1">
            <a:extLst>
              <a:ext uri="{FF2B5EF4-FFF2-40B4-BE49-F238E27FC236}">
                <a16:creationId xmlns:a16="http://schemas.microsoft.com/office/drawing/2014/main" id="{32B5ECA3-52B5-46F5-B452-0A7C3E822725}"/>
              </a:ext>
            </a:extLst>
          </p:cNvPr>
          <p:cNvGrpSpPr/>
          <p:nvPr userDrawn="1"/>
        </p:nvGrpSpPr>
        <p:grpSpPr>
          <a:xfrm>
            <a:off x="-1647926" y="1798627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B68358F8-9A34-41BC-A4FB-B1DF29BD4490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9" name="Grafika 1">
              <a:extLst>
                <a:ext uri="{FF2B5EF4-FFF2-40B4-BE49-F238E27FC236}">
                  <a16:creationId xmlns:a16="http://schemas.microsoft.com/office/drawing/2014/main" id="{557BE2C8-2237-4AB7-8087-ACAB958B013B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2" name="Grafika 1">
                <a:extLst>
                  <a:ext uri="{FF2B5EF4-FFF2-40B4-BE49-F238E27FC236}">
                    <a16:creationId xmlns:a16="http://schemas.microsoft.com/office/drawing/2014/main" id="{AF0D0E44-6B9D-456C-B8A3-3C930F0FC807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5" name="Grafika 1">
                  <a:extLst>
                    <a:ext uri="{FF2B5EF4-FFF2-40B4-BE49-F238E27FC236}">
                      <a16:creationId xmlns:a16="http://schemas.microsoft.com/office/drawing/2014/main" id="{F136E60C-49C1-4516-8CDA-E383A46403AB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4" name="Dowolny kształt: kształt 243">
                    <a:extLst>
                      <a:ext uri="{FF2B5EF4-FFF2-40B4-BE49-F238E27FC236}">
                        <a16:creationId xmlns:a16="http://schemas.microsoft.com/office/drawing/2014/main" id="{3DF34BF4-9836-4314-9D60-431383F42516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5" name="Dowolny kształt: kształt 244">
                    <a:extLst>
                      <a:ext uri="{FF2B5EF4-FFF2-40B4-BE49-F238E27FC236}">
                        <a16:creationId xmlns:a16="http://schemas.microsoft.com/office/drawing/2014/main" id="{63926D5B-3A3D-4D14-A534-7788CBFAF64D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6" name="Dowolny kształt: kształt 245">
                    <a:extLst>
                      <a:ext uri="{FF2B5EF4-FFF2-40B4-BE49-F238E27FC236}">
                        <a16:creationId xmlns:a16="http://schemas.microsoft.com/office/drawing/2014/main" id="{CDB7053C-8A84-42FB-B7B3-325EA71EECA3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7" name="Dowolny kształt: kształt 246">
                    <a:extLst>
                      <a:ext uri="{FF2B5EF4-FFF2-40B4-BE49-F238E27FC236}">
                        <a16:creationId xmlns:a16="http://schemas.microsoft.com/office/drawing/2014/main" id="{6C595F1C-AC9C-4F47-8CA2-C0F2E7A6E63E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26" name="Grafika 1">
                  <a:extLst>
                    <a:ext uri="{FF2B5EF4-FFF2-40B4-BE49-F238E27FC236}">
                      <a16:creationId xmlns:a16="http://schemas.microsoft.com/office/drawing/2014/main" id="{FA48E646-7E34-429B-A170-047E2C76B2D5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29" name="Dowolny kształt: kształt 228">
                    <a:extLst>
                      <a:ext uri="{FF2B5EF4-FFF2-40B4-BE49-F238E27FC236}">
                        <a16:creationId xmlns:a16="http://schemas.microsoft.com/office/drawing/2014/main" id="{B1DC63CB-1F52-4B79-8D56-0BC5F9612373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0" name="Dowolny kształt: kształt 229">
                    <a:extLst>
                      <a:ext uri="{FF2B5EF4-FFF2-40B4-BE49-F238E27FC236}">
                        <a16:creationId xmlns:a16="http://schemas.microsoft.com/office/drawing/2014/main" id="{459558D0-66B8-4921-9FAC-4A5FB14B5213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1" name="Dowolny kształt: kształt 230">
                    <a:extLst>
                      <a:ext uri="{FF2B5EF4-FFF2-40B4-BE49-F238E27FC236}">
                        <a16:creationId xmlns:a16="http://schemas.microsoft.com/office/drawing/2014/main" id="{EF569D59-6322-4D71-956D-D5FCFD27243F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2" name="Grafika 1">
                    <a:extLst>
                      <a:ext uri="{FF2B5EF4-FFF2-40B4-BE49-F238E27FC236}">
                        <a16:creationId xmlns:a16="http://schemas.microsoft.com/office/drawing/2014/main" id="{D642DE68-6A3C-4EB3-99CD-5F3861650FB0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0" name="Dowolny kształt: kształt 239">
                      <a:extLst>
                        <a:ext uri="{FF2B5EF4-FFF2-40B4-BE49-F238E27FC236}">
                          <a16:creationId xmlns:a16="http://schemas.microsoft.com/office/drawing/2014/main" id="{6DA184FF-3519-4B0D-B7A1-DCEF8815E2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1" name="Dowolny kształt: kształt 240">
                      <a:extLst>
                        <a:ext uri="{FF2B5EF4-FFF2-40B4-BE49-F238E27FC236}">
                          <a16:creationId xmlns:a16="http://schemas.microsoft.com/office/drawing/2014/main" id="{900D868D-B08F-4AD1-813C-15C2E53C90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2" name="Dowolny kształt: kształt 241">
                      <a:extLst>
                        <a:ext uri="{FF2B5EF4-FFF2-40B4-BE49-F238E27FC236}">
                          <a16:creationId xmlns:a16="http://schemas.microsoft.com/office/drawing/2014/main" id="{750E03F3-AE50-4868-A2DC-3230B9D9AC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3" name="Dowolny kształt: kształt 242">
                      <a:extLst>
                        <a:ext uri="{FF2B5EF4-FFF2-40B4-BE49-F238E27FC236}">
                          <a16:creationId xmlns:a16="http://schemas.microsoft.com/office/drawing/2014/main" id="{FAB72491-0EC9-4029-AF04-D9399880E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3" name="Dowolny kształt: kształt 232">
                    <a:extLst>
                      <a:ext uri="{FF2B5EF4-FFF2-40B4-BE49-F238E27FC236}">
                        <a16:creationId xmlns:a16="http://schemas.microsoft.com/office/drawing/2014/main" id="{6CF63D36-1E1C-4355-B4DE-71877C652D03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44DBAB75-BAE6-4B01-8A30-01D4D1880F0D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C02E5C94-EF33-4FD6-BB7B-BBC3E37D489E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6" name="Dowolny kształt: kształt 235">
                    <a:extLst>
                      <a:ext uri="{FF2B5EF4-FFF2-40B4-BE49-F238E27FC236}">
                        <a16:creationId xmlns:a16="http://schemas.microsoft.com/office/drawing/2014/main" id="{0DBF1E47-B447-4016-9E89-43806BA81EE2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E60CB290-348F-4B48-9220-498963AA21FE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10312A5F-E5C7-44C1-9F5D-47A69B94E81E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1015F1B6-9971-4978-A0A0-10DD6BF7CB75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27" name="Dowolny kształt: kształt 226">
                  <a:extLst>
                    <a:ext uri="{FF2B5EF4-FFF2-40B4-BE49-F238E27FC236}">
                      <a16:creationId xmlns:a16="http://schemas.microsoft.com/office/drawing/2014/main" id="{F0BA1065-5B4B-48A5-90E0-B6687D1C9D73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8" name="Dowolny kształt: kształt 227">
                  <a:extLst>
                    <a:ext uri="{FF2B5EF4-FFF2-40B4-BE49-F238E27FC236}">
                      <a16:creationId xmlns:a16="http://schemas.microsoft.com/office/drawing/2014/main" id="{067A251B-AAD6-443A-856E-6625CCA2439F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3" name="Dowolny kształt: kształt 222">
                <a:extLst>
                  <a:ext uri="{FF2B5EF4-FFF2-40B4-BE49-F238E27FC236}">
                    <a16:creationId xmlns:a16="http://schemas.microsoft.com/office/drawing/2014/main" id="{A0A6C417-7F4D-4F0E-ADC3-BAA055B54C15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4" name="Dowolny kształt: kształt 223">
                <a:extLst>
                  <a:ext uri="{FF2B5EF4-FFF2-40B4-BE49-F238E27FC236}">
                    <a16:creationId xmlns:a16="http://schemas.microsoft.com/office/drawing/2014/main" id="{2AF8A63D-4F32-4397-92E7-034C883CEE76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0" name="Grafika 1">
              <a:extLst>
                <a:ext uri="{FF2B5EF4-FFF2-40B4-BE49-F238E27FC236}">
                  <a16:creationId xmlns:a16="http://schemas.microsoft.com/office/drawing/2014/main" id="{10837466-2EED-4167-86E5-BFFF9F425777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3" name="Grafika 1">
                <a:extLst>
                  <a:ext uri="{FF2B5EF4-FFF2-40B4-BE49-F238E27FC236}">
                    <a16:creationId xmlns:a16="http://schemas.microsoft.com/office/drawing/2014/main" id="{16119F65-7073-4A47-8FD2-22DB487C283C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0AEC65DF-BC14-4876-9E52-005C35C932E6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4D64F59E-1270-4727-88D3-2BAC66456025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5984266A-BC42-4666-A1B2-E880FBE3AA77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6831C3C1-B858-4568-8545-CDBDC6D03242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4" name="Grafika 1">
                <a:extLst>
                  <a:ext uri="{FF2B5EF4-FFF2-40B4-BE49-F238E27FC236}">
                    <a16:creationId xmlns:a16="http://schemas.microsoft.com/office/drawing/2014/main" id="{0167CF7A-7F84-42E0-ADFE-38B5F1375A4D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77595DAC-5745-4EEB-AF43-6446AAE3865D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5C1D6735-BFB0-464C-A711-FE2389243D69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5" name="Dowolny kształt: kształt 194">
                <a:extLst>
                  <a:ext uri="{FF2B5EF4-FFF2-40B4-BE49-F238E27FC236}">
                    <a16:creationId xmlns:a16="http://schemas.microsoft.com/office/drawing/2014/main" id="{31250054-41D4-4542-9BC8-141B3733A05A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F7A08024-8F4A-4C3F-9F1E-8EB9D41D6A6C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2C243DAD-10C8-4FF6-9BDE-756913CB6B32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98" name="Grafika 1">
                <a:extLst>
                  <a:ext uri="{FF2B5EF4-FFF2-40B4-BE49-F238E27FC236}">
                    <a16:creationId xmlns:a16="http://schemas.microsoft.com/office/drawing/2014/main" id="{41A6CB46-BCCB-4350-BA6B-7D68AAD678F2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2" name="Dowolny kształt: kształt 211">
                  <a:extLst>
                    <a:ext uri="{FF2B5EF4-FFF2-40B4-BE49-F238E27FC236}">
                      <a16:creationId xmlns:a16="http://schemas.microsoft.com/office/drawing/2014/main" id="{921B5CD1-1D48-4AE2-BB2F-955754C4FC51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3" name="Dowolny kształt: kształt 212">
                  <a:extLst>
                    <a:ext uri="{FF2B5EF4-FFF2-40B4-BE49-F238E27FC236}">
                      <a16:creationId xmlns:a16="http://schemas.microsoft.com/office/drawing/2014/main" id="{78B4377D-A7D6-4554-BA1B-63011F7CE5A4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A531713C-BDD5-4A57-A026-9D719980287C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02A670CD-3145-4404-98CB-838A02755CBC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9" name="Dowolny kształt: kształt 198">
                <a:extLst>
                  <a:ext uri="{FF2B5EF4-FFF2-40B4-BE49-F238E27FC236}">
                    <a16:creationId xmlns:a16="http://schemas.microsoft.com/office/drawing/2014/main" id="{69138F4F-32CB-47D7-BEAB-7A7316C24DB1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B1A732CC-3B5B-4EF7-9E72-933C8ED42990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142E7AEE-8EF8-458B-AE02-3FC204F8698E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2" name="Dowolny kształt: kształt 201">
                <a:extLst>
                  <a:ext uri="{FF2B5EF4-FFF2-40B4-BE49-F238E27FC236}">
                    <a16:creationId xmlns:a16="http://schemas.microsoft.com/office/drawing/2014/main" id="{4919D13A-CF46-457A-8A61-8416130C5422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19D152AA-CBFD-47AB-A6C9-E8D408757FA8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DD9A919F-2F37-4898-A399-03EAE3F0D4E3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5" name="Grafika 1">
                <a:extLst>
                  <a:ext uri="{FF2B5EF4-FFF2-40B4-BE49-F238E27FC236}">
                    <a16:creationId xmlns:a16="http://schemas.microsoft.com/office/drawing/2014/main" id="{BFBA04A1-67A7-4E0F-97C7-7A83929DCE00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0" name="Dowolny kształt: kształt 209">
                  <a:extLst>
                    <a:ext uri="{FF2B5EF4-FFF2-40B4-BE49-F238E27FC236}">
                      <a16:creationId xmlns:a16="http://schemas.microsoft.com/office/drawing/2014/main" id="{14DDEB94-B125-4602-8A8F-9A65F585EAA6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1" name="Dowolny kształt: kształt 210">
                  <a:extLst>
                    <a:ext uri="{FF2B5EF4-FFF2-40B4-BE49-F238E27FC236}">
                      <a16:creationId xmlns:a16="http://schemas.microsoft.com/office/drawing/2014/main" id="{D27C2BC7-A2F0-47AB-9EA1-F059E7B726C1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82CA9FB5-ACD6-4F06-BCD3-56C8931B2CC8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B4B0DAC9-8953-45EB-BEF8-54EC587176FF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01A42340-EB9A-4E70-B18C-0DCFB27D3EA0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9" name="Dowolny kształt: kształt 208">
                <a:extLst>
                  <a:ext uri="{FF2B5EF4-FFF2-40B4-BE49-F238E27FC236}">
                    <a16:creationId xmlns:a16="http://schemas.microsoft.com/office/drawing/2014/main" id="{C2E76643-0C1D-4230-A076-B6531FF94363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" name="Grafika 1">
              <a:extLst>
                <a:ext uri="{FF2B5EF4-FFF2-40B4-BE49-F238E27FC236}">
                  <a16:creationId xmlns:a16="http://schemas.microsoft.com/office/drawing/2014/main" id="{A1208458-D977-4A83-B41D-9B4D885A3080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4" name="Grafika 1">
                <a:extLst>
                  <a:ext uri="{FF2B5EF4-FFF2-40B4-BE49-F238E27FC236}">
                    <a16:creationId xmlns:a16="http://schemas.microsoft.com/office/drawing/2014/main" id="{6DD83860-47ED-449E-A105-29C16331E769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17FA36D9-0BC1-494A-8089-555022BBE141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9B12F65A-B59A-4235-89A0-941343787FA6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D268637D-8529-4446-B9F4-C941101E513D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7BFD62CA-53C9-4D5B-942C-3DEBD968FD46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5" name="Grafika 1">
                <a:extLst>
                  <a:ext uri="{FF2B5EF4-FFF2-40B4-BE49-F238E27FC236}">
                    <a16:creationId xmlns:a16="http://schemas.microsoft.com/office/drawing/2014/main" id="{F65DAC97-CEB0-4C97-A65E-1531DB579047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6859B681-1EC7-44FE-9A3D-D9BFFCEB38DB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6744FC61-4259-47A3-A064-34F2C14237EA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66" name="Dowolny kształt: kształt 165">
                <a:extLst>
                  <a:ext uri="{FF2B5EF4-FFF2-40B4-BE49-F238E27FC236}">
                    <a16:creationId xmlns:a16="http://schemas.microsoft.com/office/drawing/2014/main" id="{0F49DD0D-834A-4CEF-BCDC-1BE440D2CBA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7" name="Dowolny kształt: kształt 166">
                <a:extLst>
                  <a:ext uri="{FF2B5EF4-FFF2-40B4-BE49-F238E27FC236}">
                    <a16:creationId xmlns:a16="http://schemas.microsoft.com/office/drawing/2014/main" id="{A7C09DF1-20D2-4F69-9292-777CBF8D0418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8" name="Dowolny kształt: kształt 167">
                <a:extLst>
                  <a:ext uri="{FF2B5EF4-FFF2-40B4-BE49-F238E27FC236}">
                    <a16:creationId xmlns:a16="http://schemas.microsoft.com/office/drawing/2014/main" id="{F3D45514-220B-44D3-9EF7-A5549C6FAB90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69" name="Grafika 1">
                <a:extLst>
                  <a:ext uri="{FF2B5EF4-FFF2-40B4-BE49-F238E27FC236}">
                    <a16:creationId xmlns:a16="http://schemas.microsoft.com/office/drawing/2014/main" id="{77B77A9F-D48C-4976-BE5A-EA5A497412F8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3" name="Dowolny kształt: kształt 182">
                  <a:extLst>
                    <a:ext uri="{FF2B5EF4-FFF2-40B4-BE49-F238E27FC236}">
                      <a16:creationId xmlns:a16="http://schemas.microsoft.com/office/drawing/2014/main" id="{BEE313D1-16AB-4A7D-82D2-C70CCF6F39D5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4" name="Dowolny kształt: kształt 183">
                  <a:extLst>
                    <a:ext uri="{FF2B5EF4-FFF2-40B4-BE49-F238E27FC236}">
                      <a16:creationId xmlns:a16="http://schemas.microsoft.com/office/drawing/2014/main" id="{E216E34E-0133-4C26-9A70-5382761531C2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9CD4D46A-EF72-4B2D-A8EB-3F149834F95C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3D47309D-6028-4A86-9C88-644AAAC33BA7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0" name="Dowolny kształt: kształt 169">
                <a:extLst>
                  <a:ext uri="{FF2B5EF4-FFF2-40B4-BE49-F238E27FC236}">
                    <a16:creationId xmlns:a16="http://schemas.microsoft.com/office/drawing/2014/main" id="{96AE973D-E9B3-40B0-8BC5-35A526832370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8E747848-D5CD-4970-BCA8-A5748847A259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582F36F8-DA81-4877-BFD4-C0A18B0BFB4F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3" name="Dowolny kształt: kształt 172">
                <a:extLst>
                  <a:ext uri="{FF2B5EF4-FFF2-40B4-BE49-F238E27FC236}">
                    <a16:creationId xmlns:a16="http://schemas.microsoft.com/office/drawing/2014/main" id="{A4A48394-7F07-41A7-A264-7672F17008A1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DE0C983B-D248-4F9A-B6EC-E29A64ED4F26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CEAF69CE-3EB6-4E20-A84F-C36D93DEEB8C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6" name="Grafika 1">
                <a:extLst>
                  <a:ext uri="{FF2B5EF4-FFF2-40B4-BE49-F238E27FC236}">
                    <a16:creationId xmlns:a16="http://schemas.microsoft.com/office/drawing/2014/main" id="{AB22BD94-E2C6-4D6A-BBD2-C021BBAB51F0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1" name="Dowolny kształt: kształt 180">
                  <a:extLst>
                    <a:ext uri="{FF2B5EF4-FFF2-40B4-BE49-F238E27FC236}">
                      <a16:creationId xmlns:a16="http://schemas.microsoft.com/office/drawing/2014/main" id="{EBDC5773-5C15-41F0-BAAE-54B42243CA56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2" name="Dowolny kształt: kształt 181">
                  <a:extLst>
                    <a:ext uri="{FF2B5EF4-FFF2-40B4-BE49-F238E27FC236}">
                      <a16:creationId xmlns:a16="http://schemas.microsoft.com/office/drawing/2014/main" id="{F6F4D1D8-06B2-442A-B0CF-066BE7795DD2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7" name="Dowolny kształt: kształt 176">
                <a:extLst>
                  <a:ext uri="{FF2B5EF4-FFF2-40B4-BE49-F238E27FC236}">
                    <a16:creationId xmlns:a16="http://schemas.microsoft.com/office/drawing/2014/main" id="{4CC411B4-BC63-4961-B180-6B2EA7EADED1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2EE2B1A3-0E7F-42E1-B0BE-B4097543C84B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F82B2CB0-E4D2-4194-BB57-EFD02E2053FA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0" name="Dowolny kształt: kształt 179">
                <a:extLst>
                  <a:ext uri="{FF2B5EF4-FFF2-40B4-BE49-F238E27FC236}">
                    <a16:creationId xmlns:a16="http://schemas.microsoft.com/office/drawing/2014/main" id="{CFAA6335-5F0D-4DA3-9D17-7B0478D2E53B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2" name="Grafika 1">
              <a:extLst>
                <a:ext uri="{FF2B5EF4-FFF2-40B4-BE49-F238E27FC236}">
                  <a16:creationId xmlns:a16="http://schemas.microsoft.com/office/drawing/2014/main" id="{F5CC1B7A-55BE-4839-B556-241BD36CED3E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36" name="Grafika 1">
                <a:extLst>
                  <a:ext uri="{FF2B5EF4-FFF2-40B4-BE49-F238E27FC236}">
                    <a16:creationId xmlns:a16="http://schemas.microsoft.com/office/drawing/2014/main" id="{7B7FD66C-3822-469D-944C-4F90396F4A85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0" name="Dowolny kształt: kształt 39">
                  <a:extLst>
                    <a:ext uri="{FF2B5EF4-FFF2-40B4-BE49-F238E27FC236}">
                      <a16:creationId xmlns:a16="http://schemas.microsoft.com/office/drawing/2014/main" id="{FF4B7836-7EB1-4A9A-9224-C8BB20A047FB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1" name="Grafika 1">
                  <a:extLst>
                    <a:ext uri="{FF2B5EF4-FFF2-40B4-BE49-F238E27FC236}">
                      <a16:creationId xmlns:a16="http://schemas.microsoft.com/office/drawing/2014/main" id="{4B1DDEAB-4C70-4CA3-A03E-6BF45990ED0C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668E5A7B-9A14-47D8-95B7-736EC32C1A4C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AB33EB9D-7438-4D39-80CA-F221363B0AD1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2" name="Dowolny kształt: kształt 41">
                  <a:extLst>
                    <a:ext uri="{FF2B5EF4-FFF2-40B4-BE49-F238E27FC236}">
                      <a16:creationId xmlns:a16="http://schemas.microsoft.com/office/drawing/2014/main" id="{F4D4ACB7-86BA-47A9-B3E6-81C426A92597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3" name="Grafika 1">
                  <a:extLst>
                    <a:ext uri="{FF2B5EF4-FFF2-40B4-BE49-F238E27FC236}">
                      <a16:creationId xmlns:a16="http://schemas.microsoft.com/office/drawing/2014/main" id="{3E1D20EF-2566-4C5F-99B9-1B4FCB4C865B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E6157237-716E-49E0-89B3-2AE5ECB667E5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A58C6147-271E-4E2F-A00A-2FB06840071D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12E3C2FA-71C8-4AD4-874D-58027C8ABE8E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AC8D8496-6348-459D-A22F-30AEB0B19ADE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4" name="Grafika 1">
                  <a:extLst>
                    <a:ext uri="{FF2B5EF4-FFF2-40B4-BE49-F238E27FC236}">
                      <a16:creationId xmlns:a16="http://schemas.microsoft.com/office/drawing/2014/main" id="{2100B901-05E5-4F58-99A8-E3CCCA472FF2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8528E2E4-893E-4F69-9187-A3EF58859BDE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6F1F22DA-C0F2-45EC-8D38-9290E98A1CC9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55AEA470-FA05-4A99-880A-E8398840EE0B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A613D855-FC65-4015-A492-DFA7A1DFE6AD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6C538BEC-D093-4ADA-8F2D-EF79B6D01A3F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FE55AD22-7F2E-4291-AF3C-FAF545D534C2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35A50F1B-5CDB-45FB-9B98-40ABA9F776A4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E7B26DE2-66EF-4490-B544-28901F977B1C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6F068B73-B026-444A-A94D-818FE111E2E0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6" name="Dowolny kształt: kształt 45">
                  <a:extLst>
                    <a:ext uri="{FF2B5EF4-FFF2-40B4-BE49-F238E27FC236}">
                      <a16:creationId xmlns:a16="http://schemas.microsoft.com/office/drawing/2014/main" id="{4B458C35-6351-4F37-B052-D1722E7502FD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7" name="Dowolny kształt: kształt 46">
                  <a:extLst>
                    <a:ext uri="{FF2B5EF4-FFF2-40B4-BE49-F238E27FC236}">
                      <a16:creationId xmlns:a16="http://schemas.microsoft.com/office/drawing/2014/main" id="{451F0E60-B299-4031-84BA-62B3681DF47A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8" name="Dowolny kształt: kształt 47">
                  <a:extLst>
                    <a:ext uri="{FF2B5EF4-FFF2-40B4-BE49-F238E27FC236}">
                      <a16:creationId xmlns:a16="http://schemas.microsoft.com/office/drawing/2014/main" id="{6D4A815A-9BFA-41E4-90AB-B882EF11BCC5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9" name="Dowolny kształt: kształt 48">
                  <a:extLst>
                    <a:ext uri="{FF2B5EF4-FFF2-40B4-BE49-F238E27FC236}">
                      <a16:creationId xmlns:a16="http://schemas.microsoft.com/office/drawing/2014/main" id="{064BBF1C-0F5D-4B7B-8C58-F753B4D0F881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81DCC57F-4F19-4804-98BF-4285D27891CA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2ADC602A-5C15-4565-BB6C-9E64EACC9C9E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2" name="Grafika 1">
                  <a:extLst>
                    <a:ext uri="{FF2B5EF4-FFF2-40B4-BE49-F238E27FC236}">
                      <a16:creationId xmlns:a16="http://schemas.microsoft.com/office/drawing/2014/main" id="{613DC0D4-DFAC-460B-8A58-A0C9F7CAC9A5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3A84F9BC-B7FD-4470-855D-CD6E78FB1629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30E7C9EB-B892-462F-80A1-EEA922EBA4B9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3" name="Dowolny kształt: kształt 52">
                  <a:extLst>
                    <a:ext uri="{FF2B5EF4-FFF2-40B4-BE49-F238E27FC236}">
                      <a16:creationId xmlns:a16="http://schemas.microsoft.com/office/drawing/2014/main" id="{EDFA76A9-57CB-4106-B76F-7A23A7434088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4C3018E7-B05C-471C-BD1A-DEAADCE44CEE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168E35AD-0F2C-4158-92B4-65A04A5CFB70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" name="Dowolny kształt: kształt 55">
                  <a:extLst>
                    <a:ext uri="{FF2B5EF4-FFF2-40B4-BE49-F238E27FC236}">
                      <a16:creationId xmlns:a16="http://schemas.microsoft.com/office/drawing/2014/main" id="{CE61EC76-A188-4E1C-B385-71C756AA524C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3A0485DB-5867-4ADC-AA3C-D8FF67B747EC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84AF4698-15C1-4762-9998-E9CC378024CC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15C447F9-00DC-4950-A956-CE98166C5A9A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0" name="Grafika 1">
                  <a:extLst>
                    <a:ext uri="{FF2B5EF4-FFF2-40B4-BE49-F238E27FC236}">
                      <a16:creationId xmlns:a16="http://schemas.microsoft.com/office/drawing/2014/main" id="{48E7E3EC-92CF-4C33-A1F6-4C735BB2ED80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4EEA155A-CA75-4797-A783-979154C9A1FA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89BDDA48-13DA-4431-906B-1EF84A33BFBF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1" name="Dowolny kształt: kształt 60">
                  <a:extLst>
                    <a:ext uri="{FF2B5EF4-FFF2-40B4-BE49-F238E27FC236}">
                      <a16:creationId xmlns:a16="http://schemas.microsoft.com/office/drawing/2014/main" id="{35E16B6D-D8B1-4B03-A52D-422730A272B0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95399591-0EEF-413E-B2F8-24FD9C06B53A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6AF55E96-B487-4733-B0AD-7CA739448A1A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4" name="Dowolny kształt: kształt 63">
                  <a:extLst>
                    <a:ext uri="{FF2B5EF4-FFF2-40B4-BE49-F238E27FC236}">
                      <a16:creationId xmlns:a16="http://schemas.microsoft.com/office/drawing/2014/main" id="{96BE00EA-BE7F-4C5A-A3D8-F16880E38A0B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539A2C5F-A466-4F52-B80C-7CB151AB3B5D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6CD32B1A-0982-472B-8E90-DEC57DFD3CD6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230993CA-7E80-457D-94C5-862FAC3B3055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1F29F6F0-12BD-4AA8-AABE-10F799D0910C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EF989C21-925B-4D7D-984A-955EBF90777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D7CF8EF1-7BD3-4F0E-B63F-AB782375F6E0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C25CB695-B2A0-4BE3-8072-A64C9DAB45E0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96BC2FBA-E125-4CCC-913F-025D4C53832A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D063F435-5748-4DC8-BAC0-1381D18B1C22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E1194726-02BB-4B0F-91BE-9BC7C244C9DC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5" name="Grafika 1">
                  <a:extLst>
                    <a:ext uri="{FF2B5EF4-FFF2-40B4-BE49-F238E27FC236}">
                      <a16:creationId xmlns:a16="http://schemas.microsoft.com/office/drawing/2014/main" id="{5659BA9D-EC7F-489E-ABFD-F8ABAF026E84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9CA37E02-31AC-4D8D-AE24-91EFED2692BA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B83629E4-BA31-4492-870B-99E1C42AFEE0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C3B858A2-57FB-4D1A-944E-DF4C96219791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6" name="Grafika 1">
                  <a:extLst>
                    <a:ext uri="{FF2B5EF4-FFF2-40B4-BE49-F238E27FC236}">
                      <a16:creationId xmlns:a16="http://schemas.microsoft.com/office/drawing/2014/main" id="{22092C80-C413-432B-8B9A-D1CD119E94A2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1F23D533-B73A-4442-A6C4-427962C003A2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57DDB959-A129-4299-B6CF-EA7E0A99AD5B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0D049569-5CAA-45BB-8564-0BA7C515DE98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7" name="Grafika 1">
                  <a:extLst>
                    <a:ext uri="{FF2B5EF4-FFF2-40B4-BE49-F238E27FC236}">
                      <a16:creationId xmlns:a16="http://schemas.microsoft.com/office/drawing/2014/main" id="{508BC790-1B96-4A9E-B12E-4A5937AF6139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BD1FC087-AFAF-457D-B0B8-64E5B7D31F03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A572A6D7-0886-41B4-BB4D-1C0F571354D9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FDA84D3D-F54E-4569-B9DC-A80DA7D067AB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6468CCE9-6D92-4683-886F-F1885E507FE5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8" name="Grafika 1">
                  <a:extLst>
                    <a:ext uri="{FF2B5EF4-FFF2-40B4-BE49-F238E27FC236}">
                      <a16:creationId xmlns:a16="http://schemas.microsoft.com/office/drawing/2014/main" id="{71B285A3-7A70-40F1-A5A1-E8F6982FE58D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69243717-F919-40CE-89C8-E42C99E1FD14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6BC0DEA5-6799-490B-BC16-0D17B818FD54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1E1BC820-15D4-454B-902E-C9A0595C7B48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F7A9B190-03DB-41F1-92B2-5C7A41ECDD81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79" name="Dowolny kształt: kształt 78">
                  <a:extLst>
                    <a:ext uri="{FF2B5EF4-FFF2-40B4-BE49-F238E27FC236}">
                      <a16:creationId xmlns:a16="http://schemas.microsoft.com/office/drawing/2014/main" id="{314CDAE2-C5EF-4770-85A1-845C68FA4A1A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0" name="Grafika 1">
                  <a:extLst>
                    <a:ext uri="{FF2B5EF4-FFF2-40B4-BE49-F238E27FC236}">
                      <a16:creationId xmlns:a16="http://schemas.microsoft.com/office/drawing/2014/main" id="{D95FFE24-88C5-41EF-978C-66A895FC296B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29" name="Dowolny kształt: kształt 128">
                    <a:extLst>
                      <a:ext uri="{FF2B5EF4-FFF2-40B4-BE49-F238E27FC236}">
                        <a16:creationId xmlns:a16="http://schemas.microsoft.com/office/drawing/2014/main" id="{DD81C2B2-C209-44FC-93C3-B60EE3C1A503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0" name="Dowolny kształt: kształt 129">
                    <a:extLst>
                      <a:ext uri="{FF2B5EF4-FFF2-40B4-BE49-F238E27FC236}">
                        <a16:creationId xmlns:a16="http://schemas.microsoft.com/office/drawing/2014/main" id="{7AF3CBD4-F111-46D0-B054-5AC44B72D502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0C190AC3-D0B1-45F6-BEB6-45A98AB51A68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1" name="Dowolny kształt: kształt 80">
                  <a:extLst>
                    <a:ext uri="{FF2B5EF4-FFF2-40B4-BE49-F238E27FC236}">
                      <a16:creationId xmlns:a16="http://schemas.microsoft.com/office/drawing/2014/main" id="{EDDA275A-E124-4524-9C42-930319DB783A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2" name="Dowolny kształt: kształt 81">
                  <a:extLst>
                    <a:ext uri="{FF2B5EF4-FFF2-40B4-BE49-F238E27FC236}">
                      <a16:creationId xmlns:a16="http://schemas.microsoft.com/office/drawing/2014/main" id="{2EFF7B4A-BE2F-4672-B456-D5765EE9416C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FE4961B0-F15F-40B8-983C-799639116F36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4" name="Dowolny kształt: kształt 83">
                  <a:extLst>
                    <a:ext uri="{FF2B5EF4-FFF2-40B4-BE49-F238E27FC236}">
                      <a16:creationId xmlns:a16="http://schemas.microsoft.com/office/drawing/2014/main" id="{0D065BA1-1A42-4960-A573-681E46203594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40D71092-D908-4460-B80A-EB9086321231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26733488-E053-4ECA-854A-83B22E5A3C34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709BB2ED-2211-4D64-8D17-87B41A108904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60ED3B31-08B5-4903-9600-07300AEEF9B2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D6A5CE70-88BE-4F3E-AAB9-8443C65F5D80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B51AF462-9C8E-41B3-ACFF-F129D6049FE4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EF6EDAD6-40B6-41ED-BC79-E9703C39F3DC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961454A0-331E-4E29-B395-35739D887B12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1F846C21-F9DB-4218-8510-04A41749AACC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48C70703-DFF7-4734-AAC1-23E2ADCF93A1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A7003C46-8C74-41D8-9DFB-CAEFD7E181CD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C26E5CC5-EDB9-409B-B97E-EC06E3FA93A7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3EADC233-EFE5-40BF-B99D-C849216EB0D9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0C3249D8-1AD0-47DA-874E-44B0806FDF72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F0A2CEA9-CF57-443F-ACAF-3A96E5F0A47C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74CC3F50-BCE9-46DF-B9E7-20AD97B121C5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CF333E2F-C430-4D3F-AF1D-7AF85A67CA10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67815B30-8691-480D-B482-31D0D1B4E789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3D7CE886-CAD2-41AF-B228-E2A1D3E91827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F302E702-3C6B-406C-B0CF-EFB852173FEF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D68DDF80-8544-4936-BCAB-B322439D1ACB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06" name="Grafika 1">
                  <a:extLst>
                    <a:ext uri="{FF2B5EF4-FFF2-40B4-BE49-F238E27FC236}">
                      <a16:creationId xmlns:a16="http://schemas.microsoft.com/office/drawing/2014/main" id="{412DF823-5244-447A-B868-F8FCDB764B7F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27" name="Dowolny kształt: kształt 126">
                    <a:extLst>
                      <a:ext uri="{FF2B5EF4-FFF2-40B4-BE49-F238E27FC236}">
                        <a16:creationId xmlns:a16="http://schemas.microsoft.com/office/drawing/2014/main" id="{85E3F2B4-F949-456D-A9EF-8B794312AC8F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28" name="Dowolny kształt: kształt 127">
                    <a:extLst>
                      <a:ext uri="{FF2B5EF4-FFF2-40B4-BE49-F238E27FC236}">
                        <a16:creationId xmlns:a16="http://schemas.microsoft.com/office/drawing/2014/main" id="{FB10E459-3785-45C7-A644-9B67A4D78EA4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7" name="Dowolny kształt: kształt 106">
                  <a:extLst>
                    <a:ext uri="{FF2B5EF4-FFF2-40B4-BE49-F238E27FC236}">
                      <a16:creationId xmlns:a16="http://schemas.microsoft.com/office/drawing/2014/main" id="{09B90789-5485-4599-8A40-5A234E790479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9A7A3443-1B0B-439D-BF4B-CD865CAF53FB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01D9D3BD-68F2-419E-9440-64703B969AB9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0" name="Dowolny kształt: kształt 109">
                  <a:extLst>
                    <a:ext uri="{FF2B5EF4-FFF2-40B4-BE49-F238E27FC236}">
                      <a16:creationId xmlns:a16="http://schemas.microsoft.com/office/drawing/2014/main" id="{B19E96C4-28EA-4451-9E3E-DC7A5D77FB38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BEE68989-057A-46D6-90FD-1D6D5814950D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4DBBCC90-3298-4235-B971-F23BCDB88C21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091E5FA0-1341-4355-9923-3C9327321D4B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2A84FA9E-0CA8-433A-A9F0-1C76BEE65D8C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53BFCFAC-2FCC-4671-81E4-0340723B2038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EE651316-64F6-4BCE-BA0A-7A8AEAC6322D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63ABAC74-F146-4DEB-A80A-5D79DE0B6442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5548EE39-9577-4E76-A5C0-447B48B2CB8D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5BE4E8BD-FE3F-4831-A2A0-FF8783FE15D7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626BC7E6-8573-4CD5-ABF3-3F1188BB5307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07F7A454-22AA-4DAD-8F2A-6484D0CA71B8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386EE9D9-DB25-4AFD-8F51-56018726F6E6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DDEFDA43-FB89-4757-A346-BB954E51092A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B811352E-5889-42F4-A182-8DF25D8A2588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6551D61A-EA67-4569-B83C-5327866C80CE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01C985D7-CF30-439A-8DA5-6DB823CAF144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7" name="Grafika 1">
                <a:extLst>
                  <a:ext uri="{FF2B5EF4-FFF2-40B4-BE49-F238E27FC236}">
                    <a16:creationId xmlns:a16="http://schemas.microsoft.com/office/drawing/2014/main" id="{A1605213-E451-4834-817F-9124F2E58CD3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38" name="Dowolny kształt: kształt 37">
                  <a:extLst>
                    <a:ext uri="{FF2B5EF4-FFF2-40B4-BE49-F238E27FC236}">
                      <a16:creationId xmlns:a16="http://schemas.microsoft.com/office/drawing/2014/main" id="{4B59FF54-F92E-4C3D-B7E9-302264631716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69F23B0B-A140-4836-A44A-18D5EA9B815D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72A506B8-30C5-4C30-A90D-06F17EDF1367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EDB657B6-455D-4F79-B0D4-0ACFA2A12BEB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21CF844A-2D5B-4D24-A531-8F1D6758A3BA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6" name="Grafika 1">
              <a:extLst>
                <a:ext uri="{FF2B5EF4-FFF2-40B4-BE49-F238E27FC236}">
                  <a16:creationId xmlns:a16="http://schemas.microsoft.com/office/drawing/2014/main" id="{A0C30811-3DB7-4D21-A2F4-10BACCB127D1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27" name="Grafika 1">
                <a:extLst>
                  <a:ext uri="{FF2B5EF4-FFF2-40B4-BE49-F238E27FC236}">
                    <a16:creationId xmlns:a16="http://schemas.microsoft.com/office/drawing/2014/main" id="{2B943879-47AC-4711-9153-9417F8A6289A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657437B2-863F-4E8C-9C8D-F48B1ECEEBD6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BA817EFA-C363-4469-A433-A335273B77BF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8" name="Grafika 1">
                <a:extLst>
                  <a:ext uri="{FF2B5EF4-FFF2-40B4-BE49-F238E27FC236}">
                    <a16:creationId xmlns:a16="http://schemas.microsoft.com/office/drawing/2014/main" id="{E74EAE59-95E8-48D7-A950-16B7536F4E94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2" name="Dowolny kształt: kształt 31">
                  <a:extLst>
                    <a:ext uri="{FF2B5EF4-FFF2-40B4-BE49-F238E27FC236}">
                      <a16:creationId xmlns:a16="http://schemas.microsoft.com/office/drawing/2014/main" id="{B90063F5-6497-4FF8-B3CA-6BAFE90B232D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3" name="Dowolny kształt: kształt 32">
                  <a:extLst>
                    <a:ext uri="{FF2B5EF4-FFF2-40B4-BE49-F238E27FC236}">
                      <a16:creationId xmlns:a16="http://schemas.microsoft.com/office/drawing/2014/main" id="{CE381B00-4C29-400A-840E-41AA0D01DBAF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9" name="Grafika 1">
                <a:extLst>
                  <a:ext uri="{FF2B5EF4-FFF2-40B4-BE49-F238E27FC236}">
                    <a16:creationId xmlns:a16="http://schemas.microsoft.com/office/drawing/2014/main" id="{B7574CD6-1397-4CC9-A65A-4629E85A8A18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0" name="Dowolny kształt: kształt 29">
                  <a:extLst>
                    <a:ext uri="{FF2B5EF4-FFF2-40B4-BE49-F238E27FC236}">
                      <a16:creationId xmlns:a16="http://schemas.microsoft.com/office/drawing/2014/main" id="{48F3F1BD-3A92-40F5-911C-BD181CF47C41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1" name="Dowolny kształt: kształt 30">
                  <a:extLst>
                    <a:ext uri="{FF2B5EF4-FFF2-40B4-BE49-F238E27FC236}">
                      <a16:creationId xmlns:a16="http://schemas.microsoft.com/office/drawing/2014/main" id="{153756D9-D249-42B7-AB26-4A3FCB25B73F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7" name="Grafika 1">
              <a:extLst>
                <a:ext uri="{FF2B5EF4-FFF2-40B4-BE49-F238E27FC236}">
                  <a16:creationId xmlns:a16="http://schemas.microsoft.com/office/drawing/2014/main" id="{E43D8C6E-3023-4758-A3A8-7805CEE12FB4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18" name="Grafika 1">
                <a:extLst>
                  <a:ext uri="{FF2B5EF4-FFF2-40B4-BE49-F238E27FC236}">
                    <a16:creationId xmlns:a16="http://schemas.microsoft.com/office/drawing/2014/main" id="{46DE760E-C9B2-40B8-83FD-1F17F2506BA1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4A2A0618-B4F8-4959-AC2A-0EE74455DB8B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26922DD5-0124-4780-8E5B-A58E959FCF43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" name="Grafika 1">
                <a:extLst>
                  <a:ext uri="{FF2B5EF4-FFF2-40B4-BE49-F238E27FC236}">
                    <a16:creationId xmlns:a16="http://schemas.microsoft.com/office/drawing/2014/main" id="{AE75DE09-B267-4ECB-995E-A9E110BDED21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DC3EF68F-36AB-4794-831E-1B641304DCF3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CEA6BE2E-878D-4B21-BA8D-667D7984DDF6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afika 1">
                <a:extLst>
                  <a:ext uri="{FF2B5EF4-FFF2-40B4-BE49-F238E27FC236}">
                    <a16:creationId xmlns:a16="http://schemas.microsoft.com/office/drawing/2014/main" id="{F73A2924-6EA8-4FB8-BC88-C4E9FE0FFEBF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1" name="Dowolny kształt: kształt 20">
                  <a:extLst>
                    <a:ext uri="{FF2B5EF4-FFF2-40B4-BE49-F238E27FC236}">
                      <a16:creationId xmlns:a16="http://schemas.microsoft.com/office/drawing/2014/main" id="{D9D6BD74-04AE-451F-994F-85372015F51D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02B3736F-65AD-41CD-9A75-A7E1C62FC97A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52" name="Symbol zastępczy tekstu 251">
            <a:extLst>
              <a:ext uri="{FF2B5EF4-FFF2-40B4-BE49-F238E27FC236}">
                <a16:creationId xmlns:a16="http://schemas.microsoft.com/office/drawing/2014/main" id="{A4D5D4A7-4F2B-4192-B373-306B7E5DE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646" y="3121619"/>
            <a:ext cx="4219367" cy="1661993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pl-PL" sz="6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4" name="Symbol zastępczy tekstu 253">
            <a:extLst>
              <a:ext uri="{FF2B5EF4-FFF2-40B4-BE49-F238E27FC236}">
                <a16:creationId xmlns:a16="http://schemas.microsoft.com/office/drawing/2014/main" id="{46F37168-A17D-4AF3-B227-81FBBB0FF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540171"/>
            <a:ext cx="5711825" cy="664797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pl-PL" dirty="0"/>
              <a:t>Podtytuł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48" name="pole tekstowe 247">
            <a:extLst>
              <a:ext uri="{FF2B5EF4-FFF2-40B4-BE49-F238E27FC236}">
                <a16:creationId xmlns:a16="http://schemas.microsoft.com/office/drawing/2014/main" id="{B6404626-4FCB-4D40-B99B-5A1146977688}"/>
              </a:ext>
            </a:extLst>
          </p:cNvPr>
          <p:cNvSpPr txBox="1"/>
          <p:nvPr userDrawn="1"/>
        </p:nvSpPr>
        <p:spPr>
          <a:xfrm>
            <a:off x="10205715" y="1439513"/>
            <a:ext cx="13548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249" name="Obraz 248" descr="Obraz zawierający nóż&#10;&#10;Opis wygenerowany automatycznie">
            <a:extLst>
              <a:ext uri="{FF2B5EF4-FFF2-40B4-BE49-F238E27FC236}">
                <a16:creationId xmlns:a16="http://schemas.microsoft.com/office/drawing/2014/main" id="{A650E1C9-5F1E-435C-B324-AA58BBCB0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480" y="1389042"/>
            <a:ext cx="2564581" cy="11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>
        <p:tmplLst>
          <p:tmpl>
            <p:tnLst>
              <p:par>
                <p:cTn presetID="2" presetClass="entr" presetSubtype="2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4" grpId="0">
        <p:tmplLst>
          <p:tmpl>
            <p:tnLst>
              <p:par>
                <p:cTn presetID="2" presetClass="entr" presetSubtype="4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ymbol zastępczy tekstu 251">
            <a:extLst>
              <a:ext uri="{FF2B5EF4-FFF2-40B4-BE49-F238E27FC236}">
                <a16:creationId xmlns:a16="http://schemas.microsoft.com/office/drawing/2014/main" id="{A4D5D4A7-4F2B-4192-B373-306B7E5DE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646" y="3187765"/>
            <a:ext cx="4131707" cy="1661993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pl-PL" sz="6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4" name="Symbol zastępczy tekstu 253">
            <a:extLst>
              <a:ext uri="{FF2B5EF4-FFF2-40B4-BE49-F238E27FC236}">
                <a16:creationId xmlns:a16="http://schemas.microsoft.com/office/drawing/2014/main" id="{46F37168-A17D-4AF3-B227-81FBBB0FF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163175"/>
            <a:ext cx="5711825" cy="664797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pl-PL" dirty="0"/>
              <a:t>Podtytuł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grpSp>
        <p:nvGrpSpPr>
          <p:cNvPr id="248" name="Grafika 1">
            <a:extLst>
              <a:ext uri="{FF2B5EF4-FFF2-40B4-BE49-F238E27FC236}">
                <a16:creationId xmlns:a16="http://schemas.microsoft.com/office/drawing/2014/main" id="{EA0F6180-2601-45C2-A1A6-1A3F9FC5C7A0}"/>
              </a:ext>
            </a:extLst>
          </p:cNvPr>
          <p:cNvGrpSpPr/>
          <p:nvPr userDrawn="1"/>
        </p:nvGrpSpPr>
        <p:grpSpPr>
          <a:xfrm>
            <a:off x="389561" y="1216472"/>
            <a:ext cx="5838088" cy="3427360"/>
            <a:chOff x="254773" y="0"/>
            <a:chExt cx="11682930" cy="6858685"/>
          </a:xfrm>
          <a:solidFill>
            <a:schemeClr val="accent1"/>
          </a:solidFill>
        </p:grpSpPr>
        <p:grpSp>
          <p:nvGrpSpPr>
            <p:cNvPr id="249" name="Grafika 1">
              <a:extLst>
                <a:ext uri="{FF2B5EF4-FFF2-40B4-BE49-F238E27FC236}">
                  <a16:creationId xmlns:a16="http://schemas.microsoft.com/office/drawing/2014/main" id="{1FA33FBC-F2AE-42AF-B3F3-91A1CCD3C7AB}"/>
                </a:ext>
              </a:extLst>
            </p:cNvPr>
            <p:cNvGrpSpPr/>
            <p:nvPr/>
          </p:nvGrpSpPr>
          <p:grpSpPr>
            <a:xfrm>
              <a:off x="2912903" y="6679035"/>
              <a:ext cx="6950493" cy="179649"/>
              <a:chOff x="2912903" y="6679035"/>
              <a:chExt cx="6950493" cy="179649"/>
            </a:xfrm>
            <a:solidFill>
              <a:schemeClr val="accent1"/>
            </a:solidFill>
          </p:grpSpPr>
          <p:sp>
            <p:nvSpPr>
              <p:cNvPr id="593" name="Dowolny kształt: kształt 592">
                <a:extLst>
                  <a:ext uri="{FF2B5EF4-FFF2-40B4-BE49-F238E27FC236}">
                    <a16:creationId xmlns:a16="http://schemas.microsoft.com/office/drawing/2014/main" id="{05D18DB0-4FEB-4BCC-9702-A7BBA3ECD321}"/>
                  </a:ext>
                </a:extLst>
              </p:cNvPr>
              <p:cNvSpPr/>
              <p:nvPr/>
            </p:nvSpPr>
            <p:spPr>
              <a:xfrm>
                <a:off x="2938845" y="6704977"/>
                <a:ext cx="6898641" cy="127737"/>
              </a:xfrm>
              <a:custGeom>
                <a:avLst/>
                <a:gdLst>
                  <a:gd name="connsiteX0" fmla="*/ 0 w 6898641"/>
                  <a:gd name="connsiteY0" fmla="*/ 0 h 127737"/>
                  <a:gd name="connsiteX1" fmla="*/ 6898642 w 6898641"/>
                  <a:gd name="connsiteY1" fmla="*/ 0 h 127737"/>
                  <a:gd name="connsiteX2" fmla="*/ 6898642 w 6898641"/>
                  <a:gd name="connsiteY2" fmla="*/ 127738 h 127737"/>
                  <a:gd name="connsiteX3" fmla="*/ 0 w 6898641"/>
                  <a:gd name="connsiteY3" fmla="*/ 127738 h 12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641" h="127737">
                    <a:moveTo>
                      <a:pt x="0" y="0"/>
                    </a:moveTo>
                    <a:lnTo>
                      <a:pt x="6898642" y="0"/>
                    </a:lnTo>
                    <a:lnTo>
                      <a:pt x="6898642" y="127738"/>
                    </a:lnTo>
                    <a:lnTo>
                      <a:pt x="0" y="12773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4" name="Dowolny kształt: kształt 593">
                <a:extLst>
                  <a:ext uri="{FF2B5EF4-FFF2-40B4-BE49-F238E27FC236}">
                    <a16:creationId xmlns:a16="http://schemas.microsoft.com/office/drawing/2014/main" id="{D008DEEE-B400-4917-9EF0-ED7E25D56831}"/>
                  </a:ext>
                </a:extLst>
              </p:cNvPr>
              <p:cNvSpPr/>
              <p:nvPr/>
            </p:nvSpPr>
            <p:spPr>
              <a:xfrm>
                <a:off x="2912903" y="6679035"/>
                <a:ext cx="6950493" cy="179649"/>
              </a:xfrm>
              <a:custGeom>
                <a:avLst/>
                <a:gdLst>
                  <a:gd name="connsiteX0" fmla="*/ 6950494 w 6950493"/>
                  <a:gd name="connsiteY0" fmla="*/ 179650 h 179649"/>
                  <a:gd name="connsiteX1" fmla="*/ 0 w 6950493"/>
                  <a:gd name="connsiteY1" fmla="*/ 179650 h 179649"/>
                  <a:gd name="connsiteX2" fmla="*/ 0 w 6950493"/>
                  <a:gd name="connsiteY2" fmla="*/ 0 h 179649"/>
                  <a:gd name="connsiteX3" fmla="*/ 6950494 w 6950493"/>
                  <a:gd name="connsiteY3" fmla="*/ 0 h 179649"/>
                  <a:gd name="connsiteX4" fmla="*/ 6950494 w 6950493"/>
                  <a:gd name="connsiteY4" fmla="*/ 179650 h 179649"/>
                  <a:gd name="connsiteX5" fmla="*/ 51882 w 6950493"/>
                  <a:gd name="connsiteY5" fmla="*/ 127738 h 179649"/>
                  <a:gd name="connsiteX6" fmla="*/ 6898612 w 6950493"/>
                  <a:gd name="connsiteY6" fmla="*/ 127738 h 179649"/>
                  <a:gd name="connsiteX7" fmla="*/ 6898612 w 6950493"/>
                  <a:gd name="connsiteY7" fmla="*/ 51882 h 179649"/>
                  <a:gd name="connsiteX8" fmla="*/ 51882 w 6950493"/>
                  <a:gd name="connsiteY8" fmla="*/ 51882 h 179649"/>
                  <a:gd name="connsiteX9" fmla="*/ 51882 w 6950493"/>
                  <a:gd name="connsiteY9" fmla="*/ 127738 h 17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0493" h="179649">
                    <a:moveTo>
                      <a:pt x="6950494" y="179650"/>
                    </a:moveTo>
                    <a:lnTo>
                      <a:pt x="0" y="179650"/>
                    </a:lnTo>
                    <a:lnTo>
                      <a:pt x="0" y="0"/>
                    </a:lnTo>
                    <a:lnTo>
                      <a:pt x="6950494" y="0"/>
                    </a:lnTo>
                    <a:lnTo>
                      <a:pt x="6950494" y="179650"/>
                    </a:lnTo>
                    <a:close/>
                    <a:moveTo>
                      <a:pt x="51882" y="127738"/>
                    </a:moveTo>
                    <a:lnTo>
                      <a:pt x="6898612" y="127738"/>
                    </a:lnTo>
                    <a:lnTo>
                      <a:pt x="6898612" y="51882"/>
                    </a:lnTo>
                    <a:lnTo>
                      <a:pt x="51882" y="51882"/>
                    </a:lnTo>
                    <a:lnTo>
                      <a:pt x="51882" y="12773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2E4BD899-BCD3-40DA-8424-9DE51BA0C0DD}"/>
                </a:ext>
              </a:extLst>
            </p:cNvPr>
            <p:cNvSpPr/>
            <p:nvPr/>
          </p:nvSpPr>
          <p:spPr>
            <a:xfrm>
              <a:off x="3100157" y="3811944"/>
              <a:ext cx="6575986" cy="2893032"/>
            </a:xfrm>
            <a:custGeom>
              <a:avLst/>
              <a:gdLst>
                <a:gd name="connsiteX0" fmla="*/ 4941815 w 6575986"/>
                <a:gd name="connsiteY0" fmla="*/ 660783 h 2893032"/>
                <a:gd name="connsiteX1" fmla="*/ 4941815 w 6575986"/>
                <a:gd name="connsiteY1" fmla="*/ 0 h 2893032"/>
                <a:gd name="connsiteX2" fmla="*/ 0 w 6575986"/>
                <a:gd name="connsiteY2" fmla="*/ 0 h 2893032"/>
                <a:gd name="connsiteX3" fmla="*/ 0 w 6575986"/>
                <a:gd name="connsiteY3" fmla="*/ 2893032 h 2893032"/>
                <a:gd name="connsiteX4" fmla="*/ 6575987 w 6575986"/>
                <a:gd name="connsiteY4" fmla="*/ 2893032 h 2893032"/>
                <a:gd name="connsiteX5" fmla="*/ 6575987 w 6575986"/>
                <a:gd name="connsiteY5" fmla="*/ 660783 h 28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5986" h="2893032">
                  <a:moveTo>
                    <a:pt x="4941815" y="660783"/>
                  </a:moveTo>
                  <a:lnTo>
                    <a:pt x="4941815" y="0"/>
                  </a:lnTo>
                  <a:lnTo>
                    <a:pt x="0" y="0"/>
                  </a:lnTo>
                  <a:lnTo>
                    <a:pt x="0" y="2893032"/>
                  </a:lnTo>
                  <a:lnTo>
                    <a:pt x="6575987" y="2893032"/>
                  </a:lnTo>
                  <a:lnTo>
                    <a:pt x="6575987" y="66078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3" name="Dowolny kształt: kształt 252">
              <a:extLst>
                <a:ext uri="{FF2B5EF4-FFF2-40B4-BE49-F238E27FC236}">
                  <a16:creationId xmlns:a16="http://schemas.microsoft.com/office/drawing/2014/main" id="{98E8556B-E3F1-4235-82D9-CD0E23BBA114}"/>
                </a:ext>
              </a:extLst>
            </p:cNvPr>
            <p:cNvSpPr/>
            <p:nvPr/>
          </p:nvSpPr>
          <p:spPr>
            <a:xfrm>
              <a:off x="3074216" y="3785973"/>
              <a:ext cx="6627869" cy="2944944"/>
            </a:xfrm>
            <a:custGeom>
              <a:avLst/>
              <a:gdLst>
                <a:gd name="connsiteX0" fmla="*/ 6627869 w 6627869"/>
                <a:gd name="connsiteY0" fmla="*/ 2944944 h 2944944"/>
                <a:gd name="connsiteX1" fmla="*/ 0 w 6627869"/>
                <a:gd name="connsiteY1" fmla="*/ 2944944 h 2944944"/>
                <a:gd name="connsiteX2" fmla="*/ 0 w 6627869"/>
                <a:gd name="connsiteY2" fmla="*/ 0 h 2944944"/>
                <a:gd name="connsiteX3" fmla="*/ 4993668 w 6627869"/>
                <a:gd name="connsiteY3" fmla="*/ 0 h 2944944"/>
                <a:gd name="connsiteX4" fmla="*/ 4993668 w 6627869"/>
                <a:gd name="connsiteY4" fmla="*/ 660813 h 2944944"/>
                <a:gd name="connsiteX5" fmla="*/ 6627839 w 6627869"/>
                <a:gd name="connsiteY5" fmla="*/ 660813 h 2944944"/>
                <a:gd name="connsiteX6" fmla="*/ 6627839 w 6627869"/>
                <a:gd name="connsiteY6" fmla="*/ 2944944 h 2944944"/>
                <a:gd name="connsiteX7" fmla="*/ 51912 w 6627869"/>
                <a:gd name="connsiteY7" fmla="*/ 2893062 h 2944944"/>
                <a:gd name="connsiteX8" fmla="*/ 6575987 w 6627869"/>
                <a:gd name="connsiteY8" fmla="*/ 2893062 h 2944944"/>
                <a:gd name="connsiteX9" fmla="*/ 6575987 w 6627869"/>
                <a:gd name="connsiteY9" fmla="*/ 712695 h 2944944"/>
                <a:gd name="connsiteX10" fmla="*/ 4941815 w 6627869"/>
                <a:gd name="connsiteY10" fmla="*/ 712695 h 2944944"/>
                <a:gd name="connsiteX11" fmla="*/ 4941815 w 6627869"/>
                <a:gd name="connsiteY11" fmla="*/ 51882 h 2944944"/>
                <a:gd name="connsiteX12" fmla="*/ 51912 w 6627869"/>
                <a:gd name="connsiteY12" fmla="*/ 51882 h 2944944"/>
                <a:gd name="connsiteX13" fmla="*/ 51912 w 6627869"/>
                <a:gd name="connsiteY13" fmla="*/ 2893062 h 29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7869" h="2944944">
                  <a:moveTo>
                    <a:pt x="6627869" y="2944944"/>
                  </a:moveTo>
                  <a:lnTo>
                    <a:pt x="0" y="2944944"/>
                  </a:lnTo>
                  <a:lnTo>
                    <a:pt x="0" y="0"/>
                  </a:lnTo>
                  <a:lnTo>
                    <a:pt x="4993668" y="0"/>
                  </a:lnTo>
                  <a:lnTo>
                    <a:pt x="4993668" y="660813"/>
                  </a:lnTo>
                  <a:lnTo>
                    <a:pt x="6627839" y="660813"/>
                  </a:lnTo>
                  <a:lnTo>
                    <a:pt x="6627839" y="2944944"/>
                  </a:lnTo>
                  <a:close/>
                  <a:moveTo>
                    <a:pt x="51912" y="2893062"/>
                  </a:moveTo>
                  <a:lnTo>
                    <a:pt x="6575987" y="2893062"/>
                  </a:lnTo>
                  <a:lnTo>
                    <a:pt x="6575987" y="712695"/>
                  </a:lnTo>
                  <a:lnTo>
                    <a:pt x="4941815" y="712695"/>
                  </a:lnTo>
                  <a:lnTo>
                    <a:pt x="4941815" y="51882"/>
                  </a:lnTo>
                  <a:lnTo>
                    <a:pt x="51912" y="51882"/>
                  </a:lnTo>
                  <a:lnTo>
                    <a:pt x="51912" y="289306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55" name="Grafika 1">
              <a:extLst>
                <a:ext uri="{FF2B5EF4-FFF2-40B4-BE49-F238E27FC236}">
                  <a16:creationId xmlns:a16="http://schemas.microsoft.com/office/drawing/2014/main" id="{B2475FF0-CF3B-4B88-B016-6BF59C9C59FA}"/>
                </a:ext>
              </a:extLst>
            </p:cNvPr>
            <p:cNvGrpSpPr/>
            <p:nvPr/>
          </p:nvGrpSpPr>
          <p:grpSpPr>
            <a:xfrm>
              <a:off x="3074216" y="4748717"/>
              <a:ext cx="6627869" cy="352799"/>
              <a:chOff x="3074216" y="4748717"/>
              <a:chExt cx="6627869" cy="352799"/>
            </a:xfrm>
            <a:solidFill>
              <a:srgbClr val="E7E6E6"/>
            </a:solidFill>
          </p:grpSpPr>
          <p:sp>
            <p:nvSpPr>
              <p:cNvPr id="591" name="Dowolny kształt: kształt 590">
                <a:extLst>
                  <a:ext uri="{FF2B5EF4-FFF2-40B4-BE49-F238E27FC236}">
                    <a16:creationId xmlns:a16="http://schemas.microsoft.com/office/drawing/2014/main" id="{FD23D5B6-AC63-49AE-8703-C7E23381AB7E}"/>
                  </a:ext>
                </a:extLst>
              </p:cNvPr>
              <p:cNvSpPr/>
              <p:nvPr/>
            </p:nvSpPr>
            <p:spPr>
              <a:xfrm>
                <a:off x="3100157" y="4774658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8 h 300887"/>
                  <a:gd name="connsiteX3" fmla="*/ 0 w 6575987"/>
                  <a:gd name="connsiteY3" fmla="*/ 300888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8"/>
                    </a:lnTo>
                    <a:lnTo>
                      <a:pt x="0" y="30088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2" name="Dowolny kształt: kształt 591">
                <a:extLst>
                  <a:ext uri="{FF2B5EF4-FFF2-40B4-BE49-F238E27FC236}">
                    <a16:creationId xmlns:a16="http://schemas.microsoft.com/office/drawing/2014/main" id="{8716984D-5C6F-4FEF-B638-482468EC029A}"/>
                  </a:ext>
                </a:extLst>
              </p:cNvPr>
              <p:cNvSpPr/>
              <p:nvPr/>
            </p:nvSpPr>
            <p:spPr>
              <a:xfrm>
                <a:off x="3074216" y="4748717"/>
                <a:ext cx="6627869" cy="352799"/>
              </a:xfrm>
              <a:custGeom>
                <a:avLst/>
                <a:gdLst>
                  <a:gd name="connsiteX0" fmla="*/ 6627869 w 6627869"/>
                  <a:gd name="connsiteY0" fmla="*/ 352800 h 352799"/>
                  <a:gd name="connsiteX1" fmla="*/ 0 w 6627869"/>
                  <a:gd name="connsiteY1" fmla="*/ 352800 h 352799"/>
                  <a:gd name="connsiteX2" fmla="*/ 0 w 6627869"/>
                  <a:gd name="connsiteY2" fmla="*/ 0 h 352799"/>
                  <a:gd name="connsiteX3" fmla="*/ 6627839 w 6627869"/>
                  <a:gd name="connsiteY3" fmla="*/ 0 h 352799"/>
                  <a:gd name="connsiteX4" fmla="*/ 6627839 w 6627869"/>
                  <a:gd name="connsiteY4" fmla="*/ 352800 h 352799"/>
                  <a:gd name="connsiteX5" fmla="*/ 51912 w 6627869"/>
                  <a:gd name="connsiteY5" fmla="*/ 300917 h 352799"/>
                  <a:gd name="connsiteX6" fmla="*/ 6575987 w 6627869"/>
                  <a:gd name="connsiteY6" fmla="*/ 300917 h 352799"/>
                  <a:gd name="connsiteX7" fmla="*/ 6575987 w 6627869"/>
                  <a:gd name="connsiteY7" fmla="*/ 51882 h 352799"/>
                  <a:gd name="connsiteX8" fmla="*/ 51912 w 6627869"/>
                  <a:gd name="connsiteY8" fmla="*/ 51882 h 352799"/>
                  <a:gd name="connsiteX9" fmla="*/ 51912 w 6627869"/>
                  <a:gd name="connsiteY9" fmla="*/ 300917 h 35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99">
                    <a:moveTo>
                      <a:pt x="6627869" y="352800"/>
                    </a:moveTo>
                    <a:lnTo>
                      <a:pt x="0" y="35280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800"/>
                    </a:lnTo>
                    <a:close/>
                    <a:moveTo>
                      <a:pt x="51912" y="300917"/>
                    </a:moveTo>
                    <a:lnTo>
                      <a:pt x="6575987" y="300917"/>
                    </a:lnTo>
                    <a:lnTo>
                      <a:pt x="6575987" y="51882"/>
                    </a:lnTo>
                    <a:lnTo>
                      <a:pt x="51912" y="51882"/>
                    </a:lnTo>
                    <a:lnTo>
                      <a:pt x="51912" y="30091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6" name="Grafika 1">
              <a:extLst>
                <a:ext uri="{FF2B5EF4-FFF2-40B4-BE49-F238E27FC236}">
                  <a16:creationId xmlns:a16="http://schemas.microsoft.com/office/drawing/2014/main" id="{46578B88-CB11-41BA-AE85-D6A2FB7CB66E}"/>
                </a:ext>
              </a:extLst>
            </p:cNvPr>
            <p:cNvGrpSpPr/>
            <p:nvPr/>
          </p:nvGrpSpPr>
          <p:grpSpPr>
            <a:xfrm>
              <a:off x="3074216" y="5337521"/>
              <a:ext cx="6627869" cy="352739"/>
              <a:chOff x="3074216" y="5337521"/>
              <a:chExt cx="6627869" cy="352739"/>
            </a:xfrm>
            <a:solidFill>
              <a:srgbClr val="E7E6E6"/>
            </a:solidFill>
          </p:grpSpPr>
          <p:sp>
            <p:nvSpPr>
              <p:cNvPr id="589" name="Dowolny kształt: kształt 588">
                <a:extLst>
                  <a:ext uri="{FF2B5EF4-FFF2-40B4-BE49-F238E27FC236}">
                    <a16:creationId xmlns:a16="http://schemas.microsoft.com/office/drawing/2014/main" id="{2CD70313-47A1-4782-BB7D-7B7E842A1E9E}"/>
                  </a:ext>
                </a:extLst>
              </p:cNvPr>
              <p:cNvSpPr/>
              <p:nvPr/>
            </p:nvSpPr>
            <p:spPr>
              <a:xfrm>
                <a:off x="3100157" y="5363462"/>
                <a:ext cx="6575987" cy="300827"/>
              </a:xfrm>
              <a:custGeom>
                <a:avLst/>
                <a:gdLst>
                  <a:gd name="connsiteX0" fmla="*/ 0 w 6575987"/>
                  <a:gd name="connsiteY0" fmla="*/ 0 h 300827"/>
                  <a:gd name="connsiteX1" fmla="*/ 6575987 w 6575987"/>
                  <a:gd name="connsiteY1" fmla="*/ 0 h 300827"/>
                  <a:gd name="connsiteX2" fmla="*/ 6575987 w 6575987"/>
                  <a:gd name="connsiteY2" fmla="*/ 300828 h 300827"/>
                  <a:gd name="connsiteX3" fmla="*/ 0 w 6575987"/>
                  <a:gd name="connsiteY3" fmla="*/ 300828 h 3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2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28"/>
                    </a:lnTo>
                    <a:lnTo>
                      <a:pt x="0" y="30082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0" name="Dowolny kształt: kształt 589">
                <a:extLst>
                  <a:ext uri="{FF2B5EF4-FFF2-40B4-BE49-F238E27FC236}">
                    <a16:creationId xmlns:a16="http://schemas.microsoft.com/office/drawing/2014/main" id="{E0D8B592-6183-4439-8B40-3D0ED1CE72F6}"/>
                  </a:ext>
                </a:extLst>
              </p:cNvPr>
              <p:cNvSpPr/>
              <p:nvPr/>
            </p:nvSpPr>
            <p:spPr>
              <a:xfrm>
                <a:off x="3074216" y="5337521"/>
                <a:ext cx="6627869" cy="352739"/>
              </a:xfrm>
              <a:custGeom>
                <a:avLst/>
                <a:gdLst>
                  <a:gd name="connsiteX0" fmla="*/ 6627869 w 6627869"/>
                  <a:gd name="connsiteY0" fmla="*/ 352740 h 352739"/>
                  <a:gd name="connsiteX1" fmla="*/ 0 w 6627869"/>
                  <a:gd name="connsiteY1" fmla="*/ 352740 h 352739"/>
                  <a:gd name="connsiteX2" fmla="*/ 0 w 6627869"/>
                  <a:gd name="connsiteY2" fmla="*/ 0 h 352739"/>
                  <a:gd name="connsiteX3" fmla="*/ 6627839 w 6627869"/>
                  <a:gd name="connsiteY3" fmla="*/ 0 h 352739"/>
                  <a:gd name="connsiteX4" fmla="*/ 6627839 w 6627869"/>
                  <a:gd name="connsiteY4" fmla="*/ 352740 h 352739"/>
                  <a:gd name="connsiteX5" fmla="*/ 51912 w 6627869"/>
                  <a:gd name="connsiteY5" fmla="*/ 300858 h 352739"/>
                  <a:gd name="connsiteX6" fmla="*/ 6575987 w 6627869"/>
                  <a:gd name="connsiteY6" fmla="*/ 300858 h 352739"/>
                  <a:gd name="connsiteX7" fmla="*/ 6575987 w 6627869"/>
                  <a:gd name="connsiteY7" fmla="*/ 51912 h 352739"/>
                  <a:gd name="connsiteX8" fmla="*/ 51912 w 6627869"/>
                  <a:gd name="connsiteY8" fmla="*/ 51912 h 352739"/>
                  <a:gd name="connsiteX9" fmla="*/ 51912 w 6627869"/>
                  <a:gd name="connsiteY9" fmla="*/ 300858 h 35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39">
                    <a:moveTo>
                      <a:pt x="6627869" y="352740"/>
                    </a:moveTo>
                    <a:lnTo>
                      <a:pt x="0" y="35274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40"/>
                    </a:lnTo>
                    <a:close/>
                    <a:moveTo>
                      <a:pt x="51912" y="300858"/>
                    </a:moveTo>
                    <a:lnTo>
                      <a:pt x="6575987" y="300858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5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7" name="Grafika 1">
              <a:extLst>
                <a:ext uri="{FF2B5EF4-FFF2-40B4-BE49-F238E27FC236}">
                  <a16:creationId xmlns:a16="http://schemas.microsoft.com/office/drawing/2014/main" id="{05EBD1B1-4B5A-4798-B02E-274EE3906FBA}"/>
                </a:ext>
              </a:extLst>
            </p:cNvPr>
            <p:cNvGrpSpPr/>
            <p:nvPr/>
          </p:nvGrpSpPr>
          <p:grpSpPr>
            <a:xfrm>
              <a:off x="3074216" y="5943113"/>
              <a:ext cx="6627869" cy="352769"/>
              <a:chOff x="3074216" y="5943113"/>
              <a:chExt cx="6627869" cy="352769"/>
            </a:xfrm>
            <a:solidFill>
              <a:srgbClr val="E7E6E6"/>
            </a:solidFill>
          </p:grpSpPr>
          <p:sp>
            <p:nvSpPr>
              <p:cNvPr id="587" name="Dowolny kształt: kształt 586">
                <a:extLst>
                  <a:ext uri="{FF2B5EF4-FFF2-40B4-BE49-F238E27FC236}">
                    <a16:creationId xmlns:a16="http://schemas.microsoft.com/office/drawing/2014/main" id="{6388E3B8-1146-4B30-928F-5B0E30A1A70D}"/>
                  </a:ext>
                </a:extLst>
              </p:cNvPr>
              <p:cNvSpPr/>
              <p:nvPr/>
            </p:nvSpPr>
            <p:spPr>
              <a:xfrm>
                <a:off x="3100157" y="5969054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7 h 300887"/>
                  <a:gd name="connsiteX3" fmla="*/ 0 w 6575987"/>
                  <a:gd name="connsiteY3" fmla="*/ 300887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7"/>
                    </a:lnTo>
                    <a:lnTo>
                      <a:pt x="0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8" name="Dowolny kształt: kształt 587">
                <a:extLst>
                  <a:ext uri="{FF2B5EF4-FFF2-40B4-BE49-F238E27FC236}">
                    <a16:creationId xmlns:a16="http://schemas.microsoft.com/office/drawing/2014/main" id="{DE81705A-18AB-48A6-A7E1-984A7870F9E3}"/>
                  </a:ext>
                </a:extLst>
              </p:cNvPr>
              <p:cNvSpPr/>
              <p:nvPr/>
            </p:nvSpPr>
            <p:spPr>
              <a:xfrm>
                <a:off x="3074216" y="5943113"/>
                <a:ext cx="6627869" cy="352769"/>
              </a:xfrm>
              <a:custGeom>
                <a:avLst/>
                <a:gdLst>
                  <a:gd name="connsiteX0" fmla="*/ 6627869 w 6627869"/>
                  <a:gd name="connsiteY0" fmla="*/ 352769 h 352769"/>
                  <a:gd name="connsiteX1" fmla="*/ 0 w 6627869"/>
                  <a:gd name="connsiteY1" fmla="*/ 352769 h 352769"/>
                  <a:gd name="connsiteX2" fmla="*/ 0 w 6627869"/>
                  <a:gd name="connsiteY2" fmla="*/ 0 h 352769"/>
                  <a:gd name="connsiteX3" fmla="*/ 6627839 w 6627869"/>
                  <a:gd name="connsiteY3" fmla="*/ 0 h 352769"/>
                  <a:gd name="connsiteX4" fmla="*/ 6627839 w 6627869"/>
                  <a:gd name="connsiteY4" fmla="*/ 352769 h 352769"/>
                  <a:gd name="connsiteX5" fmla="*/ 51912 w 6627869"/>
                  <a:gd name="connsiteY5" fmla="*/ 300887 h 352769"/>
                  <a:gd name="connsiteX6" fmla="*/ 6575987 w 6627869"/>
                  <a:gd name="connsiteY6" fmla="*/ 300887 h 352769"/>
                  <a:gd name="connsiteX7" fmla="*/ 6575987 w 6627869"/>
                  <a:gd name="connsiteY7" fmla="*/ 51912 h 352769"/>
                  <a:gd name="connsiteX8" fmla="*/ 51912 w 6627869"/>
                  <a:gd name="connsiteY8" fmla="*/ 51912 h 352769"/>
                  <a:gd name="connsiteX9" fmla="*/ 51912 w 6627869"/>
                  <a:gd name="connsiteY9" fmla="*/ 300887 h 35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69">
                    <a:moveTo>
                      <a:pt x="6627869" y="352769"/>
                    </a:moveTo>
                    <a:lnTo>
                      <a:pt x="0" y="352769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69"/>
                    </a:lnTo>
                    <a:close/>
                    <a:moveTo>
                      <a:pt x="51912" y="300887"/>
                    </a:moveTo>
                    <a:lnTo>
                      <a:pt x="6575987" y="300887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8" name="Grafika 1">
              <a:extLst>
                <a:ext uri="{FF2B5EF4-FFF2-40B4-BE49-F238E27FC236}">
                  <a16:creationId xmlns:a16="http://schemas.microsoft.com/office/drawing/2014/main" id="{4823AA16-870F-4B97-8D7E-5690A5C6602A}"/>
                </a:ext>
              </a:extLst>
            </p:cNvPr>
            <p:cNvGrpSpPr/>
            <p:nvPr/>
          </p:nvGrpSpPr>
          <p:grpSpPr>
            <a:xfrm>
              <a:off x="10149346" y="3848620"/>
              <a:ext cx="1762416" cy="2984094"/>
              <a:chOff x="10149346" y="3848620"/>
              <a:chExt cx="1762416" cy="2984094"/>
            </a:xfrm>
            <a:solidFill>
              <a:srgbClr val="FFFFFF"/>
            </a:solidFill>
          </p:grpSpPr>
          <p:sp>
            <p:nvSpPr>
              <p:cNvPr id="580" name="Dowolny kształt: kształt 579">
                <a:extLst>
                  <a:ext uri="{FF2B5EF4-FFF2-40B4-BE49-F238E27FC236}">
                    <a16:creationId xmlns:a16="http://schemas.microsoft.com/office/drawing/2014/main" id="{E455618A-8E2C-41CE-8933-A71D700C53E8}"/>
                  </a:ext>
                </a:extLst>
              </p:cNvPr>
              <p:cNvSpPr/>
              <p:nvPr/>
            </p:nvSpPr>
            <p:spPr>
              <a:xfrm>
                <a:off x="10149346" y="3848620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1" name="Dowolny kształt: kształt 580">
                <a:extLst>
                  <a:ext uri="{FF2B5EF4-FFF2-40B4-BE49-F238E27FC236}">
                    <a16:creationId xmlns:a16="http://schemas.microsoft.com/office/drawing/2014/main" id="{7704C0FE-C1A5-4244-9C42-E872B71307AA}"/>
                  </a:ext>
                </a:extLst>
              </p:cNvPr>
              <p:cNvSpPr/>
              <p:nvPr/>
            </p:nvSpPr>
            <p:spPr>
              <a:xfrm>
                <a:off x="10149346" y="6406415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2" name="Dowolny kształt: kształt 581">
                <a:extLst>
                  <a:ext uri="{FF2B5EF4-FFF2-40B4-BE49-F238E27FC236}">
                    <a16:creationId xmlns:a16="http://schemas.microsoft.com/office/drawing/2014/main" id="{DFF9B5A0-2AA0-4DC2-B9AB-93F1C98A1E66}"/>
                  </a:ext>
                </a:extLst>
              </p:cNvPr>
              <p:cNvSpPr/>
              <p:nvPr/>
            </p:nvSpPr>
            <p:spPr>
              <a:xfrm>
                <a:off x="10149346" y="5980116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3" name="Dowolny kształt: kształt 582">
                <a:extLst>
                  <a:ext uri="{FF2B5EF4-FFF2-40B4-BE49-F238E27FC236}">
                    <a16:creationId xmlns:a16="http://schemas.microsoft.com/office/drawing/2014/main" id="{6F719AFD-687B-4CE7-8417-9F95D259EEC5}"/>
                  </a:ext>
                </a:extLst>
              </p:cNvPr>
              <p:cNvSpPr/>
              <p:nvPr/>
            </p:nvSpPr>
            <p:spPr>
              <a:xfrm>
                <a:off x="10149346" y="55538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4" name="Dowolny kształt: kształt 583">
                <a:extLst>
                  <a:ext uri="{FF2B5EF4-FFF2-40B4-BE49-F238E27FC236}">
                    <a16:creationId xmlns:a16="http://schemas.microsoft.com/office/drawing/2014/main" id="{7415C928-5E10-4573-B5D1-130463B88B1B}"/>
                  </a:ext>
                </a:extLst>
              </p:cNvPr>
              <p:cNvSpPr/>
              <p:nvPr/>
            </p:nvSpPr>
            <p:spPr>
              <a:xfrm>
                <a:off x="10149346" y="51275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5" name="Dowolny kształt: kształt 584">
                <a:extLst>
                  <a:ext uri="{FF2B5EF4-FFF2-40B4-BE49-F238E27FC236}">
                    <a16:creationId xmlns:a16="http://schemas.microsoft.com/office/drawing/2014/main" id="{418F17B0-AC1D-44F8-B814-F0D3D0B9D3E0}"/>
                  </a:ext>
                </a:extLst>
              </p:cNvPr>
              <p:cNvSpPr/>
              <p:nvPr/>
            </p:nvSpPr>
            <p:spPr>
              <a:xfrm>
                <a:off x="10149346" y="4701218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6" name="Dowolny kształt: kształt 585">
                <a:extLst>
                  <a:ext uri="{FF2B5EF4-FFF2-40B4-BE49-F238E27FC236}">
                    <a16:creationId xmlns:a16="http://schemas.microsoft.com/office/drawing/2014/main" id="{3952A195-0120-4D0B-AA3C-D61FA7F513C8}"/>
                  </a:ext>
                </a:extLst>
              </p:cNvPr>
              <p:cNvSpPr/>
              <p:nvPr/>
            </p:nvSpPr>
            <p:spPr>
              <a:xfrm>
                <a:off x="10149346" y="4274919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9" name="Grafika 1">
              <a:extLst>
                <a:ext uri="{FF2B5EF4-FFF2-40B4-BE49-F238E27FC236}">
                  <a16:creationId xmlns:a16="http://schemas.microsoft.com/office/drawing/2014/main" id="{D6A5EFE4-8E43-4FF9-B1ED-E9FF539C7843}"/>
                </a:ext>
              </a:extLst>
            </p:cNvPr>
            <p:cNvGrpSpPr/>
            <p:nvPr/>
          </p:nvGrpSpPr>
          <p:grpSpPr>
            <a:xfrm>
              <a:off x="10123405" y="3396350"/>
              <a:ext cx="1814298" cy="3462246"/>
              <a:chOff x="10123405" y="3396350"/>
              <a:chExt cx="1814298" cy="3462246"/>
            </a:xfrm>
            <a:solidFill>
              <a:schemeClr val="accent1"/>
            </a:solidFill>
          </p:grpSpPr>
          <p:sp>
            <p:nvSpPr>
              <p:cNvPr id="578" name="Dowolny kształt: kształt 577">
                <a:extLst>
                  <a:ext uri="{FF2B5EF4-FFF2-40B4-BE49-F238E27FC236}">
                    <a16:creationId xmlns:a16="http://schemas.microsoft.com/office/drawing/2014/main" id="{BE01C8C6-45B5-4713-87D2-FC9EC707346C}"/>
                  </a:ext>
                </a:extLst>
              </p:cNvPr>
              <p:cNvSpPr/>
              <p:nvPr/>
            </p:nvSpPr>
            <p:spPr>
              <a:xfrm>
                <a:off x="10149346" y="3422320"/>
                <a:ext cx="1141588" cy="426299"/>
              </a:xfrm>
              <a:custGeom>
                <a:avLst/>
                <a:gdLst>
                  <a:gd name="connsiteX0" fmla="*/ 0 w 1141588"/>
                  <a:gd name="connsiteY0" fmla="*/ 0 h 426299"/>
                  <a:gd name="connsiteX1" fmla="*/ 1141589 w 1141588"/>
                  <a:gd name="connsiteY1" fmla="*/ 0 h 426299"/>
                  <a:gd name="connsiteX2" fmla="*/ 1141589 w 1141588"/>
                  <a:gd name="connsiteY2" fmla="*/ 426299 h 426299"/>
                  <a:gd name="connsiteX3" fmla="*/ 0 w 1141588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88" h="426299">
                    <a:moveTo>
                      <a:pt x="0" y="0"/>
                    </a:moveTo>
                    <a:lnTo>
                      <a:pt x="1141589" y="0"/>
                    </a:lnTo>
                    <a:lnTo>
                      <a:pt x="1141589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9" name="Dowolny kształt: kształt 578">
                <a:extLst>
                  <a:ext uri="{FF2B5EF4-FFF2-40B4-BE49-F238E27FC236}">
                    <a16:creationId xmlns:a16="http://schemas.microsoft.com/office/drawing/2014/main" id="{69EC183B-542D-44AF-B022-4C90DD61F78B}"/>
                  </a:ext>
                </a:extLst>
              </p:cNvPr>
              <p:cNvSpPr/>
              <p:nvPr/>
            </p:nvSpPr>
            <p:spPr>
              <a:xfrm>
                <a:off x="10123405" y="3396350"/>
                <a:ext cx="1814298" cy="3462246"/>
              </a:xfrm>
              <a:custGeom>
                <a:avLst/>
                <a:gdLst>
                  <a:gd name="connsiteX0" fmla="*/ 1193471 w 1814298"/>
                  <a:gd name="connsiteY0" fmla="*/ 426299 h 3462246"/>
                  <a:gd name="connsiteX1" fmla="*/ 1193471 w 1814298"/>
                  <a:gd name="connsiteY1" fmla="*/ 0 h 3462246"/>
                  <a:gd name="connsiteX2" fmla="*/ 0 w 1814298"/>
                  <a:gd name="connsiteY2" fmla="*/ 0 h 3462246"/>
                  <a:gd name="connsiteX3" fmla="*/ 0 w 1814298"/>
                  <a:gd name="connsiteY3" fmla="*/ 426299 h 3462246"/>
                  <a:gd name="connsiteX4" fmla="*/ 0 w 1814298"/>
                  <a:gd name="connsiteY4" fmla="*/ 478182 h 3462246"/>
                  <a:gd name="connsiteX5" fmla="*/ 0 w 1814298"/>
                  <a:gd name="connsiteY5" fmla="*/ 852628 h 3462246"/>
                  <a:gd name="connsiteX6" fmla="*/ 0 w 1814298"/>
                  <a:gd name="connsiteY6" fmla="*/ 904511 h 3462246"/>
                  <a:gd name="connsiteX7" fmla="*/ 0 w 1814298"/>
                  <a:gd name="connsiteY7" fmla="*/ 1278927 h 3462246"/>
                  <a:gd name="connsiteX8" fmla="*/ 0 w 1814298"/>
                  <a:gd name="connsiteY8" fmla="*/ 1330810 h 3462246"/>
                  <a:gd name="connsiteX9" fmla="*/ 0 w 1814298"/>
                  <a:gd name="connsiteY9" fmla="*/ 1705197 h 3462246"/>
                  <a:gd name="connsiteX10" fmla="*/ 0 w 1814298"/>
                  <a:gd name="connsiteY10" fmla="*/ 1757079 h 3462246"/>
                  <a:gd name="connsiteX11" fmla="*/ 0 w 1814298"/>
                  <a:gd name="connsiteY11" fmla="*/ 2131496 h 3462246"/>
                  <a:gd name="connsiteX12" fmla="*/ 0 w 1814298"/>
                  <a:gd name="connsiteY12" fmla="*/ 2183379 h 3462246"/>
                  <a:gd name="connsiteX13" fmla="*/ 0 w 1814298"/>
                  <a:gd name="connsiteY13" fmla="*/ 2557766 h 3462246"/>
                  <a:gd name="connsiteX14" fmla="*/ 0 w 1814298"/>
                  <a:gd name="connsiteY14" fmla="*/ 2609648 h 3462246"/>
                  <a:gd name="connsiteX15" fmla="*/ 0 w 1814298"/>
                  <a:gd name="connsiteY15" fmla="*/ 2984065 h 3462246"/>
                  <a:gd name="connsiteX16" fmla="*/ 0 w 1814298"/>
                  <a:gd name="connsiteY16" fmla="*/ 3035917 h 3462246"/>
                  <a:gd name="connsiteX17" fmla="*/ 0 w 1814298"/>
                  <a:gd name="connsiteY17" fmla="*/ 3462246 h 3462246"/>
                  <a:gd name="connsiteX18" fmla="*/ 1814299 w 1814298"/>
                  <a:gd name="connsiteY18" fmla="*/ 3462246 h 3462246"/>
                  <a:gd name="connsiteX19" fmla="*/ 1814299 w 1814298"/>
                  <a:gd name="connsiteY19" fmla="*/ 3035917 h 3462246"/>
                  <a:gd name="connsiteX20" fmla="*/ 1814299 w 1814298"/>
                  <a:gd name="connsiteY20" fmla="*/ 2984065 h 3462246"/>
                  <a:gd name="connsiteX21" fmla="*/ 1814299 w 1814298"/>
                  <a:gd name="connsiteY21" fmla="*/ 2609648 h 3462246"/>
                  <a:gd name="connsiteX22" fmla="*/ 1814299 w 1814298"/>
                  <a:gd name="connsiteY22" fmla="*/ 2557766 h 3462246"/>
                  <a:gd name="connsiteX23" fmla="*/ 1814299 w 1814298"/>
                  <a:gd name="connsiteY23" fmla="*/ 2183379 h 3462246"/>
                  <a:gd name="connsiteX24" fmla="*/ 1814299 w 1814298"/>
                  <a:gd name="connsiteY24" fmla="*/ 2131496 h 3462246"/>
                  <a:gd name="connsiteX25" fmla="*/ 1814299 w 1814298"/>
                  <a:gd name="connsiteY25" fmla="*/ 1757079 h 3462246"/>
                  <a:gd name="connsiteX26" fmla="*/ 1814299 w 1814298"/>
                  <a:gd name="connsiteY26" fmla="*/ 1705197 h 3462246"/>
                  <a:gd name="connsiteX27" fmla="*/ 1814299 w 1814298"/>
                  <a:gd name="connsiteY27" fmla="*/ 1330810 h 3462246"/>
                  <a:gd name="connsiteX28" fmla="*/ 1814299 w 1814298"/>
                  <a:gd name="connsiteY28" fmla="*/ 1278927 h 3462246"/>
                  <a:gd name="connsiteX29" fmla="*/ 1814299 w 1814298"/>
                  <a:gd name="connsiteY29" fmla="*/ 904511 h 3462246"/>
                  <a:gd name="connsiteX30" fmla="*/ 1814299 w 1814298"/>
                  <a:gd name="connsiteY30" fmla="*/ 852628 h 3462246"/>
                  <a:gd name="connsiteX31" fmla="*/ 1814299 w 1814298"/>
                  <a:gd name="connsiteY31" fmla="*/ 426299 h 3462246"/>
                  <a:gd name="connsiteX32" fmla="*/ 1193471 w 1814298"/>
                  <a:gd name="connsiteY32" fmla="*/ 426299 h 3462246"/>
                  <a:gd name="connsiteX33" fmla="*/ 1762417 w 1814298"/>
                  <a:gd name="connsiteY33" fmla="*/ 3410424 h 3462246"/>
                  <a:gd name="connsiteX34" fmla="*/ 51913 w 1814298"/>
                  <a:gd name="connsiteY34" fmla="*/ 3410424 h 3462246"/>
                  <a:gd name="connsiteX35" fmla="*/ 51913 w 1814298"/>
                  <a:gd name="connsiteY35" fmla="*/ 3036037 h 3462246"/>
                  <a:gd name="connsiteX36" fmla="*/ 1762417 w 1814298"/>
                  <a:gd name="connsiteY36" fmla="*/ 3036037 h 3462246"/>
                  <a:gd name="connsiteX37" fmla="*/ 1762417 w 1814298"/>
                  <a:gd name="connsiteY37" fmla="*/ 3410424 h 3462246"/>
                  <a:gd name="connsiteX38" fmla="*/ 51883 w 1814298"/>
                  <a:gd name="connsiteY38" fmla="*/ 51912 h 3462246"/>
                  <a:gd name="connsiteX39" fmla="*/ 1141559 w 1814298"/>
                  <a:gd name="connsiteY39" fmla="*/ 51912 h 3462246"/>
                  <a:gd name="connsiteX40" fmla="*/ 1141559 w 1814298"/>
                  <a:gd name="connsiteY40" fmla="*/ 426299 h 3462246"/>
                  <a:gd name="connsiteX41" fmla="*/ 51883 w 1814298"/>
                  <a:gd name="connsiteY41" fmla="*/ 426299 h 3462246"/>
                  <a:gd name="connsiteX42" fmla="*/ 51883 w 1814298"/>
                  <a:gd name="connsiteY42" fmla="*/ 51912 h 3462246"/>
                  <a:gd name="connsiteX43" fmla="*/ 1762417 w 1814298"/>
                  <a:gd name="connsiteY43" fmla="*/ 2984125 h 3462246"/>
                  <a:gd name="connsiteX44" fmla="*/ 51913 w 1814298"/>
                  <a:gd name="connsiteY44" fmla="*/ 2984125 h 3462246"/>
                  <a:gd name="connsiteX45" fmla="*/ 51913 w 1814298"/>
                  <a:gd name="connsiteY45" fmla="*/ 2609737 h 3462246"/>
                  <a:gd name="connsiteX46" fmla="*/ 1762417 w 1814298"/>
                  <a:gd name="connsiteY46" fmla="*/ 2609737 h 3462246"/>
                  <a:gd name="connsiteX47" fmla="*/ 1762417 w 1814298"/>
                  <a:gd name="connsiteY47" fmla="*/ 2984125 h 3462246"/>
                  <a:gd name="connsiteX48" fmla="*/ 1762417 w 1814298"/>
                  <a:gd name="connsiteY48" fmla="*/ 2557825 h 3462246"/>
                  <a:gd name="connsiteX49" fmla="*/ 51913 w 1814298"/>
                  <a:gd name="connsiteY49" fmla="*/ 2557825 h 3462246"/>
                  <a:gd name="connsiteX50" fmla="*/ 51913 w 1814298"/>
                  <a:gd name="connsiteY50" fmla="*/ 2183438 h 3462246"/>
                  <a:gd name="connsiteX51" fmla="*/ 1762417 w 1814298"/>
                  <a:gd name="connsiteY51" fmla="*/ 2183438 h 3462246"/>
                  <a:gd name="connsiteX52" fmla="*/ 1762417 w 1814298"/>
                  <a:gd name="connsiteY52" fmla="*/ 2557825 h 3462246"/>
                  <a:gd name="connsiteX53" fmla="*/ 1762417 w 1814298"/>
                  <a:gd name="connsiteY53" fmla="*/ 2131526 h 3462246"/>
                  <a:gd name="connsiteX54" fmla="*/ 51913 w 1814298"/>
                  <a:gd name="connsiteY54" fmla="*/ 2131526 h 3462246"/>
                  <a:gd name="connsiteX55" fmla="*/ 51913 w 1814298"/>
                  <a:gd name="connsiteY55" fmla="*/ 1757109 h 3462246"/>
                  <a:gd name="connsiteX56" fmla="*/ 1762417 w 1814298"/>
                  <a:gd name="connsiteY56" fmla="*/ 1757109 h 3462246"/>
                  <a:gd name="connsiteX57" fmla="*/ 1762417 w 1814298"/>
                  <a:gd name="connsiteY57" fmla="*/ 2131526 h 3462246"/>
                  <a:gd name="connsiteX58" fmla="*/ 1762417 w 1814298"/>
                  <a:gd name="connsiteY58" fmla="*/ 1705227 h 3462246"/>
                  <a:gd name="connsiteX59" fmla="*/ 51913 w 1814298"/>
                  <a:gd name="connsiteY59" fmla="*/ 1705227 h 3462246"/>
                  <a:gd name="connsiteX60" fmla="*/ 51913 w 1814298"/>
                  <a:gd name="connsiteY60" fmla="*/ 1330840 h 3462246"/>
                  <a:gd name="connsiteX61" fmla="*/ 1762417 w 1814298"/>
                  <a:gd name="connsiteY61" fmla="*/ 1330840 h 3462246"/>
                  <a:gd name="connsiteX62" fmla="*/ 1762417 w 1814298"/>
                  <a:gd name="connsiteY62" fmla="*/ 1705227 h 3462246"/>
                  <a:gd name="connsiteX63" fmla="*/ 1762417 w 1814298"/>
                  <a:gd name="connsiteY63" fmla="*/ 1278927 h 3462246"/>
                  <a:gd name="connsiteX64" fmla="*/ 51913 w 1814298"/>
                  <a:gd name="connsiteY64" fmla="*/ 1278927 h 3462246"/>
                  <a:gd name="connsiteX65" fmla="*/ 51913 w 1814298"/>
                  <a:gd name="connsiteY65" fmla="*/ 904511 h 3462246"/>
                  <a:gd name="connsiteX66" fmla="*/ 1762417 w 1814298"/>
                  <a:gd name="connsiteY66" fmla="*/ 904511 h 3462246"/>
                  <a:gd name="connsiteX67" fmla="*/ 1762417 w 1814298"/>
                  <a:gd name="connsiteY67" fmla="*/ 1278927 h 3462246"/>
                  <a:gd name="connsiteX68" fmla="*/ 51883 w 1814298"/>
                  <a:gd name="connsiteY68" fmla="*/ 852628 h 3462246"/>
                  <a:gd name="connsiteX69" fmla="*/ 51883 w 1814298"/>
                  <a:gd name="connsiteY69" fmla="*/ 478211 h 3462246"/>
                  <a:gd name="connsiteX70" fmla="*/ 1193471 w 1814298"/>
                  <a:gd name="connsiteY70" fmla="*/ 478211 h 3462246"/>
                  <a:gd name="connsiteX71" fmla="*/ 1762417 w 1814298"/>
                  <a:gd name="connsiteY71" fmla="*/ 478211 h 3462246"/>
                  <a:gd name="connsiteX72" fmla="*/ 1762417 w 1814298"/>
                  <a:gd name="connsiteY72" fmla="*/ 852628 h 3462246"/>
                  <a:gd name="connsiteX73" fmla="*/ 51883 w 1814298"/>
                  <a:gd name="connsiteY73" fmla="*/ 852628 h 34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14298" h="3462246">
                    <a:moveTo>
                      <a:pt x="1193471" y="426299"/>
                    </a:moveTo>
                    <a:lnTo>
                      <a:pt x="1193471" y="0"/>
                    </a:lnTo>
                    <a:lnTo>
                      <a:pt x="0" y="0"/>
                    </a:lnTo>
                    <a:lnTo>
                      <a:pt x="0" y="426299"/>
                    </a:lnTo>
                    <a:lnTo>
                      <a:pt x="0" y="478182"/>
                    </a:lnTo>
                    <a:lnTo>
                      <a:pt x="0" y="852628"/>
                    </a:lnTo>
                    <a:lnTo>
                      <a:pt x="0" y="904511"/>
                    </a:lnTo>
                    <a:lnTo>
                      <a:pt x="0" y="1278927"/>
                    </a:lnTo>
                    <a:lnTo>
                      <a:pt x="0" y="1330810"/>
                    </a:lnTo>
                    <a:lnTo>
                      <a:pt x="0" y="1705197"/>
                    </a:lnTo>
                    <a:lnTo>
                      <a:pt x="0" y="1757079"/>
                    </a:lnTo>
                    <a:lnTo>
                      <a:pt x="0" y="2131496"/>
                    </a:lnTo>
                    <a:lnTo>
                      <a:pt x="0" y="2183379"/>
                    </a:lnTo>
                    <a:lnTo>
                      <a:pt x="0" y="2557766"/>
                    </a:lnTo>
                    <a:lnTo>
                      <a:pt x="0" y="2609648"/>
                    </a:lnTo>
                    <a:lnTo>
                      <a:pt x="0" y="2984065"/>
                    </a:lnTo>
                    <a:lnTo>
                      <a:pt x="0" y="3035917"/>
                    </a:lnTo>
                    <a:lnTo>
                      <a:pt x="0" y="3462246"/>
                    </a:lnTo>
                    <a:lnTo>
                      <a:pt x="1814299" y="3462246"/>
                    </a:lnTo>
                    <a:lnTo>
                      <a:pt x="1814299" y="3035917"/>
                    </a:lnTo>
                    <a:lnTo>
                      <a:pt x="1814299" y="2984065"/>
                    </a:lnTo>
                    <a:lnTo>
                      <a:pt x="1814299" y="2609648"/>
                    </a:lnTo>
                    <a:lnTo>
                      <a:pt x="1814299" y="2557766"/>
                    </a:lnTo>
                    <a:lnTo>
                      <a:pt x="1814299" y="2183379"/>
                    </a:lnTo>
                    <a:lnTo>
                      <a:pt x="1814299" y="2131496"/>
                    </a:lnTo>
                    <a:lnTo>
                      <a:pt x="1814299" y="1757079"/>
                    </a:lnTo>
                    <a:lnTo>
                      <a:pt x="1814299" y="1705197"/>
                    </a:lnTo>
                    <a:lnTo>
                      <a:pt x="1814299" y="1330810"/>
                    </a:lnTo>
                    <a:lnTo>
                      <a:pt x="1814299" y="1278927"/>
                    </a:lnTo>
                    <a:lnTo>
                      <a:pt x="1814299" y="904511"/>
                    </a:lnTo>
                    <a:lnTo>
                      <a:pt x="1814299" y="852628"/>
                    </a:lnTo>
                    <a:lnTo>
                      <a:pt x="1814299" y="426299"/>
                    </a:lnTo>
                    <a:lnTo>
                      <a:pt x="1193471" y="426299"/>
                    </a:lnTo>
                    <a:close/>
                    <a:moveTo>
                      <a:pt x="1762417" y="3410424"/>
                    </a:moveTo>
                    <a:lnTo>
                      <a:pt x="51913" y="3410424"/>
                    </a:lnTo>
                    <a:lnTo>
                      <a:pt x="51913" y="3036037"/>
                    </a:lnTo>
                    <a:lnTo>
                      <a:pt x="1762417" y="3036037"/>
                    </a:lnTo>
                    <a:lnTo>
                      <a:pt x="1762417" y="3410424"/>
                    </a:lnTo>
                    <a:close/>
                    <a:moveTo>
                      <a:pt x="51883" y="51912"/>
                    </a:moveTo>
                    <a:lnTo>
                      <a:pt x="1141559" y="51912"/>
                    </a:lnTo>
                    <a:lnTo>
                      <a:pt x="1141559" y="426299"/>
                    </a:lnTo>
                    <a:lnTo>
                      <a:pt x="51883" y="426299"/>
                    </a:lnTo>
                    <a:lnTo>
                      <a:pt x="51883" y="51912"/>
                    </a:lnTo>
                    <a:close/>
                    <a:moveTo>
                      <a:pt x="1762417" y="2984125"/>
                    </a:moveTo>
                    <a:lnTo>
                      <a:pt x="51913" y="2984125"/>
                    </a:lnTo>
                    <a:lnTo>
                      <a:pt x="51913" y="2609737"/>
                    </a:lnTo>
                    <a:lnTo>
                      <a:pt x="1762417" y="2609737"/>
                    </a:lnTo>
                    <a:lnTo>
                      <a:pt x="1762417" y="2984125"/>
                    </a:lnTo>
                    <a:close/>
                    <a:moveTo>
                      <a:pt x="1762417" y="2557825"/>
                    </a:moveTo>
                    <a:lnTo>
                      <a:pt x="51913" y="2557825"/>
                    </a:lnTo>
                    <a:lnTo>
                      <a:pt x="51913" y="2183438"/>
                    </a:lnTo>
                    <a:lnTo>
                      <a:pt x="1762417" y="2183438"/>
                    </a:lnTo>
                    <a:lnTo>
                      <a:pt x="1762417" y="2557825"/>
                    </a:lnTo>
                    <a:close/>
                    <a:moveTo>
                      <a:pt x="1762417" y="2131526"/>
                    </a:moveTo>
                    <a:lnTo>
                      <a:pt x="51913" y="2131526"/>
                    </a:lnTo>
                    <a:lnTo>
                      <a:pt x="51913" y="1757109"/>
                    </a:lnTo>
                    <a:lnTo>
                      <a:pt x="1762417" y="1757109"/>
                    </a:lnTo>
                    <a:lnTo>
                      <a:pt x="1762417" y="2131526"/>
                    </a:lnTo>
                    <a:close/>
                    <a:moveTo>
                      <a:pt x="1762417" y="1705227"/>
                    </a:moveTo>
                    <a:lnTo>
                      <a:pt x="51913" y="1705227"/>
                    </a:lnTo>
                    <a:lnTo>
                      <a:pt x="51913" y="1330840"/>
                    </a:lnTo>
                    <a:lnTo>
                      <a:pt x="1762417" y="1330840"/>
                    </a:lnTo>
                    <a:lnTo>
                      <a:pt x="1762417" y="1705227"/>
                    </a:lnTo>
                    <a:close/>
                    <a:moveTo>
                      <a:pt x="1762417" y="1278927"/>
                    </a:moveTo>
                    <a:lnTo>
                      <a:pt x="51913" y="1278927"/>
                    </a:lnTo>
                    <a:lnTo>
                      <a:pt x="51913" y="904511"/>
                    </a:lnTo>
                    <a:lnTo>
                      <a:pt x="1762417" y="904511"/>
                    </a:lnTo>
                    <a:lnTo>
                      <a:pt x="1762417" y="1278927"/>
                    </a:lnTo>
                    <a:close/>
                    <a:moveTo>
                      <a:pt x="51883" y="852628"/>
                    </a:moveTo>
                    <a:lnTo>
                      <a:pt x="51883" y="478211"/>
                    </a:lnTo>
                    <a:lnTo>
                      <a:pt x="1193471" y="478211"/>
                    </a:lnTo>
                    <a:lnTo>
                      <a:pt x="1762417" y="478211"/>
                    </a:lnTo>
                    <a:lnTo>
                      <a:pt x="1762417" y="852628"/>
                    </a:lnTo>
                    <a:lnTo>
                      <a:pt x="51883" y="85262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0" name="Dowolny kształt: kształt 259">
              <a:extLst>
                <a:ext uri="{FF2B5EF4-FFF2-40B4-BE49-F238E27FC236}">
                  <a16:creationId xmlns:a16="http://schemas.microsoft.com/office/drawing/2014/main" id="{ED27E25D-DE42-4489-B80B-D9F778E7F3D6}"/>
                </a:ext>
              </a:extLst>
            </p:cNvPr>
            <p:cNvSpPr/>
            <p:nvPr/>
          </p:nvSpPr>
          <p:spPr>
            <a:xfrm>
              <a:off x="9467601" y="3055775"/>
              <a:ext cx="1330302" cy="3776939"/>
            </a:xfrm>
            <a:custGeom>
              <a:avLst/>
              <a:gdLst>
                <a:gd name="connsiteX0" fmla="*/ 1330303 w 1330302"/>
                <a:gd name="connsiteY0" fmla="*/ 3776939 h 3776939"/>
                <a:gd name="connsiteX1" fmla="*/ 0 w 1330302"/>
                <a:gd name="connsiteY1" fmla="*/ 3776939 h 3776939"/>
                <a:gd name="connsiteX2" fmla="*/ 0 w 1330302"/>
                <a:gd name="connsiteY2" fmla="*/ 397108 h 3776939"/>
                <a:gd name="connsiteX3" fmla="*/ 1330303 w 1330302"/>
                <a:gd name="connsiteY3" fmla="*/ 0 h 37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3776939">
                  <a:moveTo>
                    <a:pt x="1330303" y="3776939"/>
                  </a:moveTo>
                  <a:lnTo>
                    <a:pt x="0" y="3776939"/>
                  </a:lnTo>
                  <a:lnTo>
                    <a:pt x="0" y="397108"/>
                  </a:lnTo>
                  <a:lnTo>
                    <a:pt x="1330303" y="0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2F492C43-751C-467A-BB12-FEB3FA12FE90}"/>
                </a:ext>
              </a:extLst>
            </p:cNvPr>
            <p:cNvSpPr/>
            <p:nvPr/>
          </p:nvSpPr>
          <p:spPr>
            <a:xfrm>
              <a:off x="5237020" y="426507"/>
              <a:ext cx="6177507" cy="3746286"/>
            </a:xfrm>
            <a:custGeom>
              <a:avLst/>
              <a:gdLst>
                <a:gd name="connsiteX0" fmla="*/ 6177508 w 6177507"/>
                <a:gd name="connsiteY0" fmla="*/ 0 h 3746286"/>
                <a:gd name="connsiteX1" fmla="*/ 4463962 w 6177507"/>
                <a:gd name="connsiteY1" fmla="*/ 451942 h 3746286"/>
                <a:gd name="connsiteX2" fmla="*/ 4960392 w 6177507"/>
                <a:gd name="connsiteY2" fmla="*/ 695699 h 3746286"/>
                <a:gd name="connsiteX3" fmla="*/ 3807204 w 6177507"/>
                <a:gd name="connsiteY3" fmla="*/ 1867940 h 3746286"/>
                <a:gd name="connsiteX4" fmla="*/ 3340741 w 6177507"/>
                <a:gd name="connsiteY4" fmla="*/ 1384094 h 3746286"/>
                <a:gd name="connsiteX5" fmla="*/ 2142618 w 6177507"/>
                <a:gd name="connsiteY5" fmla="*/ 2571452 h 3746286"/>
                <a:gd name="connsiteX6" fmla="*/ 1403922 w 6177507"/>
                <a:gd name="connsiteY6" fmla="*/ 1830848 h 3746286"/>
                <a:gd name="connsiteX7" fmla="*/ 0 w 6177507"/>
                <a:gd name="connsiteY7" fmla="*/ 3229880 h 3746286"/>
                <a:gd name="connsiteX8" fmla="*/ 514648 w 6177507"/>
                <a:gd name="connsiteY8" fmla="*/ 3746287 h 3746286"/>
                <a:gd name="connsiteX9" fmla="*/ 1402342 w 6177507"/>
                <a:gd name="connsiteY9" fmla="*/ 2861665 h 3746286"/>
                <a:gd name="connsiteX10" fmla="*/ 2139666 w 6177507"/>
                <a:gd name="connsiteY10" fmla="*/ 3600868 h 3746286"/>
                <a:gd name="connsiteX11" fmla="*/ 3328903 w 6177507"/>
                <a:gd name="connsiteY11" fmla="*/ 2422246 h 3746286"/>
                <a:gd name="connsiteX12" fmla="*/ 3796857 w 6177507"/>
                <a:gd name="connsiteY12" fmla="*/ 2907613 h 3746286"/>
                <a:gd name="connsiteX13" fmla="*/ 5468450 w 6177507"/>
                <a:gd name="connsiteY13" fmla="*/ 1218637 h 3746286"/>
                <a:gd name="connsiteX14" fmla="*/ 5686445 w 6177507"/>
                <a:gd name="connsiteY14" fmla="*/ 1687485 h 374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7507" h="3746286">
                  <a:moveTo>
                    <a:pt x="6177508" y="0"/>
                  </a:moveTo>
                  <a:lnTo>
                    <a:pt x="4463962" y="451942"/>
                  </a:lnTo>
                  <a:lnTo>
                    <a:pt x="4960392" y="695699"/>
                  </a:lnTo>
                  <a:lnTo>
                    <a:pt x="3807204" y="1867940"/>
                  </a:lnTo>
                  <a:lnTo>
                    <a:pt x="3340741" y="1384094"/>
                  </a:lnTo>
                  <a:lnTo>
                    <a:pt x="2142618" y="2571452"/>
                  </a:lnTo>
                  <a:lnTo>
                    <a:pt x="1403922" y="1830848"/>
                  </a:lnTo>
                  <a:lnTo>
                    <a:pt x="0" y="3229880"/>
                  </a:lnTo>
                  <a:lnTo>
                    <a:pt x="514648" y="3746287"/>
                  </a:lnTo>
                  <a:lnTo>
                    <a:pt x="1402342" y="2861665"/>
                  </a:lnTo>
                  <a:lnTo>
                    <a:pt x="2139666" y="3600868"/>
                  </a:lnTo>
                  <a:lnTo>
                    <a:pt x="3328903" y="2422246"/>
                  </a:lnTo>
                  <a:lnTo>
                    <a:pt x="3796857" y="2907613"/>
                  </a:lnTo>
                  <a:lnTo>
                    <a:pt x="5468450" y="1218637"/>
                  </a:lnTo>
                  <a:lnTo>
                    <a:pt x="5686445" y="16874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B21E1D46-BC1A-4758-A0E1-51D437F375BD}"/>
                </a:ext>
              </a:extLst>
            </p:cNvPr>
            <p:cNvSpPr/>
            <p:nvPr/>
          </p:nvSpPr>
          <p:spPr>
            <a:xfrm>
              <a:off x="1811449" y="4644207"/>
              <a:ext cx="1250899" cy="2188507"/>
            </a:xfrm>
            <a:custGeom>
              <a:avLst/>
              <a:gdLst>
                <a:gd name="connsiteX0" fmla="*/ 0 w 1250899"/>
                <a:gd name="connsiteY0" fmla="*/ 0 h 2188507"/>
                <a:gd name="connsiteX1" fmla="*/ 1250899 w 1250899"/>
                <a:gd name="connsiteY1" fmla="*/ 0 h 2188507"/>
                <a:gd name="connsiteX2" fmla="*/ 1250899 w 1250899"/>
                <a:gd name="connsiteY2" fmla="*/ 2188507 h 2188507"/>
                <a:gd name="connsiteX3" fmla="*/ 0 w 1250899"/>
                <a:gd name="connsiteY3" fmla="*/ 2188507 h 218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899" h="2188507">
                  <a:moveTo>
                    <a:pt x="0" y="0"/>
                  </a:moveTo>
                  <a:lnTo>
                    <a:pt x="1250899" y="0"/>
                  </a:lnTo>
                  <a:lnTo>
                    <a:pt x="1250899" y="2188507"/>
                  </a:lnTo>
                  <a:lnTo>
                    <a:pt x="0" y="2188507"/>
                  </a:lnTo>
                  <a:close/>
                </a:path>
              </a:pathLst>
            </a:custGeom>
            <a:solidFill>
              <a:srgbClr val="E7E6E6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69AADA5B-770B-4A6C-98DC-7832FBAA5890}"/>
                </a:ext>
              </a:extLst>
            </p:cNvPr>
            <p:cNvSpPr/>
            <p:nvPr/>
          </p:nvSpPr>
          <p:spPr>
            <a:xfrm>
              <a:off x="1785508" y="4618266"/>
              <a:ext cx="1302781" cy="2240419"/>
            </a:xfrm>
            <a:custGeom>
              <a:avLst/>
              <a:gdLst>
                <a:gd name="connsiteX0" fmla="*/ 1302781 w 1302781"/>
                <a:gd name="connsiteY0" fmla="*/ 2240419 h 2240419"/>
                <a:gd name="connsiteX1" fmla="*/ 0 w 1302781"/>
                <a:gd name="connsiteY1" fmla="*/ 2240419 h 2240419"/>
                <a:gd name="connsiteX2" fmla="*/ 0 w 1302781"/>
                <a:gd name="connsiteY2" fmla="*/ 0 h 2240419"/>
                <a:gd name="connsiteX3" fmla="*/ 1302752 w 1302781"/>
                <a:gd name="connsiteY3" fmla="*/ 0 h 2240419"/>
                <a:gd name="connsiteX4" fmla="*/ 1302752 w 1302781"/>
                <a:gd name="connsiteY4" fmla="*/ 2240419 h 2240419"/>
                <a:gd name="connsiteX5" fmla="*/ 51912 w 1302781"/>
                <a:gd name="connsiteY5" fmla="*/ 2188507 h 2240419"/>
                <a:gd name="connsiteX6" fmla="*/ 1250899 w 1302781"/>
                <a:gd name="connsiteY6" fmla="*/ 2188507 h 2240419"/>
                <a:gd name="connsiteX7" fmla="*/ 1250899 w 1302781"/>
                <a:gd name="connsiteY7" fmla="*/ 51882 h 2240419"/>
                <a:gd name="connsiteX8" fmla="*/ 51912 w 1302781"/>
                <a:gd name="connsiteY8" fmla="*/ 51882 h 2240419"/>
                <a:gd name="connsiteX9" fmla="*/ 51912 w 1302781"/>
                <a:gd name="connsiteY9" fmla="*/ 2188507 h 22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781" h="2240419">
                  <a:moveTo>
                    <a:pt x="1302781" y="2240419"/>
                  </a:moveTo>
                  <a:lnTo>
                    <a:pt x="0" y="2240419"/>
                  </a:lnTo>
                  <a:lnTo>
                    <a:pt x="0" y="0"/>
                  </a:lnTo>
                  <a:lnTo>
                    <a:pt x="1302752" y="0"/>
                  </a:lnTo>
                  <a:lnTo>
                    <a:pt x="1302752" y="2240419"/>
                  </a:lnTo>
                  <a:close/>
                  <a:moveTo>
                    <a:pt x="51912" y="2188507"/>
                  </a:moveTo>
                  <a:lnTo>
                    <a:pt x="1250899" y="2188507"/>
                  </a:lnTo>
                  <a:lnTo>
                    <a:pt x="1250899" y="51882"/>
                  </a:lnTo>
                  <a:lnTo>
                    <a:pt x="51912" y="51882"/>
                  </a:lnTo>
                  <a:lnTo>
                    <a:pt x="51912" y="218850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4" name="Grafika 1">
              <a:extLst>
                <a:ext uri="{FF2B5EF4-FFF2-40B4-BE49-F238E27FC236}">
                  <a16:creationId xmlns:a16="http://schemas.microsoft.com/office/drawing/2014/main" id="{D60C3320-0254-4C02-9096-4FEF837A8383}"/>
                </a:ext>
              </a:extLst>
            </p:cNvPr>
            <p:cNvGrpSpPr/>
            <p:nvPr/>
          </p:nvGrpSpPr>
          <p:grpSpPr>
            <a:xfrm>
              <a:off x="2043637" y="4890141"/>
              <a:ext cx="707119" cy="184510"/>
              <a:chOff x="2043637" y="4890141"/>
              <a:chExt cx="707119" cy="184510"/>
            </a:xfrm>
            <a:solidFill>
              <a:srgbClr val="626769"/>
            </a:solidFill>
          </p:grpSpPr>
          <p:sp>
            <p:nvSpPr>
              <p:cNvPr id="574" name="Dowolny kształt: kształt 573">
                <a:extLst>
                  <a:ext uri="{FF2B5EF4-FFF2-40B4-BE49-F238E27FC236}">
                    <a16:creationId xmlns:a16="http://schemas.microsoft.com/office/drawing/2014/main" id="{4F97F5BE-A2A8-4060-A538-4A94A65D56FE}"/>
                  </a:ext>
                </a:extLst>
              </p:cNvPr>
              <p:cNvSpPr/>
              <p:nvPr/>
            </p:nvSpPr>
            <p:spPr>
              <a:xfrm>
                <a:off x="2043637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5" name="Dowolny kształt: kształt 574">
                <a:extLst>
                  <a:ext uri="{FF2B5EF4-FFF2-40B4-BE49-F238E27FC236}">
                    <a16:creationId xmlns:a16="http://schemas.microsoft.com/office/drawing/2014/main" id="{7BB5553F-F4F2-4D28-9210-BDFC8C038F74}"/>
                  </a:ext>
                </a:extLst>
              </p:cNvPr>
              <p:cNvSpPr/>
              <p:nvPr/>
            </p:nvSpPr>
            <p:spPr>
              <a:xfrm>
                <a:off x="2262049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6" name="Dowolny kształt: kształt 575">
                <a:extLst>
                  <a:ext uri="{FF2B5EF4-FFF2-40B4-BE49-F238E27FC236}">
                    <a16:creationId xmlns:a16="http://schemas.microsoft.com/office/drawing/2014/main" id="{152C4D6A-1836-4835-AAD2-C95E4BC48D59}"/>
                  </a:ext>
                </a:extLst>
              </p:cNvPr>
              <p:cNvSpPr/>
              <p:nvPr/>
            </p:nvSpPr>
            <p:spPr>
              <a:xfrm>
                <a:off x="2480462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7" name="Dowolny kształt: kształt 576">
                <a:extLst>
                  <a:ext uri="{FF2B5EF4-FFF2-40B4-BE49-F238E27FC236}">
                    <a16:creationId xmlns:a16="http://schemas.microsoft.com/office/drawing/2014/main" id="{F5EA70D2-C337-4D49-A636-E1D495A2196A}"/>
                  </a:ext>
                </a:extLst>
              </p:cNvPr>
              <p:cNvSpPr/>
              <p:nvPr/>
            </p:nvSpPr>
            <p:spPr>
              <a:xfrm>
                <a:off x="2698874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5" name="Grafika 1">
              <a:extLst>
                <a:ext uri="{FF2B5EF4-FFF2-40B4-BE49-F238E27FC236}">
                  <a16:creationId xmlns:a16="http://schemas.microsoft.com/office/drawing/2014/main" id="{026F97AA-F876-406C-AB1D-58716936FDAB}"/>
                </a:ext>
              </a:extLst>
            </p:cNvPr>
            <p:cNvGrpSpPr/>
            <p:nvPr/>
          </p:nvGrpSpPr>
          <p:grpSpPr>
            <a:xfrm>
              <a:off x="2043637" y="5278960"/>
              <a:ext cx="707119" cy="184510"/>
              <a:chOff x="2043637" y="5278960"/>
              <a:chExt cx="707119" cy="184510"/>
            </a:xfrm>
            <a:solidFill>
              <a:srgbClr val="626769"/>
            </a:solidFill>
          </p:grpSpPr>
          <p:sp>
            <p:nvSpPr>
              <p:cNvPr id="570" name="Dowolny kształt: kształt 569">
                <a:extLst>
                  <a:ext uri="{FF2B5EF4-FFF2-40B4-BE49-F238E27FC236}">
                    <a16:creationId xmlns:a16="http://schemas.microsoft.com/office/drawing/2014/main" id="{6E860671-D084-40A3-A7CA-CF24F298BC15}"/>
                  </a:ext>
                </a:extLst>
              </p:cNvPr>
              <p:cNvSpPr/>
              <p:nvPr/>
            </p:nvSpPr>
            <p:spPr>
              <a:xfrm>
                <a:off x="2043637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1" name="Dowolny kształt: kształt 570">
                <a:extLst>
                  <a:ext uri="{FF2B5EF4-FFF2-40B4-BE49-F238E27FC236}">
                    <a16:creationId xmlns:a16="http://schemas.microsoft.com/office/drawing/2014/main" id="{6A2EBB43-10BD-4230-A702-4921C044E9EA}"/>
                  </a:ext>
                </a:extLst>
              </p:cNvPr>
              <p:cNvSpPr/>
              <p:nvPr/>
            </p:nvSpPr>
            <p:spPr>
              <a:xfrm>
                <a:off x="2262049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2" name="Dowolny kształt: kształt 571">
                <a:extLst>
                  <a:ext uri="{FF2B5EF4-FFF2-40B4-BE49-F238E27FC236}">
                    <a16:creationId xmlns:a16="http://schemas.microsoft.com/office/drawing/2014/main" id="{BD93EF98-6B57-4773-AA2E-EF6BC8CDA1E3}"/>
                  </a:ext>
                </a:extLst>
              </p:cNvPr>
              <p:cNvSpPr/>
              <p:nvPr/>
            </p:nvSpPr>
            <p:spPr>
              <a:xfrm>
                <a:off x="2480462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3" name="Dowolny kształt: kształt 572">
                <a:extLst>
                  <a:ext uri="{FF2B5EF4-FFF2-40B4-BE49-F238E27FC236}">
                    <a16:creationId xmlns:a16="http://schemas.microsoft.com/office/drawing/2014/main" id="{8D54D6C5-9064-4710-86B7-80C5C45BC4BA}"/>
                  </a:ext>
                </a:extLst>
              </p:cNvPr>
              <p:cNvSpPr/>
              <p:nvPr/>
            </p:nvSpPr>
            <p:spPr>
              <a:xfrm>
                <a:off x="2698874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6" name="Dowolny kształt: kształt 265">
              <a:extLst>
                <a:ext uri="{FF2B5EF4-FFF2-40B4-BE49-F238E27FC236}">
                  <a16:creationId xmlns:a16="http://schemas.microsoft.com/office/drawing/2014/main" id="{A295E12B-8181-47DF-B809-49481CAF1E66}"/>
                </a:ext>
              </a:extLst>
            </p:cNvPr>
            <p:cNvSpPr/>
            <p:nvPr/>
          </p:nvSpPr>
          <p:spPr>
            <a:xfrm>
              <a:off x="2656981" y="3849991"/>
              <a:ext cx="1330302" cy="2982723"/>
            </a:xfrm>
            <a:custGeom>
              <a:avLst/>
              <a:gdLst>
                <a:gd name="connsiteX0" fmla="*/ 0 w 1330302"/>
                <a:gd name="connsiteY0" fmla="*/ 0 h 2982723"/>
                <a:gd name="connsiteX1" fmla="*/ 1330303 w 1330302"/>
                <a:gd name="connsiteY1" fmla="*/ 0 h 2982723"/>
                <a:gd name="connsiteX2" fmla="*/ 1330303 w 1330302"/>
                <a:gd name="connsiteY2" fmla="*/ 2982723 h 2982723"/>
                <a:gd name="connsiteX3" fmla="*/ 0 w 1330302"/>
                <a:gd name="connsiteY3" fmla="*/ 2982723 h 29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2982723">
                  <a:moveTo>
                    <a:pt x="0" y="0"/>
                  </a:moveTo>
                  <a:lnTo>
                    <a:pt x="1330303" y="0"/>
                  </a:lnTo>
                  <a:lnTo>
                    <a:pt x="1330303" y="2982723"/>
                  </a:lnTo>
                  <a:lnTo>
                    <a:pt x="0" y="298272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2378660C-4313-43F2-8A5F-DBBC9F87C1A6}"/>
                </a:ext>
              </a:extLst>
            </p:cNvPr>
            <p:cNvSpPr/>
            <p:nvPr/>
          </p:nvSpPr>
          <p:spPr>
            <a:xfrm>
              <a:off x="2631040" y="3824050"/>
              <a:ext cx="1382185" cy="3034635"/>
            </a:xfrm>
            <a:custGeom>
              <a:avLst/>
              <a:gdLst>
                <a:gd name="connsiteX0" fmla="*/ 1382155 w 1382185"/>
                <a:gd name="connsiteY0" fmla="*/ 3034635 h 3034635"/>
                <a:gd name="connsiteX1" fmla="*/ 0 w 1382185"/>
                <a:gd name="connsiteY1" fmla="*/ 3034635 h 3034635"/>
                <a:gd name="connsiteX2" fmla="*/ 0 w 1382185"/>
                <a:gd name="connsiteY2" fmla="*/ 0 h 3034635"/>
                <a:gd name="connsiteX3" fmla="*/ 1382185 w 1382185"/>
                <a:gd name="connsiteY3" fmla="*/ 0 h 3034635"/>
                <a:gd name="connsiteX4" fmla="*/ 1382185 w 1382185"/>
                <a:gd name="connsiteY4" fmla="*/ 3034635 h 3034635"/>
                <a:gd name="connsiteX5" fmla="*/ 51882 w 1382185"/>
                <a:gd name="connsiteY5" fmla="*/ 2982723 h 3034635"/>
                <a:gd name="connsiteX6" fmla="*/ 1330273 w 1382185"/>
                <a:gd name="connsiteY6" fmla="*/ 2982723 h 3034635"/>
                <a:gd name="connsiteX7" fmla="*/ 1330273 w 1382185"/>
                <a:gd name="connsiteY7" fmla="*/ 51912 h 3034635"/>
                <a:gd name="connsiteX8" fmla="*/ 51882 w 1382185"/>
                <a:gd name="connsiteY8" fmla="*/ 51912 h 3034635"/>
                <a:gd name="connsiteX9" fmla="*/ 51882 w 1382185"/>
                <a:gd name="connsiteY9" fmla="*/ 2982723 h 30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034635">
                  <a:moveTo>
                    <a:pt x="1382155" y="3034635"/>
                  </a:moveTo>
                  <a:lnTo>
                    <a:pt x="0" y="3034635"/>
                  </a:lnTo>
                  <a:lnTo>
                    <a:pt x="0" y="0"/>
                  </a:lnTo>
                  <a:lnTo>
                    <a:pt x="1382185" y="0"/>
                  </a:lnTo>
                  <a:lnTo>
                    <a:pt x="1382185" y="3034635"/>
                  </a:lnTo>
                  <a:close/>
                  <a:moveTo>
                    <a:pt x="51882" y="2982723"/>
                  </a:moveTo>
                  <a:lnTo>
                    <a:pt x="1330273" y="2982723"/>
                  </a:lnTo>
                  <a:lnTo>
                    <a:pt x="1330273" y="51912"/>
                  </a:lnTo>
                  <a:lnTo>
                    <a:pt x="51882" y="51912"/>
                  </a:lnTo>
                  <a:lnTo>
                    <a:pt x="51882" y="29827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8" name="Grafika 1">
              <a:extLst>
                <a:ext uri="{FF2B5EF4-FFF2-40B4-BE49-F238E27FC236}">
                  <a16:creationId xmlns:a16="http://schemas.microsoft.com/office/drawing/2014/main" id="{31FBD19B-06AA-4662-8A1D-411C94019F55}"/>
                </a:ext>
              </a:extLst>
            </p:cNvPr>
            <p:cNvGrpSpPr/>
            <p:nvPr/>
          </p:nvGrpSpPr>
          <p:grpSpPr>
            <a:xfrm>
              <a:off x="2968573" y="4254762"/>
              <a:ext cx="707089" cy="1350936"/>
              <a:chOff x="2968573" y="4254762"/>
              <a:chExt cx="707089" cy="1350936"/>
            </a:xfrm>
            <a:solidFill>
              <a:srgbClr val="B61928"/>
            </a:solidFill>
          </p:grpSpPr>
          <p:grpSp>
            <p:nvGrpSpPr>
              <p:cNvPr id="550" name="Grafika 1">
                <a:extLst>
                  <a:ext uri="{FF2B5EF4-FFF2-40B4-BE49-F238E27FC236}">
                    <a16:creationId xmlns:a16="http://schemas.microsoft.com/office/drawing/2014/main" id="{71ECE496-5114-464E-B5AF-7DB5C3F2F85D}"/>
                  </a:ext>
                </a:extLst>
              </p:cNvPr>
              <p:cNvGrpSpPr/>
              <p:nvPr/>
            </p:nvGrpSpPr>
            <p:grpSpPr>
              <a:xfrm>
                <a:off x="2968573" y="4254762"/>
                <a:ext cx="707089" cy="184510"/>
                <a:chOff x="2968573" y="4254762"/>
                <a:chExt cx="707089" cy="184510"/>
              </a:xfrm>
              <a:solidFill>
                <a:srgbClr val="B61928"/>
              </a:solidFill>
            </p:grpSpPr>
            <p:sp>
              <p:nvSpPr>
                <p:cNvPr id="566" name="Dowolny kształt: kształt 565">
                  <a:extLst>
                    <a:ext uri="{FF2B5EF4-FFF2-40B4-BE49-F238E27FC236}">
                      <a16:creationId xmlns:a16="http://schemas.microsoft.com/office/drawing/2014/main" id="{68EB89BC-937C-46A2-9537-60209786C557}"/>
                    </a:ext>
                  </a:extLst>
                </p:cNvPr>
                <p:cNvSpPr/>
                <p:nvPr/>
              </p:nvSpPr>
              <p:spPr>
                <a:xfrm>
                  <a:off x="2968573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7" name="Dowolny kształt: kształt 566">
                  <a:extLst>
                    <a:ext uri="{FF2B5EF4-FFF2-40B4-BE49-F238E27FC236}">
                      <a16:creationId xmlns:a16="http://schemas.microsoft.com/office/drawing/2014/main" id="{895C1BD8-35CC-4802-91B4-DF62D95CCDE1}"/>
                    </a:ext>
                  </a:extLst>
                </p:cNvPr>
                <p:cNvSpPr/>
                <p:nvPr/>
              </p:nvSpPr>
              <p:spPr>
                <a:xfrm>
                  <a:off x="3186985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8" name="Dowolny kształt: kształt 567">
                  <a:extLst>
                    <a:ext uri="{FF2B5EF4-FFF2-40B4-BE49-F238E27FC236}">
                      <a16:creationId xmlns:a16="http://schemas.microsoft.com/office/drawing/2014/main" id="{9415D71B-A127-4B85-A0FF-E48C00884C32}"/>
                    </a:ext>
                  </a:extLst>
                </p:cNvPr>
                <p:cNvSpPr/>
                <p:nvPr/>
              </p:nvSpPr>
              <p:spPr>
                <a:xfrm>
                  <a:off x="3405368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9" name="Dowolny kształt: kształt 568">
                  <a:extLst>
                    <a:ext uri="{FF2B5EF4-FFF2-40B4-BE49-F238E27FC236}">
                      <a16:creationId xmlns:a16="http://schemas.microsoft.com/office/drawing/2014/main" id="{68578FB1-AC42-4E07-85B8-108278A835BA}"/>
                    </a:ext>
                  </a:extLst>
                </p:cNvPr>
                <p:cNvSpPr/>
                <p:nvPr/>
              </p:nvSpPr>
              <p:spPr>
                <a:xfrm>
                  <a:off x="3623780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1" name="Grafika 1">
                <a:extLst>
                  <a:ext uri="{FF2B5EF4-FFF2-40B4-BE49-F238E27FC236}">
                    <a16:creationId xmlns:a16="http://schemas.microsoft.com/office/drawing/2014/main" id="{9D999E87-791D-4D95-BF22-D0C9DCEBB0A6}"/>
                  </a:ext>
                </a:extLst>
              </p:cNvPr>
              <p:cNvGrpSpPr/>
              <p:nvPr/>
            </p:nvGrpSpPr>
            <p:grpSpPr>
              <a:xfrm>
                <a:off x="2968573" y="4643581"/>
                <a:ext cx="707089" cy="184510"/>
                <a:chOff x="2968573" y="4643581"/>
                <a:chExt cx="707089" cy="184510"/>
              </a:xfrm>
              <a:solidFill>
                <a:srgbClr val="B61928"/>
              </a:solidFill>
            </p:grpSpPr>
            <p:sp>
              <p:nvSpPr>
                <p:cNvPr id="562" name="Dowolny kształt: kształt 561">
                  <a:extLst>
                    <a:ext uri="{FF2B5EF4-FFF2-40B4-BE49-F238E27FC236}">
                      <a16:creationId xmlns:a16="http://schemas.microsoft.com/office/drawing/2014/main" id="{D964F30C-B63E-488E-8447-FB48A7E7F7B3}"/>
                    </a:ext>
                  </a:extLst>
                </p:cNvPr>
                <p:cNvSpPr/>
                <p:nvPr/>
              </p:nvSpPr>
              <p:spPr>
                <a:xfrm>
                  <a:off x="2968573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3" name="Dowolny kształt: kształt 562">
                  <a:extLst>
                    <a:ext uri="{FF2B5EF4-FFF2-40B4-BE49-F238E27FC236}">
                      <a16:creationId xmlns:a16="http://schemas.microsoft.com/office/drawing/2014/main" id="{E1831C67-1115-46B0-B973-8484C2204DC4}"/>
                    </a:ext>
                  </a:extLst>
                </p:cNvPr>
                <p:cNvSpPr/>
                <p:nvPr/>
              </p:nvSpPr>
              <p:spPr>
                <a:xfrm>
                  <a:off x="3186985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4" name="Dowolny kształt: kształt 563">
                  <a:extLst>
                    <a:ext uri="{FF2B5EF4-FFF2-40B4-BE49-F238E27FC236}">
                      <a16:creationId xmlns:a16="http://schemas.microsoft.com/office/drawing/2014/main" id="{5FC59357-E941-4D11-824E-BCD3DEC1C78D}"/>
                    </a:ext>
                  </a:extLst>
                </p:cNvPr>
                <p:cNvSpPr/>
                <p:nvPr/>
              </p:nvSpPr>
              <p:spPr>
                <a:xfrm>
                  <a:off x="3405368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5" name="Dowolny kształt: kształt 564">
                  <a:extLst>
                    <a:ext uri="{FF2B5EF4-FFF2-40B4-BE49-F238E27FC236}">
                      <a16:creationId xmlns:a16="http://schemas.microsoft.com/office/drawing/2014/main" id="{7661EB6E-FE61-46BB-936D-76015FA4B956}"/>
                    </a:ext>
                  </a:extLst>
                </p:cNvPr>
                <p:cNvSpPr/>
                <p:nvPr/>
              </p:nvSpPr>
              <p:spPr>
                <a:xfrm>
                  <a:off x="3623780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2" name="Grafika 1">
                <a:extLst>
                  <a:ext uri="{FF2B5EF4-FFF2-40B4-BE49-F238E27FC236}">
                    <a16:creationId xmlns:a16="http://schemas.microsoft.com/office/drawing/2014/main" id="{10F12271-051F-4879-B8D7-401CFB7BB1AD}"/>
                  </a:ext>
                </a:extLst>
              </p:cNvPr>
              <p:cNvGrpSpPr/>
              <p:nvPr/>
            </p:nvGrpSpPr>
            <p:grpSpPr>
              <a:xfrm>
                <a:off x="2968573" y="5032370"/>
                <a:ext cx="707089" cy="184539"/>
                <a:chOff x="2968573" y="5032370"/>
                <a:chExt cx="707089" cy="184539"/>
              </a:xfrm>
              <a:solidFill>
                <a:srgbClr val="B61928"/>
              </a:solidFill>
            </p:grpSpPr>
            <p:sp>
              <p:nvSpPr>
                <p:cNvPr id="558" name="Dowolny kształt: kształt 557">
                  <a:extLst>
                    <a:ext uri="{FF2B5EF4-FFF2-40B4-BE49-F238E27FC236}">
                      <a16:creationId xmlns:a16="http://schemas.microsoft.com/office/drawing/2014/main" id="{60DADD76-4143-4DE8-A2AD-18F5A884BA96}"/>
                    </a:ext>
                  </a:extLst>
                </p:cNvPr>
                <p:cNvSpPr/>
                <p:nvPr/>
              </p:nvSpPr>
              <p:spPr>
                <a:xfrm>
                  <a:off x="2968573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9" name="Dowolny kształt: kształt 558">
                  <a:extLst>
                    <a:ext uri="{FF2B5EF4-FFF2-40B4-BE49-F238E27FC236}">
                      <a16:creationId xmlns:a16="http://schemas.microsoft.com/office/drawing/2014/main" id="{41EBB805-7F44-4F4F-9FE4-DE7AB05FDFB7}"/>
                    </a:ext>
                  </a:extLst>
                </p:cNvPr>
                <p:cNvSpPr/>
                <p:nvPr/>
              </p:nvSpPr>
              <p:spPr>
                <a:xfrm>
                  <a:off x="3186985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0" name="Dowolny kształt: kształt 559">
                  <a:extLst>
                    <a:ext uri="{FF2B5EF4-FFF2-40B4-BE49-F238E27FC236}">
                      <a16:creationId xmlns:a16="http://schemas.microsoft.com/office/drawing/2014/main" id="{345AC742-0959-4933-A0DA-E17BDDC2D7DE}"/>
                    </a:ext>
                  </a:extLst>
                </p:cNvPr>
                <p:cNvSpPr/>
                <p:nvPr/>
              </p:nvSpPr>
              <p:spPr>
                <a:xfrm>
                  <a:off x="3405368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1" name="Dowolny kształt: kształt 560">
                  <a:extLst>
                    <a:ext uri="{FF2B5EF4-FFF2-40B4-BE49-F238E27FC236}">
                      <a16:creationId xmlns:a16="http://schemas.microsoft.com/office/drawing/2014/main" id="{347B0F7D-C01C-4D1A-9117-24E13488A268}"/>
                    </a:ext>
                  </a:extLst>
                </p:cNvPr>
                <p:cNvSpPr/>
                <p:nvPr/>
              </p:nvSpPr>
              <p:spPr>
                <a:xfrm>
                  <a:off x="3623780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3" name="Grafika 1">
                <a:extLst>
                  <a:ext uri="{FF2B5EF4-FFF2-40B4-BE49-F238E27FC236}">
                    <a16:creationId xmlns:a16="http://schemas.microsoft.com/office/drawing/2014/main" id="{E32A06DB-A418-4628-9F4A-521E10C5727C}"/>
                  </a:ext>
                </a:extLst>
              </p:cNvPr>
              <p:cNvGrpSpPr/>
              <p:nvPr/>
            </p:nvGrpSpPr>
            <p:grpSpPr>
              <a:xfrm>
                <a:off x="2968573" y="5421189"/>
                <a:ext cx="707089" cy="184510"/>
                <a:chOff x="2968573" y="5421189"/>
                <a:chExt cx="707089" cy="184510"/>
              </a:xfrm>
              <a:solidFill>
                <a:srgbClr val="B61928"/>
              </a:solidFill>
            </p:grpSpPr>
            <p:sp>
              <p:nvSpPr>
                <p:cNvPr id="554" name="Dowolny kształt: kształt 553">
                  <a:extLst>
                    <a:ext uri="{FF2B5EF4-FFF2-40B4-BE49-F238E27FC236}">
                      <a16:creationId xmlns:a16="http://schemas.microsoft.com/office/drawing/2014/main" id="{1974D4C5-88DA-46CC-B787-B8CD1FBA7C05}"/>
                    </a:ext>
                  </a:extLst>
                </p:cNvPr>
                <p:cNvSpPr/>
                <p:nvPr/>
              </p:nvSpPr>
              <p:spPr>
                <a:xfrm>
                  <a:off x="2968573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5" name="Dowolny kształt: kształt 554">
                  <a:extLst>
                    <a:ext uri="{FF2B5EF4-FFF2-40B4-BE49-F238E27FC236}">
                      <a16:creationId xmlns:a16="http://schemas.microsoft.com/office/drawing/2014/main" id="{2C913A19-E83C-4B57-86B6-8511B15A7D90}"/>
                    </a:ext>
                  </a:extLst>
                </p:cNvPr>
                <p:cNvSpPr/>
                <p:nvPr/>
              </p:nvSpPr>
              <p:spPr>
                <a:xfrm>
                  <a:off x="3186985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6" name="Dowolny kształt: kształt 555">
                  <a:extLst>
                    <a:ext uri="{FF2B5EF4-FFF2-40B4-BE49-F238E27FC236}">
                      <a16:creationId xmlns:a16="http://schemas.microsoft.com/office/drawing/2014/main" id="{04EA31CF-1CE8-46E7-9DD3-6058BBB8F7A6}"/>
                    </a:ext>
                  </a:extLst>
                </p:cNvPr>
                <p:cNvSpPr/>
                <p:nvPr/>
              </p:nvSpPr>
              <p:spPr>
                <a:xfrm>
                  <a:off x="3405368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7" name="Dowolny kształt: kształt 556">
                  <a:extLst>
                    <a:ext uri="{FF2B5EF4-FFF2-40B4-BE49-F238E27FC236}">
                      <a16:creationId xmlns:a16="http://schemas.microsoft.com/office/drawing/2014/main" id="{313233F9-1BD3-41B7-9825-13FFAD2CB495}"/>
                    </a:ext>
                  </a:extLst>
                </p:cNvPr>
                <p:cNvSpPr/>
                <p:nvPr/>
              </p:nvSpPr>
              <p:spPr>
                <a:xfrm>
                  <a:off x="3623780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69" name="Grafika 1">
              <a:extLst>
                <a:ext uri="{FF2B5EF4-FFF2-40B4-BE49-F238E27FC236}">
                  <a16:creationId xmlns:a16="http://schemas.microsoft.com/office/drawing/2014/main" id="{185A601B-1E33-49CE-982F-0531BB58202F}"/>
                </a:ext>
              </a:extLst>
            </p:cNvPr>
            <p:cNvGrpSpPr/>
            <p:nvPr/>
          </p:nvGrpSpPr>
          <p:grpSpPr>
            <a:xfrm>
              <a:off x="2968573" y="5810008"/>
              <a:ext cx="707089" cy="184510"/>
              <a:chOff x="2968573" y="5810008"/>
              <a:chExt cx="707089" cy="184510"/>
            </a:xfrm>
            <a:solidFill>
              <a:srgbClr val="42566B"/>
            </a:solidFill>
          </p:grpSpPr>
          <p:sp>
            <p:nvSpPr>
              <p:cNvPr id="546" name="Dowolny kształt: kształt 545">
                <a:extLst>
                  <a:ext uri="{FF2B5EF4-FFF2-40B4-BE49-F238E27FC236}">
                    <a16:creationId xmlns:a16="http://schemas.microsoft.com/office/drawing/2014/main" id="{C48F1732-9CF6-4906-924E-CB482320F42B}"/>
                  </a:ext>
                </a:extLst>
              </p:cNvPr>
              <p:cNvSpPr/>
              <p:nvPr/>
            </p:nvSpPr>
            <p:spPr>
              <a:xfrm>
                <a:off x="2968573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7" name="Dowolny kształt: kształt 546">
                <a:extLst>
                  <a:ext uri="{FF2B5EF4-FFF2-40B4-BE49-F238E27FC236}">
                    <a16:creationId xmlns:a16="http://schemas.microsoft.com/office/drawing/2014/main" id="{7F40E137-62B1-4D7D-B4D6-C770DADE46D1}"/>
                  </a:ext>
                </a:extLst>
              </p:cNvPr>
              <p:cNvSpPr/>
              <p:nvPr/>
            </p:nvSpPr>
            <p:spPr>
              <a:xfrm>
                <a:off x="3186985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8" name="Dowolny kształt: kształt 547">
                <a:extLst>
                  <a:ext uri="{FF2B5EF4-FFF2-40B4-BE49-F238E27FC236}">
                    <a16:creationId xmlns:a16="http://schemas.microsoft.com/office/drawing/2014/main" id="{807260C5-9DBB-4213-A709-E7DA1C450330}"/>
                  </a:ext>
                </a:extLst>
              </p:cNvPr>
              <p:cNvSpPr/>
              <p:nvPr/>
            </p:nvSpPr>
            <p:spPr>
              <a:xfrm>
                <a:off x="3405368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9" name="Dowolny kształt: kształt 548">
                <a:extLst>
                  <a:ext uri="{FF2B5EF4-FFF2-40B4-BE49-F238E27FC236}">
                    <a16:creationId xmlns:a16="http://schemas.microsoft.com/office/drawing/2014/main" id="{24861C2C-4448-4E65-B6C0-BB0DC6EAB793}"/>
                  </a:ext>
                </a:extLst>
              </p:cNvPr>
              <p:cNvSpPr/>
              <p:nvPr/>
            </p:nvSpPr>
            <p:spPr>
              <a:xfrm>
                <a:off x="3623780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70" name="Grafika 1">
              <a:extLst>
                <a:ext uri="{FF2B5EF4-FFF2-40B4-BE49-F238E27FC236}">
                  <a16:creationId xmlns:a16="http://schemas.microsoft.com/office/drawing/2014/main" id="{7DC47179-D586-4132-B825-E0CBE28FAF1D}"/>
                </a:ext>
              </a:extLst>
            </p:cNvPr>
            <p:cNvGrpSpPr/>
            <p:nvPr/>
          </p:nvGrpSpPr>
          <p:grpSpPr>
            <a:xfrm>
              <a:off x="2968573" y="6198826"/>
              <a:ext cx="707089" cy="184510"/>
              <a:chOff x="2968573" y="6198826"/>
              <a:chExt cx="707089" cy="184510"/>
            </a:xfrm>
            <a:solidFill>
              <a:srgbClr val="42566B"/>
            </a:solidFill>
          </p:grpSpPr>
          <p:sp>
            <p:nvSpPr>
              <p:cNvPr id="542" name="Dowolny kształt: kształt 541">
                <a:extLst>
                  <a:ext uri="{FF2B5EF4-FFF2-40B4-BE49-F238E27FC236}">
                    <a16:creationId xmlns:a16="http://schemas.microsoft.com/office/drawing/2014/main" id="{40842674-6F34-437F-A151-F25FCDA03F29}"/>
                  </a:ext>
                </a:extLst>
              </p:cNvPr>
              <p:cNvSpPr/>
              <p:nvPr/>
            </p:nvSpPr>
            <p:spPr>
              <a:xfrm>
                <a:off x="2968573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3" name="Dowolny kształt: kształt 542">
                <a:extLst>
                  <a:ext uri="{FF2B5EF4-FFF2-40B4-BE49-F238E27FC236}">
                    <a16:creationId xmlns:a16="http://schemas.microsoft.com/office/drawing/2014/main" id="{C9385DF4-096A-4F44-8CAD-19A1FECAD69D}"/>
                  </a:ext>
                </a:extLst>
              </p:cNvPr>
              <p:cNvSpPr/>
              <p:nvPr/>
            </p:nvSpPr>
            <p:spPr>
              <a:xfrm>
                <a:off x="3186985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4" name="Dowolny kształt: kształt 543">
                <a:extLst>
                  <a:ext uri="{FF2B5EF4-FFF2-40B4-BE49-F238E27FC236}">
                    <a16:creationId xmlns:a16="http://schemas.microsoft.com/office/drawing/2014/main" id="{94B93B4D-DDA0-4FBD-8A3B-CB21BEC664C5}"/>
                  </a:ext>
                </a:extLst>
              </p:cNvPr>
              <p:cNvSpPr/>
              <p:nvPr/>
            </p:nvSpPr>
            <p:spPr>
              <a:xfrm>
                <a:off x="3405368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5" name="Dowolny kształt: kształt 544">
                <a:extLst>
                  <a:ext uri="{FF2B5EF4-FFF2-40B4-BE49-F238E27FC236}">
                    <a16:creationId xmlns:a16="http://schemas.microsoft.com/office/drawing/2014/main" id="{DFB4BD73-5C1B-4E0B-A86D-C52A5DBE726E}"/>
                  </a:ext>
                </a:extLst>
              </p:cNvPr>
              <p:cNvSpPr/>
              <p:nvPr/>
            </p:nvSpPr>
            <p:spPr>
              <a:xfrm>
                <a:off x="3623780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71" name="Dowolny kształt: kształt 270">
              <a:extLst>
                <a:ext uri="{FF2B5EF4-FFF2-40B4-BE49-F238E27FC236}">
                  <a16:creationId xmlns:a16="http://schemas.microsoft.com/office/drawing/2014/main" id="{F662FBDA-B5C7-4173-8455-830AF5E92A31}"/>
                </a:ext>
              </a:extLst>
            </p:cNvPr>
            <p:cNvSpPr/>
            <p:nvPr/>
          </p:nvSpPr>
          <p:spPr>
            <a:xfrm>
              <a:off x="1484889" y="5768979"/>
              <a:ext cx="2502394" cy="1063735"/>
            </a:xfrm>
            <a:custGeom>
              <a:avLst/>
              <a:gdLst>
                <a:gd name="connsiteX0" fmla="*/ 0 w 2502394"/>
                <a:gd name="connsiteY0" fmla="*/ 0 h 1063735"/>
                <a:gd name="connsiteX1" fmla="*/ 2502395 w 2502394"/>
                <a:gd name="connsiteY1" fmla="*/ 0 h 1063735"/>
                <a:gd name="connsiteX2" fmla="*/ 2502395 w 2502394"/>
                <a:gd name="connsiteY2" fmla="*/ 1063736 h 1063735"/>
                <a:gd name="connsiteX3" fmla="*/ 0 w 2502394"/>
                <a:gd name="connsiteY3" fmla="*/ 1063736 h 106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394" h="1063735">
                  <a:moveTo>
                    <a:pt x="0" y="0"/>
                  </a:moveTo>
                  <a:lnTo>
                    <a:pt x="2502395" y="0"/>
                  </a:lnTo>
                  <a:lnTo>
                    <a:pt x="2502395" y="1063736"/>
                  </a:lnTo>
                  <a:lnTo>
                    <a:pt x="0" y="1063736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2" name="Grafika 1">
              <a:extLst>
                <a:ext uri="{FF2B5EF4-FFF2-40B4-BE49-F238E27FC236}">
                  <a16:creationId xmlns:a16="http://schemas.microsoft.com/office/drawing/2014/main" id="{7F4A7D29-B593-4065-94FB-2E8EA0C17431}"/>
                </a:ext>
              </a:extLst>
            </p:cNvPr>
            <p:cNvGrpSpPr/>
            <p:nvPr/>
          </p:nvGrpSpPr>
          <p:grpSpPr>
            <a:xfrm>
              <a:off x="1458948" y="5743067"/>
              <a:ext cx="2554247" cy="1115617"/>
              <a:chOff x="1458948" y="5743067"/>
              <a:chExt cx="2554247" cy="1115617"/>
            </a:xfrm>
            <a:solidFill>
              <a:srgbClr val="B61928"/>
            </a:solidFill>
          </p:grpSpPr>
          <p:sp>
            <p:nvSpPr>
              <p:cNvPr id="516" name="Dowolny kształt: kształt 515">
                <a:extLst>
                  <a:ext uri="{FF2B5EF4-FFF2-40B4-BE49-F238E27FC236}">
                    <a16:creationId xmlns:a16="http://schemas.microsoft.com/office/drawing/2014/main" id="{98D6512E-F47B-45CC-B26A-6966F9EFEA37}"/>
                  </a:ext>
                </a:extLst>
              </p:cNvPr>
              <p:cNvSpPr/>
              <p:nvPr/>
            </p:nvSpPr>
            <p:spPr>
              <a:xfrm>
                <a:off x="1458948" y="5743067"/>
                <a:ext cx="2554247" cy="1115617"/>
              </a:xfrm>
              <a:custGeom>
                <a:avLst/>
                <a:gdLst>
                  <a:gd name="connsiteX0" fmla="*/ 2554247 w 2554247"/>
                  <a:gd name="connsiteY0" fmla="*/ 1115618 h 1115617"/>
                  <a:gd name="connsiteX1" fmla="*/ 0 w 2554247"/>
                  <a:gd name="connsiteY1" fmla="*/ 1115618 h 1115617"/>
                  <a:gd name="connsiteX2" fmla="*/ 0 w 2554247"/>
                  <a:gd name="connsiteY2" fmla="*/ 0 h 1115617"/>
                  <a:gd name="connsiteX3" fmla="*/ 2554247 w 2554247"/>
                  <a:gd name="connsiteY3" fmla="*/ 0 h 1115617"/>
                  <a:gd name="connsiteX4" fmla="*/ 2554247 w 2554247"/>
                  <a:gd name="connsiteY4" fmla="*/ 1115618 h 1115617"/>
                  <a:gd name="connsiteX5" fmla="*/ 51882 w 2554247"/>
                  <a:gd name="connsiteY5" fmla="*/ 1063706 h 1115617"/>
                  <a:gd name="connsiteX6" fmla="*/ 2502365 w 2554247"/>
                  <a:gd name="connsiteY6" fmla="*/ 1063706 h 1115617"/>
                  <a:gd name="connsiteX7" fmla="*/ 2502365 w 2554247"/>
                  <a:gd name="connsiteY7" fmla="*/ 51852 h 1115617"/>
                  <a:gd name="connsiteX8" fmla="*/ 51882 w 2554247"/>
                  <a:gd name="connsiteY8" fmla="*/ 51852 h 1115617"/>
                  <a:gd name="connsiteX9" fmla="*/ 51882 w 2554247"/>
                  <a:gd name="connsiteY9" fmla="*/ 1063706 h 1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4247" h="1115617">
                    <a:moveTo>
                      <a:pt x="2554247" y="1115618"/>
                    </a:moveTo>
                    <a:lnTo>
                      <a:pt x="0" y="1115618"/>
                    </a:lnTo>
                    <a:lnTo>
                      <a:pt x="0" y="0"/>
                    </a:lnTo>
                    <a:lnTo>
                      <a:pt x="2554247" y="0"/>
                    </a:lnTo>
                    <a:lnTo>
                      <a:pt x="2554247" y="1115618"/>
                    </a:lnTo>
                    <a:close/>
                    <a:moveTo>
                      <a:pt x="51882" y="1063706"/>
                    </a:moveTo>
                    <a:lnTo>
                      <a:pt x="2502365" y="1063706"/>
                    </a:lnTo>
                    <a:lnTo>
                      <a:pt x="2502365" y="51852"/>
                    </a:lnTo>
                    <a:lnTo>
                      <a:pt x="51882" y="51852"/>
                    </a:lnTo>
                    <a:lnTo>
                      <a:pt x="51882" y="106370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517" name="Grafika 1">
                <a:extLst>
                  <a:ext uri="{FF2B5EF4-FFF2-40B4-BE49-F238E27FC236}">
                    <a16:creationId xmlns:a16="http://schemas.microsoft.com/office/drawing/2014/main" id="{41C3F667-2A1A-44AC-8A45-C0A4344B5541}"/>
                  </a:ext>
                </a:extLst>
              </p:cNvPr>
              <p:cNvGrpSpPr/>
              <p:nvPr/>
            </p:nvGrpSpPr>
            <p:grpSpPr>
              <a:xfrm>
                <a:off x="1708877" y="5965535"/>
                <a:ext cx="1975610" cy="670652"/>
                <a:chOff x="1708877" y="5965535"/>
                <a:chExt cx="1975610" cy="670652"/>
              </a:xfrm>
              <a:solidFill>
                <a:srgbClr val="B61928"/>
              </a:solidFill>
            </p:grpSpPr>
            <p:grpSp>
              <p:nvGrpSpPr>
                <p:cNvPr id="518" name="Grafika 1">
                  <a:extLst>
                    <a:ext uri="{FF2B5EF4-FFF2-40B4-BE49-F238E27FC236}">
                      <a16:creationId xmlns:a16="http://schemas.microsoft.com/office/drawing/2014/main" id="{BC3BF68B-D681-4613-98DA-2B7F5F93A714}"/>
                    </a:ext>
                  </a:extLst>
                </p:cNvPr>
                <p:cNvGrpSpPr/>
                <p:nvPr/>
              </p:nvGrpSpPr>
              <p:grpSpPr>
                <a:xfrm>
                  <a:off x="1708877" y="5965535"/>
                  <a:ext cx="1975610" cy="51882"/>
                  <a:chOff x="1708877" y="5965535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35" name="Dowolny kształt: kształt 534">
                    <a:extLst>
                      <a:ext uri="{FF2B5EF4-FFF2-40B4-BE49-F238E27FC236}">
                        <a16:creationId xmlns:a16="http://schemas.microsoft.com/office/drawing/2014/main" id="{F6AB9E4C-A8EB-4152-8847-E40FCC625E7F}"/>
                      </a:ext>
                    </a:extLst>
                  </p:cNvPr>
                  <p:cNvSpPr/>
                  <p:nvPr/>
                </p:nvSpPr>
                <p:spPr>
                  <a:xfrm>
                    <a:off x="1708877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6" name="Dowolny kształt: kształt 535">
                    <a:extLst>
                      <a:ext uri="{FF2B5EF4-FFF2-40B4-BE49-F238E27FC236}">
                        <a16:creationId xmlns:a16="http://schemas.microsoft.com/office/drawing/2014/main" id="{A21600AF-EC1B-4522-BC66-54F8FF66A80D}"/>
                      </a:ext>
                    </a:extLst>
                  </p:cNvPr>
                  <p:cNvSpPr/>
                  <p:nvPr/>
                </p:nvSpPr>
                <p:spPr>
                  <a:xfrm>
                    <a:off x="201331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7" name="Dowolny kształt: kształt 536">
                    <a:extLst>
                      <a:ext uri="{FF2B5EF4-FFF2-40B4-BE49-F238E27FC236}">
                        <a16:creationId xmlns:a16="http://schemas.microsoft.com/office/drawing/2014/main" id="{8CEA82E9-F7B5-4609-A98F-6E95073B8499}"/>
                      </a:ext>
                    </a:extLst>
                  </p:cNvPr>
                  <p:cNvSpPr/>
                  <p:nvPr/>
                </p:nvSpPr>
                <p:spPr>
                  <a:xfrm>
                    <a:off x="231777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8" name="Dowolny kształt: kształt 537">
                    <a:extLst>
                      <a:ext uri="{FF2B5EF4-FFF2-40B4-BE49-F238E27FC236}">
                        <a16:creationId xmlns:a16="http://schemas.microsoft.com/office/drawing/2014/main" id="{F0A1975B-7134-4B6D-BA3A-175119088798}"/>
                      </a:ext>
                    </a:extLst>
                  </p:cNvPr>
                  <p:cNvSpPr/>
                  <p:nvPr/>
                </p:nvSpPr>
                <p:spPr>
                  <a:xfrm>
                    <a:off x="2622214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9" name="Dowolny kształt: kształt 538">
                    <a:extLst>
                      <a:ext uri="{FF2B5EF4-FFF2-40B4-BE49-F238E27FC236}">
                        <a16:creationId xmlns:a16="http://schemas.microsoft.com/office/drawing/2014/main" id="{C34B3BA6-73F1-4879-AB40-AD30FF81B15E}"/>
                      </a:ext>
                    </a:extLst>
                  </p:cNvPr>
                  <p:cNvSpPr/>
                  <p:nvPr/>
                </p:nvSpPr>
                <p:spPr>
                  <a:xfrm>
                    <a:off x="2926679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0" name="Dowolny kształt: kształt 539">
                    <a:extLst>
                      <a:ext uri="{FF2B5EF4-FFF2-40B4-BE49-F238E27FC236}">
                        <a16:creationId xmlns:a16="http://schemas.microsoft.com/office/drawing/2014/main" id="{385988FA-5561-4235-B36D-BD3B07336119}"/>
                      </a:ext>
                    </a:extLst>
                  </p:cNvPr>
                  <p:cNvSpPr/>
                  <p:nvPr/>
                </p:nvSpPr>
                <p:spPr>
                  <a:xfrm>
                    <a:off x="3231115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1" name="Dowolny kształt: kształt 540">
                    <a:extLst>
                      <a:ext uri="{FF2B5EF4-FFF2-40B4-BE49-F238E27FC236}">
                        <a16:creationId xmlns:a16="http://schemas.microsoft.com/office/drawing/2014/main" id="{A818EDC7-054C-4B44-A8A2-FCDD978957C8}"/>
                      </a:ext>
                    </a:extLst>
                  </p:cNvPr>
                  <p:cNvSpPr/>
                  <p:nvPr/>
                </p:nvSpPr>
                <p:spPr>
                  <a:xfrm>
                    <a:off x="3535550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19" name="Grafika 1">
                  <a:extLst>
                    <a:ext uri="{FF2B5EF4-FFF2-40B4-BE49-F238E27FC236}">
                      <a16:creationId xmlns:a16="http://schemas.microsoft.com/office/drawing/2014/main" id="{B4DA08BD-DB44-4D61-9550-715DB65C98D7}"/>
                    </a:ext>
                  </a:extLst>
                </p:cNvPr>
                <p:cNvGrpSpPr/>
                <p:nvPr/>
              </p:nvGrpSpPr>
              <p:grpSpPr>
                <a:xfrm>
                  <a:off x="1708877" y="6274920"/>
                  <a:ext cx="1975610" cy="51882"/>
                  <a:chOff x="1708877" y="6274920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8" name="Dowolny kształt: kształt 527">
                    <a:extLst>
                      <a:ext uri="{FF2B5EF4-FFF2-40B4-BE49-F238E27FC236}">
                        <a16:creationId xmlns:a16="http://schemas.microsoft.com/office/drawing/2014/main" id="{010F4ED2-AC21-4283-B40B-FDE690A1D283}"/>
                      </a:ext>
                    </a:extLst>
                  </p:cNvPr>
                  <p:cNvSpPr/>
                  <p:nvPr/>
                </p:nvSpPr>
                <p:spPr>
                  <a:xfrm>
                    <a:off x="1708877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9" name="Dowolny kształt: kształt 528">
                    <a:extLst>
                      <a:ext uri="{FF2B5EF4-FFF2-40B4-BE49-F238E27FC236}">
                        <a16:creationId xmlns:a16="http://schemas.microsoft.com/office/drawing/2014/main" id="{A64D8FF6-932E-4837-8C9D-CBCA4A1DD800}"/>
                      </a:ext>
                    </a:extLst>
                  </p:cNvPr>
                  <p:cNvSpPr/>
                  <p:nvPr/>
                </p:nvSpPr>
                <p:spPr>
                  <a:xfrm>
                    <a:off x="201331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0" name="Dowolny kształt: kształt 529">
                    <a:extLst>
                      <a:ext uri="{FF2B5EF4-FFF2-40B4-BE49-F238E27FC236}">
                        <a16:creationId xmlns:a16="http://schemas.microsoft.com/office/drawing/2014/main" id="{5E51A041-8ADC-457B-B9EC-EC8B3998E49D}"/>
                      </a:ext>
                    </a:extLst>
                  </p:cNvPr>
                  <p:cNvSpPr/>
                  <p:nvPr/>
                </p:nvSpPr>
                <p:spPr>
                  <a:xfrm>
                    <a:off x="231777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1" name="Dowolny kształt: kształt 530">
                    <a:extLst>
                      <a:ext uri="{FF2B5EF4-FFF2-40B4-BE49-F238E27FC236}">
                        <a16:creationId xmlns:a16="http://schemas.microsoft.com/office/drawing/2014/main" id="{1DF80968-2A87-4B20-A354-EEC12D6AC5C4}"/>
                      </a:ext>
                    </a:extLst>
                  </p:cNvPr>
                  <p:cNvSpPr/>
                  <p:nvPr/>
                </p:nvSpPr>
                <p:spPr>
                  <a:xfrm>
                    <a:off x="2622214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2" name="Dowolny kształt: kształt 531">
                    <a:extLst>
                      <a:ext uri="{FF2B5EF4-FFF2-40B4-BE49-F238E27FC236}">
                        <a16:creationId xmlns:a16="http://schemas.microsoft.com/office/drawing/2014/main" id="{A1C3A4D2-4956-4258-BC87-041468943202}"/>
                      </a:ext>
                    </a:extLst>
                  </p:cNvPr>
                  <p:cNvSpPr/>
                  <p:nvPr/>
                </p:nvSpPr>
                <p:spPr>
                  <a:xfrm>
                    <a:off x="2926679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3" name="Dowolny kształt: kształt 532">
                    <a:extLst>
                      <a:ext uri="{FF2B5EF4-FFF2-40B4-BE49-F238E27FC236}">
                        <a16:creationId xmlns:a16="http://schemas.microsoft.com/office/drawing/2014/main" id="{C0A690CB-AE1E-49EB-8F26-C838D7AD7E2A}"/>
                      </a:ext>
                    </a:extLst>
                  </p:cNvPr>
                  <p:cNvSpPr/>
                  <p:nvPr/>
                </p:nvSpPr>
                <p:spPr>
                  <a:xfrm>
                    <a:off x="3231115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4" name="Dowolny kształt: kształt 533">
                    <a:extLst>
                      <a:ext uri="{FF2B5EF4-FFF2-40B4-BE49-F238E27FC236}">
                        <a16:creationId xmlns:a16="http://schemas.microsoft.com/office/drawing/2014/main" id="{821244FB-7B8E-45F8-AD23-7ACE8AEEFD99}"/>
                      </a:ext>
                    </a:extLst>
                  </p:cNvPr>
                  <p:cNvSpPr/>
                  <p:nvPr/>
                </p:nvSpPr>
                <p:spPr>
                  <a:xfrm>
                    <a:off x="3535550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0" name="Grafika 1">
                  <a:extLst>
                    <a:ext uri="{FF2B5EF4-FFF2-40B4-BE49-F238E27FC236}">
                      <a16:creationId xmlns:a16="http://schemas.microsoft.com/office/drawing/2014/main" id="{DDFC6A0C-A6DC-40B5-8D5C-C833F01CED20}"/>
                    </a:ext>
                  </a:extLst>
                </p:cNvPr>
                <p:cNvGrpSpPr/>
                <p:nvPr/>
              </p:nvGrpSpPr>
              <p:grpSpPr>
                <a:xfrm>
                  <a:off x="1708877" y="6584306"/>
                  <a:ext cx="1975610" cy="51882"/>
                  <a:chOff x="1708877" y="6584306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1" name="Dowolny kształt: kształt 520">
                    <a:extLst>
                      <a:ext uri="{FF2B5EF4-FFF2-40B4-BE49-F238E27FC236}">
                        <a16:creationId xmlns:a16="http://schemas.microsoft.com/office/drawing/2014/main" id="{6B7198DB-0755-4228-917A-ADCC60A24CD1}"/>
                      </a:ext>
                    </a:extLst>
                  </p:cNvPr>
                  <p:cNvSpPr/>
                  <p:nvPr/>
                </p:nvSpPr>
                <p:spPr>
                  <a:xfrm>
                    <a:off x="1708877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2" name="Dowolny kształt: kształt 521">
                    <a:extLst>
                      <a:ext uri="{FF2B5EF4-FFF2-40B4-BE49-F238E27FC236}">
                        <a16:creationId xmlns:a16="http://schemas.microsoft.com/office/drawing/2014/main" id="{EF3231F1-017A-4C8B-96CE-3683530A77A8}"/>
                      </a:ext>
                    </a:extLst>
                  </p:cNvPr>
                  <p:cNvSpPr/>
                  <p:nvPr/>
                </p:nvSpPr>
                <p:spPr>
                  <a:xfrm>
                    <a:off x="201331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3" name="Dowolny kształt: kształt 522">
                    <a:extLst>
                      <a:ext uri="{FF2B5EF4-FFF2-40B4-BE49-F238E27FC236}">
                        <a16:creationId xmlns:a16="http://schemas.microsoft.com/office/drawing/2014/main" id="{64697E9A-A3BB-4A29-B0E3-7DB9764629E6}"/>
                      </a:ext>
                    </a:extLst>
                  </p:cNvPr>
                  <p:cNvSpPr/>
                  <p:nvPr/>
                </p:nvSpPr>
                <p:spPr>
                  <a:xfrm>
                    <a:off x="231777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4" name="Dowolny kształt: kształt 523">
                    <a:extLst>
                      <a:ext uri="{FF2B5EF4-FFF2-40B4-BE49-F238E27FC236}">
                        <a16:creationId xmlns:a16="http://schemas.microsoft.com/office/drawing/2014/main" id="{87F239BD-2424-460F-8A0C-BD0BC8A141FF}"/>
                      </a:ext>
                    </a:extLst>
                  </p:cNvPr>
                  <p:cNvSpPr/>
                  <p:nvPr/>
                </p:nvSpPr>
                <p:spPr>
                  <a:xfrm>
                    <a:off x="2622214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5" name="Dowolny kształt: kształt 524">
                    <a:extLst>
                      <a:ext uri="{FF2B5EF4-FFF2-40B4-BE49-F238E27FC236}">
                        <a16:creationId xmlns:a16="http://schemas.microsoft.com/office/drawing/2014/main" id="{642B18C3-0DC1-4551-865C-5B8827FFF766}"/>
                      </a:ext>
                    </a:extLst>
                  </p:cNvPr>
                  <p:cNvSpPr/>
                  <p:nvPr/>
                </p:nvSpPr>
                <p:spPr>
                  <a:xfrm>
                    <a:off x="2926679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6" name="Dowolny kształt: kształt 525">
                    <a:extLst>
                      <a:ext uri="{FF2B5EF4-FFF2-40B4-BE49-F238E27FC236}">
                        <a16:creationId xmlns:a16="http://schemas.microsoft.com/office/drawing/2014/main" id="{B053EEE1-ED4F-4579-956B-9857D17AA638}"/>
                      </a:ext>
                    </a:extLst>
                  </p:cNvPr>
                  <p:cNvSpPr/>
                  <p:nvPr/>
                </p:nvSpPr>
                <p:spPr>
                  <a:xfrm>
                    <a:off x="3231115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7" name="Dowolny kształt: kształt 526">
                    <a:extLst>
                      <a:ext uri="{FF2B5EF4-FFF2-40B4-BE49-F238E27FC236}">
                        <a16:creationId xmlns:a16="http://schemas.microsoft.com/office/drawing/2014/main" id="{9B72A514-6193-497E-8E13-82414294B74A}"/>
                      </a:ext>
                    </a:extLst>
                  </p:cNvPr>
                  <p:cNvSpPr/>
                  <p:nvPr/>
                </p:nvSpPr>
                <p:spPr>
                  <a:xfrm>
                    <a:off x="3535550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3" name="Dowolny kształt: kształt 272">
              <a:extLst>
                <a:ext uri="{FF2B5EF4-FFF2-40B4-BE49-F238E27FC236}">
                  <a16:creationId xmlns:a16="http://schemas.microsoft.com/office/drawing/2014/main" id="{59FEBDAA-0961-4504-8ADA-71E4BF149B9D}"/>
                </a:ext>
              </a:extLst>
            </p:cNvPr>
            <p:cNvSpPr/>
            <p:nvPr/>
          </p:nvSpPr>
          <p:spPr>
            <a:xfrm>
              <a:off x="280714" y="5571200"/>
              <a:ext cx="2007903" cy="1261514"/>
            </a:xfrm>
            <a:custGeom>
              <a:avLst/>
              <a:gdLst>
                <a:gd name="connsiteX0" fmla="*/ 0 w 2007903"/>
                <a:gd name="connsiteY0" fmla="*/ 0 h 1261514"/>
                <a:gd name="connsiteX1" fmla="*/ 2007903 w 2007903"/>
                <a:gd name="connsiteY1" fmla="*/ 0 h 1261514"/>
                <a:gd name="connsiteX2" fmla="*/ 2007903 w 2007903"/>
                <a:gd name="connsiteY2" fmla="*/ 1261514 h 1261514"/>
                <a:gd name="connsiteX3" fmla="*/ 0 w 2007903"/>
                <a:gd name="connsiteY3" fmla="*/ 1261514 h 12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903" h="1261514">
                  <a:moveTo>
                    <a:pt x="0" y="0"/>
                  </a:moveTo>
                  <a:lnTo>
                    <a:pt x="2007903" y="0"/>
                  </a:lnTo>
                  <a:lnTo>
                    <a:pt x="2007903" y="1261514"/>
                  </a:lnTo>
                  <a:lnTo>
                    <a:pt x="0" y="126151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4" name="Grafika 1">
              <a:extLst>
                <a:ext uri="{FF2B5EF4-FFF2-40B4-BE49-F238E27FC236}">
                  <a16:creationId xmlns:a16="http://schemas.microsoft.com/office/drawing/2014/main" id="{E975DB2F-31E4-49D6-9236-AA767E166703}"/>
                </a:ext>
              </a:extLst>
            </p:cNvPr>
            <p:cNvGrpSpPr/>
            <p:nvPr/>
          </p:nvGrpSpPr>
          <p:grpSpPr>
            <a:xfrm>
              <a:off x="254773" y="5545289"/>
              <a:ext cx="2059815" cy="1313396"/>
              <a:chOff x="254773" y="5545289"/>
              <a:chExt cx="2059815" cy="1313396"/>
            </a:xfrm>
            <a:solidFill>
              <a:srgbClr val="B61928"/>
            </a:solidFill>
          </p:grpSpPr>
          <p:sp>
            <p:nvSpPr>
              <p:cNvPr id="496" name="Dowolny kształt: kształt 495">
                <a:extLst>
                  <a:ext uri="{FF2B5EF4-FFF2-40B4-BE49-F238E27FC236}">
                    <a16:creationId xmlns:a16="http://schemas.microsoft.com/office/drawing/2014/main" id="{A24ECFDA-C81C-4E05-8877-81D2AD8FF7D2}"/>
                  </a:ext>
                </a:extLst>
              </p:cNvPr>
              <p:cNvSpPr/>
              <p:nvPr/>
            </p:nvSpPr>
            <p:spPr>
              <a:xfrm>
                <a:off x="254773" y="5545289"/>
                <a:ext cx="2059815" cy="1313396"/>
              </a:xfrm>
              <a:custGeom>
                <a:avLst/>
                <a:gdLst>
                  <a:gd name="connsiteX0" fmla="*/ 2059815 w 2059815"/>
                  <a:gd name="connsiteY0" fmla="*/ 1313396 h 1313396"/>
                  <a:gd name="connsiteX1" fmla="*/ 0 w 2059815"/>
                  <a:gd name="connsiteY1" fmla="*/ 1313396 h 1313396"/>
                  <a:gd name="connsiteX2" fmla="*/ 0 w 2059815"/>
                  <a:gd name="connsiteY2" fmla="*/ 0 h 1313396"/>
                  <a:gd name="connsiteX3" fmla="*/ 2059815 w 2059815"/>
                  <a:gd name="connsiteY3" fmla="*/ 0 h 1313396"/>
                  <a:gd name="connsiteX4" fmla="*/ 2059815 w 2059815"/>
                  <a:gd name="connsiteY4" fmla="*/ 1313396 h 1313396"/>
                  <a:gd name="connsiteX5" fmla="*/ 51882 w 2059815"/>
                  <a:gd name="connsiteY5" fmla="*/ 1261485 h 1313396"/>
                  <a:gd name="connsiteX6" fmla="*/ 2007903 w 2059815"/>
                  <a:gd name="connsiteY6" fmla="*/ 1261485 h 1313396"/>
                  <a:gd name="connsiteX7" fmla="*/ 2007903 w 2059815"/>
                  <a:gd name="connsiteY7" fmla="*/ 51852 h 1313396"/>
                  <a:gd name="connsiteX8" fmla="*/ 51882 w 2059815"/>
                  <a:gd name="connsiteY8" fmla="*/ 51852 h 1313396"/>
                  <a:gd name="connsiteX9" fmla="*/ 51882 w 2059815"/>
                  <a:gd name="connsiteY9" fmla="*/ 1261485 h 131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9815" h="1313396">
                    <a:moveTo>
                      <a:pt x="2059815" y="1313396"/>
                    </a:moveTo>
                    <a:lnTo>
                      <a:pt x="0" y="1313396"/>
                    </a:lnTo>
                    <a:lnTo>
                      <a:pt x="0" y="0"/>
                    </a:lnTo>
                    <a:lnTo>
                      <a:pt x="2059815" y="0"/>
                    </a:lnTo>
                    <a:lnTo>
                      <a:pt x="2059815" y="1313396"/>
                    </a:lnTo>
                    <a:close/>
                    <a:moveTo>
                      <a:pt x="51882" y="1261485"/>
                    </a:moveTo>
                    <a:lnTo>
                      <a:pt x="2007903" y="1261485"/>
                    </a:lnTo>
                    <a:lnTo>
                      <a:pt x="2007903" y="51852"/>
                    </a:lnTo>
                    <a:lnTo>
                      <a:pt x="51882" y="51852"/>
                    </a:lnTo>
                    <a:lnTo>
                      <a:pt x="51882" y="1261485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97" name="Grafika 1">
                <a:extLst>
                  <a:ext uri="{FF2B5EF4-FFF2-40B4-BE49-F238E27FC236}">
                    <a16:creationId xmlns:a16="http://schemas.microsoft.com/office/drawing/2014/main" id="{5F3BA99B-9047-41FD-A66D-505AB87D178F}"/>
                  </a:ext>
                </a:extLst>
              </p:cNvPr>
              <p:cNvGrpSpPr/>
              <p:nvPr/>
            </p:nvGrpSpPr>
            <p:grpSpPr>
              <a:xfrm>
                <a:off x="504732" y="5965535"/>
                <a:ext cx="1366680" cy="670652"/>
                <a:chOff x="504732" y="5965535"/>
                <a:chExt cx="1366680" cy="670652"/>
              </a:xfrm>
              <a:solidFill>
                <a:srgbClr val="B61928"/>
              </a:solidFill>
            </p:grpSpPr>
            <p:grpSp>
              <p:nvGrpSpPr>
                <p:cNvPr id="498" name="Grafika 1">
                  <a:extLst>
                    <a:ext uri="{FF2B5EF4-FFF2-40B4-BE49-F238E27FC236}">
                      <a16:creationId xmlns:a16="http://schemas.microsoft.com/office/drawing/2014/main" id="{B5AA6B47-4933-48AE-B296-6B320C8FCAB2}"/>
                    </a:ext>
                  </a:extLst>
                </p:cNvPr>
                <p:cNvGrpSpPr/>
                <p:nvPr/>
              </p:nvGrpSpPr>
              <p:grpSpPr>
                <a:xfrm>
                  <a:off x="504732" y="5965535"/>
                  <a:ext cx="1366680" cy="51882"/>
                  <a:chOff x="504732" y="5965535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11" name="Dowolny kształt: kształt 510">
                    <a:extLst>
                      <a:ext uri="{FF2B5EF4-FFF2-40B4-BE49-F238E27FC236}">
                        <a16:creationId xmlns:a16="http://schemas.microsoft.com/office/drawing/2014/main" id="{85D6C4F4-B413-45ED-ACEB-E5E986567949}"/>
                      </a:ext>
                    </a:extLst>
                  </p:cNvPr>
                  <p:cNvSpPr/>
                  <p:nvPr/>
                </p:nvSpPr>
                <p:spPr>
                  <a:xfrm>
                    <a:off x="504732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2" name="Dowolny kształt: kształt 511">
                    <a:extLst>
                      <a:ext uri="{FF2B5EF4-FFF2-40B4-BE49-F238E27FC236}">
                        <a16:creationId xmlns:a16="http://schemas.microsoft.com/office/drawing/2014/main" id="{AFB53361-8C87-4F43-A52F-1A69DEA5E34D}"/>
                      </a:ext>
                    </a:extLst>
                  </p:cNvPr>
                  <p:cNvSpPr/>
                  <p:nvPr/>
                </p:nvSpPr>
                <p:spPr>
                  <a:xfrm>
                    <a:off x="809167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3" name="Dowolny kształt: kształt 512">
                    <a:extLst>
                      <a:ext uri="{FF2B5EF4-FFF2-40B4-BE49-F238E27FC236}">
                        <a16:creationId xmlns:a16="http://schemas.microsoft.com/office/drawing/2014/main" id="{213EE0B1-EDF0-422C-BA6C-BA50BF2F6F9E}"/>
                      </a:ext>
                    </a:extLst>
                  </p:cNvPr>
                  <p:cNvSpPr/>
                  <p:nvPr/>
                </p:nvSpPr>
                <p:spPr>
                  <a:xfrm>
                    <a:off x="111360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4" name="Dowolny kształt: kształt 513">
                    <a:extLst>
                      <a:ext uri="{FF2B5EF4-FFF2-40B4-BE49-F238E27FC236}">
                        <a16:creationId xmlns:a16="http://schemas.microsoft.com/office/drawing/2014/main" id="{E77F0927-F570-4F84-B207-685469E477C3}"/>
                      </a:ext>
                    </a:extLst>
                  </p:cNvPr>
                  <p:cNvSpPr/>
                  <p:nvPr/>
                </p:nvSpPr>
                <p:spPr>
                  <a:xfrm>
                    <a:off x="141806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5" name="Dowolny kształt: kształt 514">
                    <a:extLst>
                      <a:ext uri="{FF2B5EF4-FFF2-40B4-BE49-F238E27FC236}">
                        <a16:creationId xmlns:a16="http://schemas.microsoft.com/office/drawing/2014/main" id="{ECF55107-48A9-430E-87C1-1E5C7C5A3449}"/>
                      </a:ext>
                    </a:extLst>
                  </p:cNvPr>
                  <p:cNvSpPr/>
                  <p:nvPr/>
                </p:nvSpPr>
                <p:spPr>
                  <a:xfrm>
                    <a:off x="1722504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99" name="Grafika 1">
                  <a:extLst>
                    <a:ext uri="{FF2B5EF4-FFF2-40B4-BE49-F238E27FC236}">
                      <a16:creationId xmlns:a16="http://schemas.microsoft.com/office/drawing/2014/main" id="{AC160544-3303-477C-8280-F8D06ED51BE0}"/>
                    </a:ext>
                  </a:extLst>
                </p:cNvPr>
                <p:cNvGrpSpPr/>
                <p:nvPr/>
              </p:nvGrpSpPr>
              <p:grpSpPr>
                <a:xfrm>
                  <a:off x="504732" y="6274920"/>
                  <a:ext cx="1366680" cy="51882"/>
                  <a:chOff x="504732" y="6274920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6" name="Dowolny kształt: kształt 505">
                    <a:extLst>
                      <a:ext uri="{FF2B5EF4-FFF2-40B4-BE49-F238E27FC236}">
                        <a16:creationId xmlns:a16="http://schemas.microsoft.com/office/drawing/2014/main" id="{5B19CC35-6938-46FC-8A62-FB563D40E9B1}"/>
                      </a:ext>
                    </a:extLst>
                  </p:cNvPr>
                  <p:cNvSpPr/>
                  <p:nvPr/>
                </p:nvSpPr>
                <p:spPr>
                  <a:xfrm>
                    <a:off x="504732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7" name="Dowolny kształt: kształt 506">
                    <a:extLst>
                      <a:ext uri="{FF2B5EF4-FFF2-40B4-BE49-F238E27FC236}">
                        <a16:creationId xmlns:a16="http://schemas.microsoft.com/office/drawing/2014/main" id="{37FB6B01-F938-49BA-93B3-227EA9B8467A}"/>
                      </a:ext>
                    </a:extLst>
                  </p:cNvPr>
                  <p:cNvSpPr/>
                  <p:nvPr/>
                </p:nvSpPr>
                <p:spPr>
                  <a:xfrm>
                    <a:off x="809167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8" name="Dowolny kształt: kształt 507">
                    <a:extLst>
                      <a:ext uri="{FF2B5EF4-FFF2-40B4-BE49-F238E27FC236}">
                        <a16:creationId xmlns:a16="http://schemas.microsoft.com/office/drawing/2014/main" id="{77197262-D0E0-41CC-9113-5D8EE11BB66E}"/>
                      </a:ext>
                    </a:extLst>
                  </p:cNvPr>
                  <p:cNvSpPr/>
                  <p:nvPr/>
                </p:nvSpPr>
                <p:spPr>
                  <a:xfrm>
                    <a:off x="111360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9" name="Dowolny kształt: kształt 508">
                    <a:extLst>
                      <a:ext uri="{FF2B5EF4-FFF2-40B4-BE49-F238E27FC236}">
                        <a16:creationId xmlns:a16="http://schemas.microsoft.com/office/drawing/2014/main" id="{81E171BE-82E5-4D78-A11D-5C444AA8BBC8}"/>
                      </a:ext>
                    </a:extLst>
                  </p:cNvPr>
                  <p:cNvSpPr/>
                  <p:nvPr/>
                </p:nvSpPr>
                <p:spPr>
                  <a:xfrm>
                    <a:off x="141806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0" name="Dowolny kształt: kształt 509">
                    <a:extLst>
                      <a:ext uri="{FF2B5EF4-FFF2-40B4-BE49-F238E27FC236}">
                        <a16:creationId xmlns:a16="http://schemas.microsoft.com/office/drawing/2014/main" id="{DA12AC98-1CDD-48CB-B00D-EAA1974396A5}"/>
                      </a:ext>
                    </a:extLst>
                  </p:cNvPr>
                  <p:cNvSpPr/>
                  <p:nvPr/>
                </p:nvSpPr>
                <p:spPr>
                  <a:xfrm>
                    <a:off x="1722504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0" name="Grafika 1">
                  <a:extLst>
                    <a:ext uri="{FF2B5EF4-FFF2-40B4-BE49-F238E27FC236}">
                      <a16:creationId xmlns:a16="http://schemas.microsoft.com/office/drawing/2014/main" id="{D70F6993-0B85-4AEC-A214-72BBA23C40F8}"/>
                    </a:ext>
                  </a:extLst>
                </p:cNvPr>
                <p:cNvGrpSpPr/>
                <p:nvPr/>
              </p:nvGrpSpPr>
              <p:grpSpPr>
                <a:xfrm>
                  <a:off x="504732" y="6584306"/>
                  <a:ext cx="1366680" cy="51882"/>
                  <a:chOff x="504732" y="6584306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1" name="Dowolny kształt: kształt 500">
                    <a:extLst>
                      <a:ext uri="{FF2B5EF4-FFF2-40B4-BE49-F238E27FC236}">
                        <a16:creationId xmlns:a16="http://schemas.microsoft.com/office/drawing/2014/main" id="{2CDEC86C-ABFC-4582-8BF2-EFB14581F49F}"/>
                      </a:ext>
                    </a:extLst>
                  </p:cNvPr>
                  <p:cNvSpPr/>
                  <p:nvPr/>
                </p:nvSpPr>
                <p:spPr>
                  <a:xfrm>
                    <a:off x="504732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2" name="Dowolny kształt: kształt 501">
                    <a:extLst>
                      <a:ext uri="{FF2B5EF4-FFF2-40B4-BE49-F238E27FC236}">
                        <a16:creationId xmlns:a16="http://schemas.microsoft.com/office/drawing/2014/main" id="{DB3760BA-0191-4406-ADDC-119020585D6C}"/>
                      </a:ext>
                    </a:extLst>
                  </p:cNvPr>
                  <p:cNvSpPr/>
                  <p:nvPr/>
                </p:nvSpPr>
                <p:spPr>
                  <a:xfrm>
                    <a:off x="809167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3" name="Dowolny kształt: kształt 502">
                    <a:extLst>
                      <a:ext uri="{FF2B5EF4-FFF2-40B4-BE49-F238E27FC236}">
                        <a16:creationId xmlns:a16="http://schemas.microsoft.com/office/drawing/2014/main" id="{40C6CCEE-6B42-4B30-A4C5-E56082D21734}"/>
                      </a:ext>
                    </a:extLst>
                  </p:cNvPr>
                  <p:cNvSpPr/>
                  <p:nvPr/>
                </p:nvSpPr>
                <p:spPr>
                  <a:xfrm>
                    <a:off x="111360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4" name="Dowolny kształt: kształt 503">
                    <a:extLst>
                      <a:ext uri="{FF2B5EF4-FFF2-40B4-BE49-F238E27FC236}">
                        <a16:creationId xmlns:a16="http://schemas.microsoft.com/office/drawing/2014/main" id="{68389D84-9ADA-4991-A77A-8BE20CF2560F}"/>
                      </a:ext>
                    </a:extLst>
                  </p:cNvPr>
                  <p:cNvSpPr/>
                  <p:nvPr/>
                </p:nvSpPr>
                <p:spPr>
                  <a:xfrm>
                    <a:off x="141806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5" name="Dowolny kształt: kształt 504">
                    <a:extLst>
                      <a:ext uri="{FF2B5EF4-FFF2-40B4-BE49-F238E27FC236}">
                        <a16:creationId xmlns:a16="http://schemas.microsoft.com/office/drawing/2014/main" id="{CC2F09AE-E7C4-48AB-A586-9722421F7697}"/>
                      </a:ext>
                    </a:extLst>
                  </p:cNvPr>
                  <p:cNvSpPr/>
                  <p:nvPr/>
                </p:nvSpPr>
                <p:spPr>
                  <a:xfrm>
                    <a:off x="1722504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5" name="Dowolny kształt: kształt 274">
              <a:extLst>
                <a:ext uri="{FF2B5EF4-FFF2-40B4-BE49-F238E27FC236}">
                  <a16:creationId xmlns:a16="http://schemas.microsoft.com/office/drawing/2014/main" id="{98A05E3C-08B5-4CA0-932C-563EB8E74A19}"/>
                </a:ext>
              </a:extLst>
            </p:cNvPr>
            <p:cNvSpPr/>
            <p:nvPr/>
          </p:nvSpPr>
          <p:spPr>
            <a:xfrm>
              <a:off x="3182035" y="3022708"/>
              <a:ext cx="1241566" cy="815147"/>
            </a:xfrm>
            <a:custGeom>
              <a:avLst/>
              <a:gdLst>
                <a:gd name="connsiteX0" fmla="*/ 1241566 w 1241566"/>
                <a:gd name="connsiteY0" fmla="*/ 815148 h 815147"/>
                <a:gd name="connsiteX1" fmla="*/ 0 w 1241566"/>
                <a:gd name="connsiteY1" fmla="*/ 815148 h 815147"/>
                <a:gd name="connsiteX2" fmla="*/ 0 w 1241566"/>
                <a:gd name="connsiteY2" fmla="*/ 0 h 815147"/>
                <a:gd name="connsiteX3" fmla="*/ 1241566 w 1241566"/>
                <a:gd name="connsiteY3" fmla="*/ 0 h 815147"/>
                <a:gd name="connsiteX4" fmla="*/ 1241566 w 1241566"/>
                <a:gd name="connsiteY4" fmla="*/ 815148 h 815147"/>
                <a:gd name="connsiteX5" fmla="*/ 51882 w 1241566"/>
                <a:gd name="connsiteY5" fmla="*/ 763266 h 815147"/>
                <a:gd name="connsiteX6" fmla="*/ 1189684 w 1241566"/>
                <a:gd name="connsiteY6" fmla="*/ 763266 h 815147"/>
                <a:gd name="connsiteX7" fmla="*/ 1189684 w 1241566"/>
                <a:gd name="connsiteY7" fmla="*/ 51912 h 815147"/>
                <a:gd name="connsiteX8" fmla="*/ 51882 w 1241566"/>
                <a:gd name="connsiteY8" fmla="*/ 51912 h 815147"/>
                <a:gd name="connsiteX9" fmla="*/ 51882 w 1241566"/>
                <a:gd name="connsiteY9" fmla="*/ 763266 h 81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1566" h="815147">
                  <a:moveTo>
                    <a:pt x="1241566" y="815148"/>
                  </a:moveTo>
                  <a:lnTo>
                    <a:pt x="0" y="815148"/>
                  </a:lnTo>
                  <a:lnTo>
                    <a:pt x="0" y="0"/>
                  </a:lnTo>
                  <a:lnTo>
                    <a:pt x="1241566" y="0"/>
                  </a:lnTo>
                  <a:lnTo>
                    <a:pt x="1241566" y="815148"/>
                  </a:lnTo>
                  <a:close/>
                  <a:moveTo>
                    <a:pt x="51882" y="763266"/>
                  </a:moveTo>
                  <a:lnTo>
                    <a:pt x="1189684" y="763266"/>
                  </a:lnTo>
                  <a:lnTo>
                    <a:pt x="1189684" y="51912"/>
                  </a:lnTo>
                  <a:lnTo>
                    <a:pt x="51882" y="51912"/>
                  </a:lnTo>
                  <a:lnTo>
                    <a:pt x="51882" y="76326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709A8425-6A13-4CD7-B5AF-C57A2B16C73F}"/>
                </a:ext>
              </a:extLst>
            </p:cNvPr>
            <p:cNvSpPr/>
            <p:nvPr/>
          </p:nvSpPr>
          <p:spPr>
            <a:xfrm>
              <a:off x="743420" y="2044339"/>
              <a:ext cx="1284610" cy="1560910"/>
            </a:xfrm>
            <a:custGeom>
              <a:avLst/>
              <a:gdLst>
                <a:gd name="connsiteX0" fmla="*/ 761805 w 1284610"/>
                <a:gd name="connsiteY0" fmla="*/ 814969 h 1560910"/>
                <a:gd name="connsiteX1" fmla="*/ 1273441 w 1284610"/>
                <a:gd name="connsiteY1" fmla="*/ 812256 h 1560910"/>
                <a:gd name="connsiteX2" fmla="*/ 1269386 w 1284610"/>
                <a:gd name="connsiteY2" fmla="*/ 973806 h 1560910"/>
                <a:gd name="connsiteX3" fmla="*/ 1131928 w 1284610"/>
                <a:gd name="connsiteY3" fmla="*/ 1553576 h 1560910"/>
                <a:gd name="connsiteX4" fmla="*/ 556989 w 1284610"/>
                <a:gd name="connsiteY4" fmla="*/ 1560911 h 1560910"/>
                <a:gd name="connsiteX5" fmla="*/ 542736 w 1284610"/>
                <a:gd name="connsiteY5" fmla="*/ 1433739 h 1560910"/>
                <a:gd name="connsiteX6" fmla="*/ 483787 w 1284610"/>
                <a:gd name="connsiteY6" fmla="*/ 1347538 h 1560910"/>
                <a:gd name="connsiteX7" fmla="*/ 35006 w 1284610"/>
                <a:gd name="connsiteY7" fmla="*/ 1137206 h 1560910"/>
                <a:gd name="connsiteX8" fmla="*/ 0 w 1284610"/>
                <a:gd name="connsiteY8" fmla="*/ 1095849 h 1560910"/>
                <a:gd name="connsiteX9" fmla="*/ 6172 w 1284610"/>
                <a:gd name="connsiteY9" fmla="*/ 1050616 h 1560910"/>
                <a:gd name="connsiteX10" fmla="*/ 561998 w 1284610"/>
                <a:gd name="connsiteY10" fmla="*/ 1015849 h 1560910"/>
                <a:gd name="connsiteX11" fmla="*/ 582632 w 1284610"/>
                <a:gd name="connsiteY11" fmla="*/ 89601 h 1560910"/>
                <a:gd name="connsiteX12" fmla="*/ 672233 w 1284610"/>
                <a:gd name="connsiteY12" fmla="*/ 0 h 1560910"/>
                <a:gd name="connsiteX13" fmla="*/ 672233 w 1284610"/>
                <a:gd name="connsiteY13" fmla="*/ 0 h 1560910"/>
                <a:gd name="connsiteX14" fmla="*/ 761834 w 1284610"/>
                <a:gd name="connsiteY14" fmla="*/ 89601 h 1560910"/>
                <a:gd name="connsiteX15" fmla="*/ 761834 w 1284610"/>
                <a:gd name="connsiteY15" fmla="*/ 751130 h 15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4610" h="1560910">
                  <a:moveTo>
                    <a:pt x="761805" y="814969"/>
                  </a:moveTo>
                  <a:lnTo>
                    <a:pt x="1273441" y="812256"/>
                  </a:lnTo>
                  <a:lnTo>
                    <a:pt x="1269386" y="973806"/>
                  </a:lnTo>
                  <a:cubicBezTo>
                    <a:pt x="1301977" y="1215834"/>
                    <a:pt x="1293270" y="1255730"/>
                    <a:pt x="1131928" y="1553576"/>
                  </a:cubicBezTo>
                  <a:lnTo>
                    <a:pt x="556989" y="1560911"/>
                  </a:lnTo>
                  <a:lnTo>
                    <a:pt x="542736" y="1433739"/>
                  </a:lnTo>
                  <a:cubicBezTo>
                    <a:pt x="540232" y="1396438"/>
                    <a:pt x="517660" y="1363430"/>
                    <a:pt x="483787" y="1347538"/>
                  </a:cubicBezTo>
                  <a:lnTo>
                    <a:pt x="35006" y="1137206"/>
                  </a:lnTo>
                  <a:cubicBezTo>
                    <a:pt x="14789" y="1133836"/>
                    <a:pt x="0" y="1116333"/>
                    <a:pt x="0" y="1095849"/>
                  </a:cubicBezTo>
                  <a:cubicBezTo>
                    <a:pt x="0" y="1080284"/>
                    <a:pt x="2147" y="1065077"/>
                    <a:pt x="6172" y="1050616"/>
                  </a:cubicBezTo>
                  <a:cubicBezTo>
                    <a:pt x="0" y="985644"/>
                    <a:pt x="561998" y="1015849"/>
                    <a:pt x="561998" y="1015849"/>
                  </a:cubicBezTo>
                  <a:cubicBezTo>
                    <a:pt x="561998" y="1015849"/>
                    <a:pt x="582632" y="63660"/>
                    <a:pt x="582632" y="89601"/>
                  </a:cubicBezTo>
                  <a:cubicBezTo>
                    <a:pt x="582632" y="40104"/>
                    <a:pt x="622736" y="0"/>
                    <a:pt x="672233" y="0"/>
                  </a:cubicBezTo>
                  <a:lnTo>
                    <a:pt x="672233" y="0"/>
                  </a:lnTo>
                  <a:cubicBezTo>
                    <a:pt x="721730" y="0"/>
                    <a:pt x="761834" y="40104"/>
                    <a:pt x="761834" y="89601"/>
                  </a:cubicBezTo>
                  <a:lnTo>
                    <a:pt x="761834" y="75113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E98FF8F6-4479-42ED-862F-63F060E8B28A}"/>
                </a:ext>
              </a:extLst>
            </p:cNvPr>
            <p:cNvSpPr/>
            <p:nvPr/>
          </p:nvSpPr>
          <p:spPr>
            <a:xfrm>
              <a:off x="717479" y="2018398"/>
              <a:ext cx="1336530" cy="1613091"/>
            </a:xfrm>
            <a:custGeom>
              <a:avLst/>
              <a:gdLst>
                <a:gd name="connsiteX0" fmla="*/ 559792 w 1336530"/>
                <a:gd name="connsiteY0" fmla="*/ 1613091 h 1613091"/>
                <a:gd name="connsiteX1" fmla="*/ 542915 w 1336530"/>
                <a:gd name="connsiteY1" fmla="*/ 1462543 h 1613091"/>
                <a:gd name="connsiteX2" fmla="*/ 498726 w 1336530"/>
                <a:gd name="connsiteY2" fmla="*/ 1396945 h 1613091"/>
                <a:gd name="connsiteX3" fmla="*/ 52807 w 1336530"/>
                <a:gd name="connsiteY3" fmla="*/ 1187955 h 1613091"/>
                <a:gd name="connsiteX4" fmla="*/ 0 w 1336530"/>
                <a:gd name="connsiteY4" fmla="*/ 1121790 h 1613091"/>
                <a:gd name="connsiteX5" fmla="*/ 6202 w 1336530"/>
                <a:gd name="connsiteY5" fmla="*/ 1073009 h 1613091"/>
                <a:gd name="connsiteX6" fmla="*/ 17324 w 1336530"/>
                <a:gd name="connsiteY6" fmla="*/ 1048737 h 1613091"/>
                <a:gd name="connsiteX7" fmla="*/ 562565 w 1336530"/>
                <a:gd name="connsiteY7" fmla="*/ 1014477 h 1613091"/>
                <a:gd name="connsiteX8" fmla="*/ 579173 w 1336530"/>
                <a:gd name="connsiteY8" fmla="*/ 259232 h 1613091"/>
                <a:gd name="connsiteX9" fmla="*/ 584928 w 1336530"/>
                <a:gd name="connsiteY9" fmla="*/ 115542 h 1613091"/>
                <a:gd name="connsiteX10" fmla="*/ 582632 w 1336530"/>
                <a:gd name="connsiteY10" fmla="*/ 115542 h 1613091"/>
                <a:gd name="connsiteX11" fmla="*/ 698174 w 1336530"/>
                <a:gd name="connsiteY11" fmla="*/ 0 h 1613091"/>
                <a:gd name="connsiteX12" fmla="*/ 813717 w 1336530"/>
                <a:gd name="connsiteY12" fmla="*/ 115542 h 1613091"/>
                <a:gd name="connsiteX13" fmla="*/ 813717 w 1336530"/>
                <a:gd name="connsiteY13" fmla="*/ 777071 h 1613091"/>
                <a:gd name="connsiteX14" fmla="*/ 761834 w 1336530"/>
                <a:gd name="connsiteY14" fmla="*/ 777071 h 1613091"/>
                <a:gd name="connsiteX15" fmla="*/ 761834 w 1336530"/>
                <a:gd name="connsiteY15" fmla="*/ 115542 h 1613091"/>
                <a:gd name="connsiteX16" fmla="*/ 698174 w 1336530"/>
                <a:gd name="connsiteY16" fmla="*/ 51882 h 1613091"/>
                <a:gd name="connsiteX17" fmla="*/ 634514 w 1336530"/>
                <a:gd name="connsiteY17" fmla="*/ 115542 h 1613091"/>
                <a:gd name="connsiteX18" fmla="*/ 617131 w 1336530"/>
                <a:gd name="connsiteY18" fmla="*/ 115542 h 1613091"/>
                <a:gd name="connsiteX19" fmla="*/ 634425 w 1336530"/>
                <a:gd name="connsiteY19" fmla="*/ 116586 h 1613091"/>
                <a:gd name="connsiteX20" fmla="*/ 613881 w 1336530"/>
                <a:gd name="connsiteY20" fmla="*/ 1042327 h 1613091"/>
                <a:gd name="connsiteX21" fmla="*/ 613284 w 1336530"/>
                <a:gd name="connsiteY21" fmla="*/ 1069103 h 1613091"/>
                <a:gd name="connsiteX22" fmla="*/ 586538 w 1336530"/>
                <a:gd name="connsiteY22" fmla="*/ 1067671 h 1613091"/>
                <a:gd name="connsiteX23" fmla="*/ 57279 w 1336530"/>
                <a:gd name="connsiteY23" fmla="*/ 1082938 h 1613091"/>
                <a:gd name="connsiteX24" fmla="*/ 57100 w 1336530"/>
                <a:gd name="connsiteY24" fmla="*/ 1083505 h 1613091"/>
                <a:gd name="connsiteX25" fmla="*/ 51882 w 1336530"/>
                <a:gd name="connsiteY25" fmla="*/ 1121760 h 1613091"/>
                <a:gd name="connsiteX26" fmla="*/ 65240 w 1336530"/>
                <a:gd name="connsiteY26" fmla="*/ 1137534 h 1613091"/>
                <a:gd name="connsiteX27" fmla="*/ 71979 w 1336530"/>
                <a:gd name="connsiteY27" fmla="*/ 1139621 h 1613091"/>
                <a:gd name="connsiteX28" fmla="*/ 520761 w 1336530"/>
                <a:gd name="connsiteY28" fmla="*/ 1349953 h 1613091"/>
                <a:gd name="connsiteX29" fmla="*/ 594589 w 1336530"/>
                <a:gd name="connsiteY29" fmla="*/ 1457892 h 1613091"/>
                <a:gd name="connsiteX30" fmla="*/ 606098 w 1336530"/>
                <a:gd name="connsiteY30" fmla="*/ 1560583 h 1613091"/>
                <a:gd name="connsiteX31" fmla="*/ 1142334 w 1336530"/>
                <a:gd name="connsiteY31" fmla="*/ 1553755 h 1613091"/>
                <a:gd name="connsiteX32" fmla="*/ 1269595 w 1336530"/>
                <a:gd name="connsiteY32" fmla="*/ 1003176 h 1613091"/>
                <a:gd name="connsiteX33" fmla="*/ 1269326 w 1336530"/>
                <a:gd name="connsiteY33" fmla="*/ 1001119 h 1613091"/>
                <a:gd name="connsiteX34" fmla="*/ 1272785 w 1336530"/>
                <a:gd name="connsiteY34" fmla="*/ 864257 h 1613091"/>
                <a:gd name="connsiteX35" fmla="*/ 787895 w 1336530"/>
                <a:gd name="connsiteY35" fmla="*/ 866851 h 1613091"/>
                <a:gd name="connsiteX36" fmla="*/ 787656 w 1336530"/>
                <a:gd name="connsiteY36" fmla="*/ 814969 h 1613091"/>
                <a:gd name="connsiteX37" fmla="*/ 1326009 w 1336530"/>
                <a:gd name="connsiteY37" fmla="*/ 812077 h 1613091"/>
                <a:gd name="connsiteX38" fmla="*/ 1321358 w 1336530"/>
                <a:gd name="connsiteY38" fmla="*/ 998316 h 1613091"/>
                <a:gd name="connsiteX39" fmla="*/ 1180739 w 1336530"/>
                <a:gd name="connsiteY39" fmla="*/ 1591891 h 1613091"/>
                <a:gd name="connsiteX40" fmla="*/ 1173493 w 1336530"/>
                <a:gd name="connsiteY40" fmla="*/ 1605279 h 1613091"/>
                <a:gd name="connsiteX41" fmla="*/ 559792 w 1336530"/>
                <a:gd name="connsiteY41" fmla="*/ 1613091 h 161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6530" h="1613091">
                  <a:moveTo>
                    <a:pt x="559792" y="1613091"/>
                  </a:moveTo>
                  <a:lnTo>
                    <a:pt x="542915" y="1462543"/>
                  </a:lnTo>
                  <a:cubicBezTo>
                    <a:pt x="540947" y="1433501"/>
                    <a:pt x="524071" y="1408842"/>
                    <a:pt x="498726" y="1396945"/>
                  </a:cubicBezTo>
                  <a:lnTo>
                    <a:pt x="52807" y="1187955"/>
                  </a:lnTo>
                  <a:cubicBezTo>
                    <a:pt x="21975" y="1180978"/>
                    <a:pt x="0" y="1153754"/>
                    <a:pt x="0" y="1121790"/>
                  </a:cubicBezTo>
                  <a:cubicBezTo>
                    <a:pt x="0" y="1105361"/>
                    <a:pt x="2117" y="1088961"/>
                    <a:pt x="6202" y="1073009"/>
                  </a:cubicBezTo>
                  <a:cubicBezTo>
                    <a:pt x="6798" y="1064153"/>
                    <a:pt x="10675" y="1055685"/>
                    <a:pt x="17324" y="1048737"/>
                  </a:cubicBezTo>
                  <a:cubicBezTo>
                    <a:pt x="66910" y="997124"/>
                    <a:pt x="396333" y="1006307"/>
                    <a:pt x="562565" y="1014477"/>
                  </a:cubicBezTo>
                  <a:lnTo>
                    <a:pt x="579173" y="259232"/>
                  </a:lnTo>
                  <a:cubicBezTo>
                    <a:pt x="580932" y="180694"/>
                    <a:pt x="581886" y="138323"/>
                    <a:pt x="584928" y="115542"/>
                  </a:cubicBezTo>
                  <a:lnTo>
                    <a:pt x="582632" y="115542"/>
                  </a:lnTo>
                  <a:cubicBezTo>
                    <a:pt x="582632" y="51823"/>
                    <a:pt x="634484" y="0"/>
                    <a:pt x="698174" y="0"/>
                  </a:cubicBezTo>
                  <a:cubicBezTo>
                    <a:pt x="761864" y="0"/>
                    <a:pt x="813717" y="51823"/>
                    <a:pt x="813717" y="115542"/>
                  </a:cubicBezTo>
                  <a:lnTo>
                    <a:pt x="813717" y="777071"/>
                  </a:lnTo>
                  <a:lnTo>
                    <a:pt x="761834" y="777071"/>
                  </a:lnTo>
                  <a:lnTo>
                    <a:pt x="761834" y="115542"/>
                  </a:lnTo>
                  <a:cubicBezTo>
                    <a:pt x="761834" y="80447"/>
                    <a:pt x="733269" y="51882"/>
                    <a:pt x="698174" y="51882"/>
                  </a:cubicBezTo>
                  <a:cubicBezTo>
                    <a:pt x="663079" y="51882"/>
                    <a:pt x="634514" y="80447"/>
                    <a:pt x="634514" y="115542"/>
                  </a:cubicBezTo>
                  <a:lnTo>
                    <a:pt x="617131" y="115542"/>
                  </a:lnTo>
                  <a:lnTo>
                    <a:pt x="634425" y="116586"/>
                  </a:lnTo>
                  <a:cubicBezTo>
                    <a:pt x="633679" y="132240"/>
                    <a:pt x="620679" y="728976"/>
                    <a:pt x="613881" y="1042327"/>
                  </a:cubicBezTo>
                  <a:lnTo>
                    <a:pt x="613284" y="1069103"/>
                  </a:lnTo>
                  <a:lnTo>
                    <a:pt x="586538" y="1067671"/>
                  </a:lnTo>
                  <a:cubicBezTo>
                    <a:pt x="360671" y="1055476"/>
                    <a:pt x="98845" y="1058100"/>
                    <a:pt x="57279" y="1082938"/>
                  </a:cubicBezTo>
                  <a:lnTo>
                    <a:pt x="57100" y="1083505"/>
                  </a:lnTo>
                  <a:cubicBezTo>
                    <a:pt x="53642" y="1095968"/>
                    <a:pt x="51882" y="1108849"/>
                    <a:pt x="51882" y="1121760"/>
                  </a:cubicBezTo>
                  <a:cubicBezTo>
                    <a:pt x="51882" y="1129602"/>
                    <a:pt x="57488" y="1136222"/>
                    <a:pt x="65240" y="1137534"/>
                  </a:cubicBezTo>
                  <a:lnTo>
                    <a:pt x="71979" y="1139621"/>
                  </a:lnTo>
                  <a:lnTo>
                    <a:pt x="520761" y="1349953"/>
                  </a:lnTo>
                  <a:cubicBezTo>
                    <a:pt x="563161" y="1369841"/>
                    <a:pt x="591458" y="1411197"/>
                    <a:pt x="594589" y="1457892"/>
                  </a:cubicBezTo>
                  <a:lnTo>
                    <a:pt x="606098" y="1560583"/>
                  </a:lnTo>
                  <a:lnTo>
                    <a:pt x="1142334" y="1553755"/>
                  </a:lnTo>
                  <a:cubicBezTo>
                    <a:pt x="1292852" y="1275111"/>
                    <a:pt x="1300903" y="1235722"/>
                    <a:pt x="1269595" y="1003176"/>
                  </a:cubicBezTo>
                  <a:lnTo>
                    <a:pt x="1269326" y="1001119"/>
                  </a:lnTo>
                  <a:lnTo>
                    <a:pt x="1272785" y="864257"/>
                  </a:lnTo>
                  <a:lnTo>
                    <a:pt x="787895" y="866851"/>
                  </a:lnTo>
                  <a:lnTo>
                    <a:pt x="787656" y="814969"/>
                  </a:lnTo>
                  <a:lnTo>
                    <a:pt x="1326009" y="812077"/>
                  </a:lnTo>
                  <a:lnTo>
                    <a:pt x="1321358" y="998316"/>
                  </a:lnTo>
                  <a:cubicBezTo>
                    <a:pt x="1354604" y="1245920"/>
                    <a:pt x="1343691" y="1291004"/>
                    <a:pt x="1180739" y="1591891"/>
                  </a:cubicBezTo>
                  <a:lnTo>
                    <a:pt x="1173493" y="1605279"/>
                  </a:lnTo>
                  <a:lnTo>
                    <a:pt x="559792" y="1613091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78CE0B99-5AC9-4266-AFBD-97E4263797A1}"/>
                </a:ext>
              </a:extLst>
            </p:cNvPr>
            <p:cNvSpPr/>
            <p:nvPr/>
          </p:nvSpPr>
          <p:spPr>
            <a:xfrm>
              <a:off x="1505195" y="2456953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3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0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0CF62E5B-E6BB-496B-BD0F-D09DF98EE86D}"/>
                </a:ext>
              </a:extLst>
            </p:cNvPr>
            <p:cNvSpPr/>
            <p:nvPr/>
          </p:nvSpPr>
          <p:spPr>
            <a:xfrm>
              <a:off x="1479283" y="2430982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5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5 h 503436"/>
                <a:gd name="connsiteX6" fmla="*/ 115542 w 231084"/>
                <a:gd name="connsiteY6" fmla="*/ 503437 h 503436"/>
                <a:gd name="connsiteX7" fmla="*/ 115542 w 231084"/>
                <a:gd name="connsiteY7" fmla="*/ 51912 h 503436"/>
                <a:gd name="connsiteX8" fmla="*/ 51882 w 231084"/>
                <a:gd name="connsiteY8" fmla="*/ 115572 h 503436"/>
                <a:gd name="connsiteX9" fmla="*/ 51882 w 231084"/>
                <a:gd name="connsiteY9" fmla="*/ 387924 h 503436"/>
                <a:gd name="connsiteX10" fmla="*/ 115542 w 231084"/>
                <a:gd name="connsiteY10" fmla="*/ 451584 h 503436"/>
                <a:gd name="connsiteX11" fmla="*/ 179173 w 231084"/>
                <a:gd name="connsiteY11" fmla="*/ 387924 h 503436"/>
                <a:gd name="connsiteX12" fmla="*/ 179173 w 231084"/>
                <a:gd name="connsiteY12" fmla="*/ 115572 h 503436"/>
                <a:gd name="connsiteX13" fmla="*/ 115542 w 231084"/>
                <a:gd name="connsiteY13" fmla="*/ 5191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5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23"/>
                    <a:pt x="231085" y="115542"/>
                  </a:cubicBezTo>
                  <a:lnTo>
                    <a:pt x="231085" y="387895"/>
                  </a:lnTo>
                  <a:cubicBezTo>
                    <a:pt x="231055" y="451614"/>
                    <a:pt x="179232" y="503437"/>
                    <a:pt x="115542" y="503437"/>
                  </a:cubicBezTo>
                  <a:close/>
                  <a:moveTo>
                    <a:pt x="115542" y="51912"/>
                  </a:moveTo>
                  <a:cubicBezTo>
                    <a:pt x="80447" y="51912"/>
                    <a:pt x="51882" y="80477"/>
                    <a:pt x="51882" y="115572"/>
                  </a:cubicBezTo>
                  <a:lnTo>
                    <a:pt x="51882" y="387924"/>
                  </a:lnTo>
                  <a:cubicBezTo>
                    <a:pt x="51882" y="423019"/>
                    <a:pt x="80447" y="451584"/>
                    <a:pt x="115542" y="451584"/>
                  </a:cubicBezTo>
                  <a:cubicBezTo>
                    <a:pt x="150637" y="451584"/>
                    <a:pt x="179173" y="423019"/>
                    <a:pt x="179173" y="387924"/>
                  </a:cubicBezTo>
                  <a:lnTo>
                    <a:pt x="179173" y="115572"/>
                  </a:lnTo>
                  <a:cubicBezTo>
                    <a:pt x="179173" y="80477"/>
                    <a:pt x="150608" y="51912"/>
                    <a:pt x="115542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B6492104-1130-49CD-8F7D-BC79646B57BF}"/>
                </a:ext>
              </a:extLst>
            </p:cNvPr>
            <p:cNvSpPr/>
            <p:nvPr/>
          </p:nvSpPr>
          <p:spPr>
            <a:xfrm>
              <a:off x="1684397" y="2480359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3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6C6055BD-25BC-4699-9932-ED80C2707CA1}"/>
                </a:ext>
              </a:extLst>
            </p:cNvPr>
            <p:cNvSpPr/>
            <p:nvPr/>
          </p:nvSpPr>
          <p:spPr>
            <a:xfrm>
              <a:off x="1658456" y="2454418"/>
              <a:ext cx="231114" cy="503436"/>
            </a:xfrm>
            <a:custGeom>
              <a:avLst/>
              <a:gdLst>
                <a:gd name="connsiteX0" fmla="*/ 115572 w 231114"/>
                <a:gd name="connsiteY0" fmla="*/ 503437 h 503436"/>
                <a:gd name="connsiteX1" fmla="*/ 0 w 231114"/>
                <a:gd name="connsiteY1" fmla="*/ 387894 h 503436"/>
                <a:gd name="connsiteX2" fmla="*/ 0 w 231114"/>
                <a:gd name="connsiteY2" fmla="*/ 115542 h 503436"/>
                <a:gd name="connsiteX3" fmla="*/ 115572 w 231114"/>
                <a:gd name="connsiteY3" fmla="*/ 0 h 503436"/>
                <a:gd name="connsiteX4" fmla="*/ 231115 w 231114"/>
                <a:gd name="connsiteY4" fmla="*/ 115542 h 503436"/>
                <a:gd name="connsiteX5" fmla="*/ 231115 w 231114"/>
                <a:gd name="connsiteY5" fmla="*/ 387894 h 503436"/>
                <a:gd name="connsiteX6" fmla="*/ 115572 w 231114"/>
                <a:gd name="connsiteY6" fmla="*/ 503437 h 503436"/>
                <a:gd name="connsiteX7" fmla="*/ 115572 w 231114"/>
                <a:gd name="connsiteY7" fmla="*/ 51882 h 503436"/>
                <a:gd name="connsiteX8" fmla="*/ 51912 w 231114"/>
                <a:gd name="connsiteY8" fmla="*/ 115542 h 503436"/>
                <a:gd name="connsiteX9" fmla="*/ 51912 w 231114"/>
                <a:gd name="connsiteY9" fmla="*/ 387894 h 503436"/>
                <a:gd name="connsiteX10" fmla="*/ 115572 w 231114"/>
                <a:gd name="connsiteY10" fmla="*/ 451555 h 503436"/>
                <a:gd name="connsiteX11" fmla="*/ 179232 w 231114"/>
                <a:gd name="connsiteY11" fmla="*/ 387894 h 503436"/>
                <a:gd name="connsiteX12" fmla="*/ 179232 w 231114"/>
                <a:gd name="connsiteY12" fmla="*/ 115542 h 503436"/>
                <a:gd name="connsiteX13" fmla="*/ 115572 w 23111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14" h="503436">
                  <a:moveTo>
                    <a:pt x="11557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72" y="0"/>
                  </a:cubicBezTo>
                  <a:cubicBezTo>
                    <a:pt x="179262" y="0"/>
                    <a:pt x="231115" y="51823"/>
                    <a:pt x="231115" y="115542"/>
                  </a:cubicBezTo>
                  <a:lnTo>
                    <a:pt x="231115" y="387894"/>
                  </a:lnTo>
                  <a:cubicBezTo>
                    <a:pt x="231085" y="451584"/>
                    <a:pt x="179262" y="503437"/>
                    <a:pt x="115572" y="503437"/>
                  </a:cubicBezTo>
                  <a:close/>
                  <a:moveTo>
                    <a:pt x="115572" y="51882"/>
                  </a:moveTo>
                  <a:cubicBezTo>
                    <a:pt x="80447" y="51882"/>
                    <a:pt x="51912" y="80447"/>
                    <a:pt x="51912" y="115542"/>
                  </a:cubicBezTo>
                  <a:lnTo>
                    <a:pt x="51912" y="387894"/>
                  </a:lnTo>
                  <a:cubicBezTo>
                    <a:pt x="51912" y="422989"/>
                    <a:pt x="80477" y="451555"/>
                    <a:pt x="115572" y="451555"/>
                  </a:cubicBezTo>
                  <a:cubicBezTo>
                    <a:pt x="150667" y="451555"/>
                    <a:pt x="179232" y="422989"/>
                    <a:pt x="179232" y="387894"/>
                  </a:cubicBezTo>
                  <a:lnTo>
                    <a:pt x="179232" y="115542"/>
                  </a:lnTo>
                  <a:cubicBezTo>
                    <a:pt x="179202" y="80447"/>
                    <a:pt x="150638" y="51882"/>
                    <a:pt x="11557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A98260EE-F4F9-4183-AB1A-F0F3154B9C0A}"/>
                </a:ext>
              </a:extLst>
            </p:cNvPr>
            <p:cNvSpPr/>
            <p:nvPr/>
          </p:nvSpPr>
          <p:spPr>
            <a:xfrm>
              <a:off x="1863600" y="2503796"/>
              <a:ext cx="179202" cy="451554"/>
            </a:xfrm>
            <a:custGeom>
              <a:avLst/>
              <a:gdLst>
                <a:gd name="connsiteX0" fmla="*/ 179202 w 179202"/>
                <a:gd name="connsiteY0" fmla="*/ 89601 h 451554"/>
                <a:gd name="connsiteX1" fmla="*/ 179202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2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2" y="89601"/>
                  </a:moveTo>
                  <a:lnTo>
                    <a:pt x="179202" y="361953"/>
                  </a:lnTo>
                  <a:cubicBezTo>
                    <a:pt x="179202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3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68" y="0"/>
                    <a:pt x="179202" y="40104"/>
                    <a:pt x="179202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D44E90B9-3944-4AB9-AB02-3B18D9E79504}"/>
                </a:ext>
              </a:extLst>
            </p:cNvPr>
            <p:cNvSpPr/>
            <p:nvPr/>
          </p:nvSpPr>
          <p:spPr>
            <a:xfrm>
              <a:off x="1837659" y="2477855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4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4 h 503436"/>
                <a:gd name="connsiteX6" fmla="*/ 115542 w 231084"/>
                <a:gd name="connsiteY6" fmla="*/ 503437 h 503436"/>
                <a:gd name="connsiteX7" fmla="*/ 115542 w 231084"/>
                <a:gd name="connsiteY7" fmla="*/ 51882 h 503436"/>
                <a:gd name="connsiteX8" fmla="*/ 51882 w 231084"/>
                <a:gd name="connsiteY8" fmla="*/ 115542 h 503436"/>
                <a:gd name="connsiteX9" fmla="*/ 51882 w 231084"/>
                <a:gd name="connsiteY9" fmla="*/ 387894 h 503436"/>
                <a:gd name="connsiteX10" fmla="*/ 115542 w 231084"/>
                <a:gd name="connsiteY10" fmla="*/ 451555 h 503436"/>
                <a:gd name="connsiteX11" fmla="*/ 179203 w 231084"/>
                <a:gd name="connsiteY11" fmla="*/ 387894 h 503436"/>
                <a:gd name="connsiteX12" fmla="*/ 179203 w 231084"/>
                <a:gd name="connsiteY12" fmla="*/ 115542 h 503436"/>
                <a:gd name="connsiteX13" fmla="*/ 115542 w 23108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52"/>
                    <a:pt x="231085" y="115542"/>
                  </a:cubicBezTo>
                  <a:lnTo>
                    <a:pt x="231085" y="387894"/>
                  </a:lnTo>
                  <a:cubicBezTo>
                    <a:pt x="231085" y="451584"/>
                    <a:pt x="179232" y="503437"/>
                    <a:pt x="115542" y="503437"/>
                  </a:cubicBezTo>
                  <a:close/>
                  <a:moveTo>
                    <a:pt x="115542" y="51882"/>
                  </a:moveTo>
                  <a:cubicBezTo>
                    <a:pt x="80447" y="51882"/>
                    <a:pt x="51882" y="80447"/>
                    <a:pt x="51882" y="115542"/>
                  </a:cubicBezTo>
                  <a:lnTo>
                    <a:pt x="51882" y="387894"/>
                  </a:lnTo>
                  <a:cubicBezTo>
                    <a:pt x="51882" y="422989"/>
                    <a:pt x="80447" y="451555"/>
                    <a:pt x="115542" y="451555"/>
                  </a:cubicBezTo>
                  <a:cubicBezTo>
                    <a:pt x="150638" y="451555"/>
                    <a:pt x="179203" y="422989"/>
                    <a:pt x="179203" y="387894"/>
                  </a:cubicBezTo>
                  <a:lnTo>
                    <a:pt x="179203" y="115542"/>
                  </a:lnTo>
                  <a:cubicBezTo>
                    <a:pt x="179173" y="80447"/>
                    <a:pt x="150638" y="51882"/>
                    <a:pt x="11554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1126CA86-BCAC-4898-866E-F46DF55BE1D4}"/>
                </a:ext>
              </a:extLst>
            </p:cNvPr>
            <p:cNvSpPr/>
            <p:nvPr/>
          </p:nvSpPr>
          <p:spPr>
            <a:xfrm>
              <a:off x="1250972" y="3573703"/>
              <a:ext cx="724711" cy="1708387"/>
            </a:xfrm>
            <a:custGeom>
              <a:avLst/>
              <a:gdLst>
                <a:gd name="connsiteX0" fmla="*/ 51882 w 724711"/>
                <a:gd name="connsiteY0" fmla="*/ 1708387 h 1708387"/>
                <a:gd name="connsiteX1" fmla="*/ 0 w 724711"/>
                <a:gd name="connsiteY1" fmla="*/ 1708387 h 1708387"/>
                <a:gd name="connsiteX2" fmla="*/ 0 w 724711"/>
                <a:gd name="connsiteY2" fmla="*/ 0 h 1708387"/>
                <a:gd name="connsiteX3" fmla="*/ 724712 w 724711"/>
                <a:gd name="connsiteY3" fmla="*/ 0 h 1708387"/>
                <a:gd name="connsiteX4" fmla="*/ 724712 w 724711"/>
                <a:gd name="connsiteY4" fmla="*/ 502006 h 1708387"/>
                <a:gd name="connsiteX5" fmla="*/ 672800 w 724711"/>
                <a:gd name="connsiteY5" fmla="*/ 502006 h 1708387"/>
                <a:gd name="connsiteX6" fmla="*/ 672800 w 724711"/>
                <a:gd name="connsiteY6" fmla="*/ 51882 h 1708387"/>
                <a:gd name="connsiteX7" fmla="*/ 51882 w 724711"/>
                <a:gd name="connsiteY7" fmla="*/ 51882 h 17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11" h="1708387">
                  <a:moveTo>
                    <a:pt x="51882" y="1708387"/>
                  </a:moveTo>
                  <a:lnTo>
                    <a:pt x="0" y="1708387"/>
                  </a:lnTo>
                  <a:lnTo>
                    <a:pt x="0" y="0"/>
                  </a:lnTo>
                  <a:lnTo>
                    <a:pt x="724712" y="0"/>
                  </a:lnTo>
                  <a:lnTo>
                    <a:pt x="724712" y="502006"/>
                  </a:lnTo>
                  <a:lnTo>
                    <a:pt x="672800" y="502006"/>
                  </a:lnTo>
                  <a:lnTo>
                    <a:pt x="672800" y="51882"/>
                  </a:lnTo>
                  <a:lnTo>
                    <a:pt x="5188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95DC492F-876D-42F3-8F0D-F2AD89493A1C}"/>
                </a:ext>
              </a:extLst>
            </p:cNvPr>
            <p:cNvSpPr/>
            <p:nvPr/>
          </p:nvSpPr>
          <p:spPr>
            <a:xfrm>
              <a:off x="11005522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D2F259EC-8582-4007-99E8-A790B81F2D6D}"/>
                </a:ext>
              </a:extLst>
            </p:cNvPr>
            <p:cNvSpPr/>
            <p:nvPr/>
          </p:nvSpPr>
          <p:spPr>
            <a:xfrm>
              <a:off x="11446611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87" name="Grafika 1">
              <a:extLst>
                <a:ext uri="{FF2B5EF4-FFF2-40B4-BE49-F238E27FC236}">
                  <a16:creationId xmlns:a16="http://schemas.microsoft.com/office/drawing/2014/main" id="{B01403A1-F553-4B37-852A-E1D89E554B3F}"/>
                </a:ext>
              </a:extLst>
            </p:cNvPr>
            <p:cNvGrpSpPr/>
            <p:nvPr/>
          </p:nvGrpSpPr>
          <p:grpSpPr>
            <a:xfrm>
              <a:off x="3100187" y="1139620"/>
              <a:ext cx="5405416" cy="1705435"/>
              <a:chOff x="3100187" y="1139620"/>
              <a:chExt cx="5405416" cy="1705435"/>
            </a:xfrm>
            <a:solidFill>
              <a:srgbClr val="AEABAB"/>
            </a:solidFill>
          </p:grpSpPr>
          <p:sp>
            <p:nvSpPr>
              <p:cNvPr id="492" name="Dowolny kształt: kształt 491">
                <a:extLst>
                  <a:ext uri="{FF2B5EF4-FFF2-40B4-BE49-F238E27FC236}">
                    <a16:creationId xmlns:a16="http://schemas.microsoft.com/office/drawing/2014/main" id="{FB6C8602-8CF6-4143-9C85-B444599C1675}"/>
                  </a:ext>
                </a:extLst>
              </p:cNvPr>
              <p:cNvSpPr/>
              <p:nvPr/>
            </p:nvSpPr>
            <p:spPr>
              <a:xfrm>
                <a:off x="3100187" y="2793173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3" name="Dowolny kształt: kształt 492">
                <a:extLst>
                  <a:ext uri="{FF2B5EF4-FFF2-40B4-BE49-F238E27FC236}">
                    <a16:creationId xmlns:a16="http://schemas.microsoft.com/office/drawing/2014/main" id="{E8C99DAF-EEDE-4C31-8DE4-9988093EAA64}"/>
                  </a:ext>
                </a:extLst>
              </p:cNvPr>
              <p:cNvSpPr/>
              <p:nvPr/>
            </p:nvSpPr>
            <p:spPr>
              <a:xfrm>
                <a:off x="3100187" y="2241999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4" name="Dowolny kształt: kształt 493">
                <a:extLst>
                  <a:ext uri="{FF2B5EF4-FFF2-40B4-BE49-F238E27FC236}">
                    <a16:creationId xmlns:a16="http://schemas.microsoft.com/office/drawing/2014/main" id="{23F3FEDE-B3C3-43BE-B266-C2F1D831F173}"/>
                  </a:ext>
                </a:extLst>
              </p:cNvPr>
              <p:cNvSpPr/>
              <p:nvPr/>
            </p:nvSpPr>
            <p:spPr>
              <a:xfrm>
                <a:off x="3100187" y="1690795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5" name="Dowolny kształt: kształt 494">
                <a:extLst>
                  <a:ext uri="{FF2B5EF4-FFF2-40B4-BE49-F238E27FC236}">
                    <a16:creationId xmlns:a16="http://schemas.microsoft.com/office/drawing/2014/main" id="{69A3B452-A0E2-46D9-900C-5415F5AD8598}"/>
                  </a:ext>
                </a:extLst>
              </p:cNvPr>
              <p:cNvSpPr/>
              <p:nvPr/>
            </p:nvSpPr>
            <p:spPr>
              <a:xfrm>
                <a:off x="3100187" y="1139620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8" name="Grafika 1">
              <a:extLst>
                <a:ext uri="{FF2B5EF4-FFF2-40B4-BE49-F238E27FC236}">
                  <a16:creationId xmlns:a16="http://schemas.microsoft.com/office/drawing/2014/main" id="{410F3AF3-C42F-430A-8A7E-049D6519C03E}"/>
                </a:ext>
              </a:extLst>
            </p:cNvPr>
            <p:cNvGrpSpPr/>
            <p:nvPr/>
          </p:nvGrpSpPr>
          <p:grpSpPr>
            <a:xfrm>
              <a:off x="8012840" y="3423871"/>
              <a:ext cx="955289" cy="65896"/>
              <a:chOff x="8012840" y="3423871"/>
              <a:chExt cx="955289" cy="65896"/>
            </a:xfrm>
            <a:solidFill>
              <a:srgbClr val="B61928"/>
            </a:solidFill>
          </p:grpSpPr>
          <p:sp>
            <p:nvSpPr>
              <p:cNvPr id="487" name="Dowolny kształt: kształt 486">
                <a:extLst>
                  <a:ext uri="{FF2B5EF4-FFF2-40B4-BE49-F238E27FC236}">
                    <a16:creationId xmlns:a16="http://schemas.microsoft.com/office/drawing/2014/main" id="{0A75A7F0-3B9C-428F-96E8-7ED30528CCAD}"/>
                  </a:ext>
                </a:extLst>
              </p:cNvPr>
              <p:cNvSpPr/>
              <p:nvPr/>
            </p:nvSpPr>
            <p:spPr>
              <a:xfrm>
                <a:off x="8012840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8" name="Dowolny kształt: kształt 487">
                <a:extLst>
                  <a:ext uri="{FF2B5EF4-FFF2-40B4-BE49-F238E27FC236}">
                    <a16:creationId xmlns:a16="http://schemas.microsoft.com/office/drawing/2014/main" id="{ACEE121A-491D-4099-ACDC-03F23A191CAD}"/>
                  </a:ext>
                </a:extLst>
              </p:cNvPr>
              <p:cNvSpPr/>
              <p:nvPr/>
            </p:nvSpPr>
            <p:spPr>
              <a:xfrm>
                <a:off x="8226959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9" name="Dowolny kształt: kształt 488">
                <a:extLst>
                  <a:ext uri="{FF2B5EF4-FFF2-40B4-BE49-F238E27FC236}">
                    <a16:creationId xmlns:a16="http://schemas.microsoft.com/office/drawing/2014/main" id="{C019D371-ED72-4F96-9D30-6D43C1A3A93F}"/>
                  </a:ext>
                </a:extLst>
              </p:cNvPr>
              <p:cNvSpPr/>
              <p:nvPr/>
            </p:nvSpPr>
            <p:spPr>
              <a:xfrm>
                <a:off x="8441078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0" name="Dowolny kształt: kształt 489">
                <a:extLst>
                  <a:ext uri="{FF2B5EF4-FFF2-40B4-BE49-F238E27FC236}">
                    <a16:creationId xmlns:a16="http://schemas.microsoft.com/office/drawing/2014/main" id="{53A1A777-9AB7-494C-93BF-3F3E4A1654DB}"/>
                  </a:ext>
                </a:extLst>
              </p:cNvPr>
              <p:cNvSpPr/>
              <p:nvPr/>
            </p:nvSpPr>
            <p:spPr>
              <a:xfrm>
                <a:off x="8655196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1" name="Dowolny kształt: kształt 490">
                <a:extLst>
                  <a:ext uri="{FF2B5EF4-FFF2-40B4-BE49-F238E27FC236}">
                    <a16:creationId xmlns:a16="http://schemas.microsoft.com/office/drawing/2014/main" id="{93DFD09B-8835-4167-9ABC-48D7AD8A88B5}"/>
                  </a:ext>
                </a:extLst>
              </p:cNvPr>
              <p:cNvSpPr/>
              <p:nvPr/>
            </p:nvSpPr>
            <p:spPr>
              <a:xfrm>
                <a:off x="8869315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9" name="Grafika 1">
              <a:extLst>
                <a:ext uri="{FF2B5EF4-FFF2-40B4-BE49-F238E27FC236}">
                  <a16:creationId xmlns:a16="http://schemas.microsoft.com/office/drawing/2014/main" id="{1E0F5971-36E4-4F8F-BD14-44CFBB87C665}"/>
                </a:ext>
              </a:extLst>
            </p:cNvPr>
            <p:cNvGrpSpPr/>
            <p:nvPr/>
          </p:nvGrpSpPr>
          <p:grpSpPr>
            <a:xfrm>
              <a:off x="4942752" y="314305"/>
              <a:ext cx="2900456" cy="5838066"/>
              <a:chOff x="4942752" y="314305"/>
              <a:chExt cx="2900456" cy="5838066"/>
            </a:xfrm>
            <a:solidFill>
              <a:schemeClr val="accent1"/>
            </a:solidFill>
          </p:grpSpPr>
          <p:sp>
            <p:nvSpPr>
              <p:cNvPr id="485" name="Dowolny kształt: kształt 484">
                <a:extLst>
                  <a:ext uri="{FF2B5EF4-FFF2-40B4-BE49-F238E27FC236}">
                    <a16:creationId xmlns:a16="http://schemas.microsoft.com/office/drawing/2014/main" id="{A31CBB4F-4B5F-4AC2-A45D-9F243B1A8FD6}"/>
                  </a:ext>
                </a:extLst>
              </p:cNvPr>
              <p:cNvSpPr/>
              <p:nvPr/>
            </p:nvSpPr>
            <p:spPr>
              <a:xfrm>
                <a:off x="4968723" y="340246"/>
                <a:ext cx="2848545" cy="5786153"/>
              </a:xfrm>
              <a:custGeom>
                <a:avLst/>
                <a:gdLst>
                  <a:gd name="connsiteX0" fmla="*/ 2447054 w 2848545"/>
                  <a:gd name="connsiteY0" fmla="*/ 0 h 5786153"/>
                  <a:gd name="connsiteX1" fmla="*/ 2447054 w 2848545"/>
                  <a:gd name="connsiteY1" fmla="*/ 810407 h 5786153"/>
                  <a:gd name="connsiteX2" fmla="*/ 0 w 2848545"/>
                  <a:gd name="connsiteY2" fmla="*/ 810407 h 5786153"/>
                  <a:gd name="connsiteX3" fmla="*/ 0 w 2848545"/>
                  <a:gd name="connsiteY3" fmla="*/ 5786154 h 5786153"/>
                  <a:gd name="connsiteX4" fmla="*/ 2848545 w 2848545"/>
                  <a:gd name="connsiteY4" fmla="*/ 5786154 h 5786153"/>
                  <a:gd name="connsiteX5" fmla="*/ 2848545 w 2848545"/>
                  <a:gd name="connsiteY5" fmla="*/ 0 h 578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8545" h="5786153">
                    <a:moveTo>
                      <a:pt x="2447054" y="0"/>
                    </a:moveTo>
                    <a:lnTo>
                      <a:pt x="2447054" y="810407"/>
                    </a:lnTo>
                    <a:lnTo>
                      <a:pt x="0" y="810407"/>
                    </a:lnTo>
                    <a:lnTo>
                      <a:pt x="0" y="5786154"/>
                    </a:lnTo>
                    <a:lnTo>
                      <a:pt x="2848545" y="5786154"/>
                    </a:lnTo>
                    <a:lnTo>
                      <a:pt x="2848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6" name="Dowolny kształt: kształt 485">
                <a:extLst>
                  <a:ext uri="{FF2B5EF4-FFF2-40B4-BE49-F238E27FC236}">
                    <a16:creationId xmlns:a16="http://schemas.microsoft.com/office/drawing/2014/main" id="{AC3F4F2B-F898-434B-B60D-ECE4CCD2B7E7}"/>
                  </a:ext>
                </a:extLst>
              </p:cNvPr>
              <p:cNvSpPr/>
              <p:nvPr/>
            </p:nvSpPr>
            <p:spPr>
              <a:xfrm>
                <a:off x="4942752" y="314305"/>
                <a:ext cx="2900456" cy="5838066"/>
              </a:xfrm>
              <a:custGeom>
                <a:avLst/>
                <a:gdLst>
                  <a:gd name="connsiteX0" fmla="*/ 2900457 w 2900456"/>
                  <a:gd name="connsiteY0" fmla="*/ 5838067 h 5838066"/>
                  <a:gd name="connsiteX1" fmla="*/ 0 w 2900456"/>
                  <a:gd name="connsiteY1" fmla="*/ 5838067 h 5838066"/>
                  <a:gd name="connsiteX2" fmla="*/ 0 w 2900456"/>
                  <a:gd name="connsiteY2" fmla="*/ 810407 h 5838066"/>
                  <a:gd name="connsiteX3" fmla="*/ 2447083 w 2900456"/>
                  <a:gd name="connsiteY3" fmla="*/ 810407 h 5838066"/>
                  <a:gd name="connsiteX4" fmla="*/ 2447083 w 2900456"/>
                  <a:gd name="connsiteY4" fmla="*/ 0 h 5838066"/>
                  <a:gd name="connsiteX5" fmla="*/ 2900457 w 2900456"/>
                  <a:gd name="connsiteY5" fmla="*/ 0 h 5838066"/>
                  <a:gd name="connsiteX6" fmla="*/ 2900457 w 2900456"/>
                  <a:gd name="connsiteY6" fmla="*/ 5838067 h 5838066"/>
                  <a:gd name="connsiteX7" fmla="*/ 51912 w 2900456"/>
                  <a:gd name="connsiteY7" fmla="*/ 5786154 h 5838066"/>
                  <a:gd name="connsiteX8" fmla="*/ 2848575 w 2900456"/>
                  <a:gd name="connsiteY8" fmla="*/ 5786154 h 5838066"/>
                  <a:gd name="connsiteX9" fmla="*/ 2848575 w 2900456"/>
                  <a:gd name="connsiteY9" fmla="*/ 51912 h 5838066"/>
                  <a:gd name="connsiteX10" fmla="*/ 2498966 w 2900456"/>
                  <a:gd name="connsiteY10" fmla="*/ 51912 h 5838066"/>
                  <a:gd name="connsiteX11" fmla="*/ 2498966 w 2900456"/>
                  <a:gd name="connsiteY11" fmla="*/ 862289 h 5838066"/>
                  <a:gd name="connsiteX12" fmla="*/ 51882 w 2900456"/>
                  <a:gd name="connsiteY12" fmla="*/ 862289 h 5838066"/>
                  <a:gd name="connsiteX13" fmla="*/ 51882 w 2900456"/>
                  <a:gd name="connsiteY13" fmla="*/ 5786154 h 583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0456" h="5838066">
                    <a:moveTo>
                      <a:pt x="2900457" y="5838067"/>
                    </a:moveTo>
                    <a:lnTo>
                      <a:pt x="0" y="5838067"/>
                    </a:lnTo>
                    <a:lnTo>
                      <a:pt x="0" y="810407"/>
                    </a:lnTo>
                    <a:lnTo>
                      <a:pt x="2447083" y="810407"/>
                    </a:lnTo>
                    <a:lnTo>
                      <a:pt x="2447083" y="0"/>
                    </a:lnTo>
                    <a:lnTo>
                      <a:pt x="2900457" y="0"/>
                    </a:lnTo>
                    <a:lnTo>
                      <a:pt x="2900457" y="5838067"/>
                    </a:lnTo>
                    <a:close/>
                    <a:moveTo>
                      <a:pt x="51912" y="5786154"/>
                    </a:moveTo>
                    <a:lnTo>
                      <a:pt x="2848575" y="5786154"/>
                    </a:lnTo>
                    <a:lnTo>
                      <a:pt x="2848575" y="51912"/>
                    </a:lnTo>
                    <a:lnTo>
                      <a:pt x="2498966" y="51912"/>
                    </a:lnTo>
                    <a:lnTo>
                      <a:pt x="2498966" y="862289"/>
                    </a:lnTo>
                    <a:lnTo>
                      <a:pt x="51882" y="862289"/>
                    </a:lnTo>
                    <a:lnTo>
                      <a:pt x="51882" y="5786154"/>
                    </a:lnTo>
                    <a:close/>
                  </a:path>
                </a:pathLst>
              </a:custGeom>
              <a:solidFill>
                <a:schemeClr val="accent1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0" name="Dowolny kształt: kształt 289">
              <a:extLst>
                <a:ext uri="{FF2B5EF4-FFF2-40B4-BE49-F238E27FC236}">
                  <a16:creationId xmlns:a16="http://schemas.microsoft.com/office/drawing/2014/main" id="{8C75D6B4-EE5D-4F52-9F0F-AD1307D2BBDF}"/>
                </a:ext>
              </a:extLst>
            </p:cNvPr>
            <p:cNvSpPr/>
            <p:nvPr/>
          </p:nvSpPr>
          <p:spPr>
            <a:xfrm>
              <a:off x="4968693" y="557516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5 h 551234"/>
                <a:gd name="connsiteX3" fmla="*/ 0 w 2848544"/>
                <a:gd name="connsiteY3" fmla="*/ 551235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5"/>
                  </a:lnTo>
                  <a:lnTo>
                    <a:pt x="0" y="551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B1A89525-328E-4E9D-9B38-04DC60B31DB4}"/>
                </a:ext>
              </a:extLst>
            </p:cNvPr>
            <p:cNvSpPr/>
            <p:nvPr/>
          </p:nvSpPr>
          <p:spPr>
            <a:xfrm>
              <a:off x="4942752" y="5549225"/>
              <a:ext cx="2900456" cy="603146"/>
            </a:xfrm>
            <a:custGeom>
              <a:avLst/>
              <a:gdLst>
                <a:gd name="connsiteX0" fmla="*/ 2900457 w 2900456"/>
                <a:gd name="connsiteY0" fmla="*/ 603147 h 603146"/>
                <a:gd name="connsiteX1" fmla="*/ 0 w 2900456"/>
                <a:gd name="connsiteY1" fmla="*/ 603147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7 h 603146"/>
                <a:gd name="connsiteX5" fmla="*/ 51912 w 2900456"/>
                <a:gd name="connsiteY5" fmla="*/ 551234 h 603146"/>
                <a:gd name="connsiteX6" fmla="*/ 2848575 w 2900456"/>
                <a:gd name="connsiteY6" fmla="*/ 551234 h 603146"/>
                <a:gd name="connsiteX7" fmla="*/ 2848575 w 2900456"/>
                <a:gd name="connsiteY7" fmla="*/ 51882 h 603146"/>
                <a:gd name="connsiteX8" fmla="*/ 51912 w 2900456"/>
                <a:gd name="connsiteY8" fmla="*/ 51882 h 603146"/>
                <a:gd name="connsiteX9" fmla="*/ 51912 w 2900456"/>
                <a:gd name="connsiteY9" fmla="*/ 55123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7"/>
                  </a:moveTo>
                  <a:lnTo>
                    <a:pt x="0" y="60314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7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2" name="Dowolny kształt: kształt 291">
              <a:extLst>
                <a:ext uri="{FF2B5EF4-FFF2-40B4-BE49-F238E27FC236}">
                  <a16:creationId xmlns:a16="http://schemas.microsoft.com/office/drawing/2014/main" id="{67598B97-91D8-4C9F-9758-754D7EEFEFFE}"/>
                </a:ext>
              </a:extLst>
            </p:cNvPr>
            <p:cNvSpPr/>
            <p:nvPr/>
          </p:nvSpPr>
          <p:spPr>
            <a:xfrm>
              <a:off x="4968693" y="5023962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3" name="Dowolny kształt: kształt 292">
              <a:extLst>
                <a:ext uri="{FF2B5EF4-FFF2-40B4-BE49-F238E27FC236}">
                  <a16:creationId xmlns:a16="http://schemas.microsoft.com/office/drawing/2014/main" id="{D5248201-EDDC-4045-A41C-556D1A2A3D95}"/>
                </a:ext>
              </a:extLst>
            </p:cNvPr>
            <p:cNvSpPr/>
            <p:nvPr/>
          </p:nvSpPr>
          <p:spPr>
            <a:xfrm>
              <a:off x="4942752" y="4998020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204 h 603086"/>
                <a:gd name="connsiteX6" fmla="*/ 2848575 w 2900456"/>
                <a:gd name="connsiteY6" fmla="*/ 55120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20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204"/>
                  </a:moveTo>
                  <a:lnTo>
                    <a:pt x="2848575" y="55120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0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4" name="Dowolny kształt: kształt 293">
              <a:extLst>
                <a:ext uri="{FF2B5EF4-FFF2-40B4-BE49-F238E27FC236}">
                  <a16:creationId xmlns:a16="http://schemas.microsoft.com/office/drawing/2014/main" id="{5CAD6011-E5D7-4B1F-A6FE-2D34C59788CD}"/>
                </a:ext>
              </a:extLst>
            </p:cNvPr>
            <p:cNvSpPr/>
            <p:nvPr/>
          </p:nvSpPr>
          <p:spPr>
            <a:xfrm>
              <a:off x="4968693" y="4472727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95" name="Grafika 1">
              <a:extLst>
                <a:ext uri="{FF2B5EF4-FFF2-40B4-BE49-F238E27FC236}">
                  <a16:creationId xmlns:a16="http://schemas.microsoft.com/office/drawing/2014/main" id="{168E7798-7574-47D8-BC85-B09DDE8FDDE5}"/>
                </a:ext>
              </a:extLst>
            </p:cNvPr>
            <p:cNvGrpSpPr/>
            <p:nvPr/>
          </p:nvGrpSpPr>
          <p:grpSpPr>
            <a:xfrm>
              <a:off x="4942752" y="3895612"/>
              <a:ext cx="2900456" cy="603056"/>
              <a:chOff x="4942752" y="3895612"/>
              <a:chExt cx="2900456" cy="603056"/>
            </a:xfrm>
            <a:solidFill>
              <a:schemeClr val="accent1"/>
            </a:solidFill>
          </p:grpSpPr>
          <p:sp>
            <p:nvSpPr>
              <p:cNvPr id="483" name="Dowolny kształt: kształt 482">
                <a:extLst>
                  <a:ext uri="{FF2B5EF4-FFF2-40B4-BE49-F238E27FC236}">
                    <a16:creationId xmlns:a16="http://schemas.microsoft.com/office/drawing/2014/main" id="{A08E1161-1D51-4FFF-80A3-D5EA8AE6C65C}"/>
                  </a:ext>
                </a:extLst>
              </p:cNvPr>
              <p:cNvSpPr/>
              <p:nvPr/>
            </p:nvSpPr>
            <p:spPr>
              <a:xfrm>
                <a:off x="4968693" y="3921553"/>
                <a:ext cx="2848544" cy="551174"/>
              </a:xfrm>
              <a:custGeom>
                <a:avLst/>
                <a:gdLst>
                  <a:gd name="connsiteX0" fmla="*/ 0 w 2848544"/>
                  <a:gd name="connsiteY0" fmla="*/ 0 h 551174"/>
                  <a:gd name="connsiteX1" fmla="*/ 2848545 w 2848544"/>
                  <a:gd name="connsiteY1" fmla="*/ 0 h 551174"/>
                  <a:gd name="connsiteX2" fmla="*/ 2848545 w 2848544"/>
                  <a:gd name="connsiteY2" fmla="*/ 551174 h 551174"/>
                  <a:gd name="connsiteX3" fmla="*/ 0 w 2848544"/>
                  <a:gd name="connsiteY3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8544" h="551174">
                    <a:moveTo>
                      <a:pt x="0" y="0"/>
                    </a:moveTo>
                    <a:lnTo>
                      <a:pt x="2848545" y="0"/>
                    </a:lnTo>
                    <a:lnTo>
                      <a:pt x="2848545" y="551174"/>
                    </a:lnTo>
                    <a:lnTo>
                      <a:pt x="0" y="551174"/>
                    </a:lnTo>
                    <a:close/>
                  </a:path>
                </a:pathLst>
              </a:custGeom>
              <a:solidFill>
                <a:srgbClr val="00A0D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4" name="Dowolny kształt: kształt 483">
                <a:extLst>
                  <a:ext uri="{FF2B5EF4-FFF2-40B4-BE49-F238E27FC236}">
                    <a16:creationId xmlns:a16="http://schemas.microsoft.com/office/drawing/2014/main" id="{62F9FA65-DADE-446A-B931-A8D402478ED9}"/>
                  </a:ext>
                </a:extLst>
              </p:cNvPr>
              <p:cNvSpPr/>
              <p:nvPr/>
            </p:nvSpPr>
            <p:spPr>
              <a:xfrm>
                <a:off x="4942752" y="3895612"/>
                <a:ext cx="2900456" cy="603056"/>
              </a:xfrm>
              <a:custGeom>
                <a:avLst/>
                <a:gdLst>
                  <a:gd name="connsiteX0" fmla="*/ 2900457 w 2900456"/>
                  <a:gd name="connsiteY0" fmla="*/ 603057 h 603056"/>
                  <a:gd name="connsiteX1" fmla="*/ 0 w 2900456"/>
                  <a:gd name="connsiteY1" fmla="*/ 603057 h 603056"/>
                  <a:gd name="connsiteX2" fmla="*/ 0 w 2900456"/>
                  <a:gd name="connsiteY2" fmla="*/ 0 h 603056"/>
                  <a:gd name="connsiteX3" fmla="*/ 2900457 w 2900456"/>
                  <a:gd name="connsiteY3" fmla="*/ 0 h 603056"/>
                  <a:gd name="connsiteX4" fmla="*/ 2900457 w 2900456"/>
                  <a:gd name="connsiteY4" fmla="*/ 603057 h 603056"/>
                  <a:gd name="connsiteX5" fmla="*/ 51912 w 2900456"/>
                  <a:gd name="connsiteY5" fmla="*/ 551174 h 603056"/>
                  <a:gd name="connsiteX6" fmla="*/ 2848575 w 2900456"/>
                  <a:gd name="connsiteY6" fmla="*/ 551174 h 603056"/>
                  <a:gd name="connsiteX7" fmla="*/ 2848575 w 2900456"/>
                  <a:gd name="connsiteY7" fmla="*/ 51882 h 603056"/>
                  <a:gd name="connsiteX8" fmla="*/ 51912 w 2900456"/>
                  <a:gd name="connsiteY8" fmla="*/ 51882 h 603056"/>
                  <a:gd name="connsiteX9" fmla="*/ 51912 w 2900456"/>
                  <a:gd name="connsiteY9" fmla="*/ 551174 h 60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0456" h="603056">
                    <a:moveTo>
                      <a:pt x="2900457" y="603057"/>
                    </a:moveTo>
                    <a:lnTo>
                      <a:pt x="0" y="603057"/>
                    </a:lnTo>
                    <a:lnTo>
                      <a:pt x="0" y="0"/>
                    </a:lnTo>
                    <a:lnTo>
                      <a:pt x="2900457" y="0"/>
                    </a:lnTo>
                    <a:lnTo>
                      <a:pt x="2900457" y="603057"/>
                    </a:lnTo>
                    <a:close/>
                    <a:moveTo>
                      <a:pt x="51912" y="551174"/>
                    </a:moveTo>
                    <a:lnTo>
                      <a:pt x="2848575" y="551174"/>
                    </a:lnTo>
                    <a:lnTo>
                      <a:pt x="2848575" y="51882"/>
                    </a:lnTo>
                    <a:lnTo>
                      <a:pt x="51912" y="51882"/>
                    </a:lnTo>
                    <a:lnTo>
                      <a:pt x="51912" y="551174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6" name="Dowolny kształt: kształt 295">
              <a:extLst>
                <a:ext uri="{FF2B5EF4-FFF2-40B4-BE49-F238E27FC236}">
                  <a16:creationId xmlns:a16="http://schemas.microsoft.com/office/drawing/2014/main" id="{8A619C25-1A04-43BC-A45A-90894FC9FF40}"/>
                </a:ext>
              </a:extLst>
            </p:cNvPr>
            <p:cNvSpPr/>
            <p:nvPr/>
          </p:nvSpPr>
          <p:spPr>
            <a:xfrm>
              <a:off x="4968693" y="3370289"/>
              <a:ext cx="2848544" cy="551263"/>
            </a:xfrm>
            <a:custGeom>
              <a:avLst/>
              <a:gdLst>
                <a:gd name="connsiteX0" fmla="*/ 0 w 2848544"/>
                <a:gd name="connsiteY0" fmla="*/ 0 h 551263"/>
                <a:gd name="connsiteX1" fmla="*/ 2848545 w 2848544"/>
                <a:gd name="connsiteY1" fmla="*/ 0 h 551263"/>
                <a:gd name="connsiteX2" fmla="*/ 2848545 w 2848544"/>
                <a:gd name="connsiteY2" fmla="*/ 551264 h 551263"/>
                <a:gd name="connsiteX3" fmla="*/ 0 w 2848544"/>
                <a:gd name="connsiteY3" fmla="*/ 551264 h 55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63">
                  <a:moveTo>
                    <a:pt x="0" y="0"/>
                  </a:moveTo>
                  <a:lnTo>
                    <a:pt x="2848545" y="0"/>
                  </a:lnTo>
                  <a:lnTo>
                    <a:pt x="2848545" y="551264"/>
                  </a:lnTo>
                  <a:lnTo>
                    <a:pt x="0" y="551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7" name="Dowolny kształt: kształt 296">
              <a:extLst>
                <a:ext uri="{FF2B5EF4-FFF2-40B4-BE49-F238E27FC236}">
                  <a16:creationId xmlns:a16="http://schemas.microsoft.com/office/drawing/2014/main" id="{7D37EC10-4A0A-4F0B-A08F-8CF0A09189DA}"/>
                </a:ext>
              </a:extLst>
            </p:cNvPr>
            <p:cNvSpPr/>
            <p:nvPr/>
          </p:nvSpPr>
          <p:spPr>
            <a:xfrm>
              <a:off x="4942752" y="3344348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8" name="Dowolny kształt: kształt 297">
              <a:extLst>
                <a:ext uri="{FF2B5EF4-FFF2-40B4-BE49-F238E27FC236}">
                  <a16:creationId xmlns:a16="http://schemas.microsoft.com/office/drawing/2014/main" id="{7B194A70-C93B-4A52-81EC-78F4A1383E71}"/>
                </a:ext>
              </a:extLst>
            </p:cNvPr>
            <p:cNvSpPr/>
            <p:nvPr/>
          </p:nvSpPr>
          <p:spPr>
            <a:xfrm>
              <a:off x="4968693" y="2819115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9" name="Dowolny kształt: kształt 298">
              <a:extLst>
                <a:ext uri="{FF2B5EF4-FFF2-40B4-BE49-F238E27FC236}">
                  <a16:creationId xmlns:a16="http://schemas.microsoft.com/office/drawing/2014/main" id="{6CB7D72E-1845-4F8F-A55B-D1C66310FB8B}"/>
                </a:ext>
              </a:extLst>
            </p:cNvPr>
            <p:cNvSpPr/>
            <p:nvPr/>
          </p:nvSpPr>
          <p:spPr>
            <a:xfrm>
              <a:off x="4942752" y="2793173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174 h 603086"/>
                <a:gd name="connsiteX6" fmla="*/ 2848575 w 2900456"/>
                <a:gd name="connsiteY6" fmla="*/ 55117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17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174"/>
                  </a:moveTo>
                  <a:lnTo>
                    <a:pt x="2848575" y="55117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0" name="Dowolny kształt: kształt 299">
              <a:extLst>
                <a:ext uri="{FF2B5EF4-FFF2-40B4-BE49-F238E27FC236}">
                  <a16:creationId xmlns:a16="http://schemas.microsoft.com/office/drawing/2014/main" id="{36BCF2D3-A33B-4195-A2F5-78720B960808}"/>
                </a:ext>
              </a:extLst>
            </p:cNvPr>
            <p:cNvSpPr/>
            <p:nvPr/>
          </p:nvSpPr>
          <p:spPr>
            <a:xfrm>
              <a:off x="4968693" y="2267940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4 h 551174"/>
                <a:gd name="connsiteX3" fmla="*/ 0 w 2848544"/>
                <a:gd name="connsiteY3" fmla="*/ 551174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4"/>
                  </a:lnTo>
                  <a:lnTo>
                    <a:pt x="0" y="55117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1" name="Dowolny kształt: kształt 300">
              <a:extLst>
                <a:ext uri="{FF2B5EF4-FFF2-40B4-BE49-F238E27FC236}">
                  <a16:creationId xmlns:a16="http://schemas.microsoft.com/office/drawing/2014/main" id="{8DC40894-DBA9-4408-91D4-16E8406E81EE}"/>
                </a:ext>
              </a:extLst>
            </p:cNvPr>
            <p:cNvSpPr/>
            <p:nvPr/>
          </p:nvSpPr>
          <p:spPr>
            <a:xfrm>
              <a:off x="4942752" y="2241999"/>
              <a:ext cx="2900456" cy="603056"/>
            </a:xfrm>
            <a:custGeom>
              <a:avLst/>
              <a:gdLst>
                <a:gd name="connsiteX0" fmla="*/ 2900457 w 2900456"/>
                <a:gd name="connsiteY0" fmla="*/ 603057 h 603056"/>
                <a:gd name="connsiteX1" fmla="*/ 0 w 2900456"/>
                <a:gd name="connsiteY1" fmla="*/ 603057 h 603056"/>
                <a:gd name="connsiteX2" fmla="*/ 0 w 2900456"/>
                <a:gd name="connsiteY2" fmla="*/ 0 h 603056"/>
                <a:gd name="connsiteX3" fmla="*/ 2900457 w 2900456"/>
                <a:gd name="connsiteY3" fmla="*/ 0 h 603056"/>
                <a:gd name="connsiteX4" fmla="*/ 2900457 w 2900456"/>
                <a:gd name="connsiteY4" fmla="*/ 603057 h 603056"/>
                <a:gd name="connsiteX5" fmla="*/ 51912 w 2900456"/>
                <a:gd name="connsiteY5" fmla="*/ 551175 h 603056"/>
                <a:gd name="connsiteX6" fmla="*/ 2848575 w 2900456"/>
                <a:gd name="connsiteY6" fmla="*/ 551175 h 603056"/>
                <a:gd name="connsiteX7" fmla="*/ 2848575 w 2900456"/>
                <a:gd name="connsiteY7" fmla="*/ 51882 h 603056"/>
                <a:gd name="connsiteX8" fmla="*/ 51912 w 2900456"/>
                <a:gd name="connsiteY8" fmla="*/ 51882 h 603056"/>
                <a:gd name="connsiteX9" fmla="*/ 51912 w 2900456"/>
                <a:gd name="connsiteY9" fmla="*/ 551175 h 60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56">
                  <a:moveTo>
                    <a:pt x="2900457" y="603057"/>
                  </a:moveTo>
                  <a:lnTo>
                    <a:pt x="0" y="60305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57"/>
                  </a:lnTo>
                  <a:close/>
                  <a:moveTo>
                    <a:pt x="51912" y="551175"/>
                  </a:moveTo>
                  <a:lnTo>
                    <a:pt x="2848575" y="551175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5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2" name="Dowolny kształt: kształt 301">
              <a:extLst>
                <a:ext uri="{FF2B5EF4-FFF2-40B4-BE49-F238E27FC236}">
                  <a16:creationId xmlns:a16="http://schemas.microsoft.com/office/drawing/2014/main" id="{A6CCC276-E827-4DCA-93D2-4944804F420A}"/>
                </a:ext>
              </a:extLst>
            </p:cNvPr>
            <p:cNvSpPr/>
            <p:nvPr/>
          </p:nvSpPr>
          <p:spPr>
            <a:xfrm>
              <a:off x="4968693" y="171667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3" name="Dowolny kształt: kształt 302">
              <a:extLst>
                <a:ext uri="{FF2B5EF4-FFF2-40B4-BE49-F238E27FC236}">
                  <a16:creationId xmlns:a16="http://schemas.microsoft.com/office/drawing/2014/main" id="{F9125ECF-939D-4664-8299-A9934ACABE6E}"/>
                </a:ext>
              </a:extLst>
            </p:cNvPr>
            <p:cNvSpPr/>
            <p:nvPr/>
          </p:nvSpPr>
          <p:spPr>
            <a:xfrm>
              <a:off x="4942752" y="1690735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4" name="Grafika 1">
              <a:extLst>
                <a:ext uri="{FF2B5EF4-FFF2-40B4-BE49-F238E27FC236}">
                  <a16:creationId xmlns:a16="http://schemas.microsoft.com/office/drawing/2014/main" id="{2414C9FB-9E67-48CF-BB5F-E427D5A1B04A}"/>
                </a:ext>
              </a:extLst>
            </p:cNvPr>
            <p:cNvGrpSpPr/>
            <p:nvPr/>
          </p:nvGrpSpPr>
          <p:grpSpPr>
            <a:xfrm>
              <a:off x="5140143" y="6203925"/>
              <a:ext cx="2504332" cy="501051"/>
              <a:chOff x="5140143" y="6203925"/>
              <a:chExt cx="2504332" cy="501051"/>
            </a:xfrm>
            <a:solidFill>
              <a:srgbClr val="FFFFFF"/>
            </a:solidFill>
          </p:grpSpPr>
          <p:sp>
            <p:nvSpPr>
              <p:cNvPr id="477" name="Dowolny kształt: kształt 476">
                <a:extLst>
                  <a:ext uri="{FF2B5EF4-FFF2-40B4-BE49-F238E27FC236}">
                    <a16:creationId xmlns:a16="http://schemas.microsoft.com/office/drawing/2014/main" id="{7920BC4F-F4CA-4989-B98F-958802FAD243}"/>
                  </a:ext>
                </a:extLst>
              </p:cNvPr>
              <p:cNvSpPr/>
              <p:nvPr/>
            </p:nvSpPr>
            <p:spPr>
              <a:xfrm>
                <a:off x="5140143" y="6203925"/>
                <a:ext cx="120164" cy="501051"/>
              </a:xfrm>
              <a:custGeom>
                <a:avLst/>
                <a:gdLst>
                  <a:gd name="connsiteX0" fmla="*/ 0 w 120164"/>
                  <a:gd name="connsiteY0" fmla="*/ 0 h 501051"/>
                  <a:gd name="connsiteX1" fmla="*/ 120164 w 120164"/>
                  <a:gd name="connsiteY1" fmla="*/ 0 h 501051"/>
                  <a:gd name="connsiteX2" fmla="*/ 120164 w 120164"/>
                  <a:gd name="connsiteY2" fmla="*/ 501051 h 501051"/>
                  <a:gd name="connsiteX3" fmla="*/ 0 w 12016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64" h="501051">
                    <a:moveTo>
                      <a:pt x="0" y="0"/>
                    </a:moveTo>
                    <a:lnTo>
                      <a:pt x="120164" y="0"/>
                    </a:lnTo>
                    <a:lnTo>
                      <a:pt x="12016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8" name="Dowolny kształt: kształt 477">
                <a:extLst>
                  <a:ext uri="{FF2B5EF4-FFF2-40B4-BE49-F238E27FC236}">
                    <a16:creationId xmlns:a16="http://schemas.microsoft.com/office/drawing/2014/main" id="{8464411B-0F86-48A6-BFFE-E7C62103F9B4}"/>
                  </a:ext>
                </a:extLst>
              </p:cNvPr>
              <p:cNvSpPr/>
              <p:nvPr/>
            </p:nvSpPr>
            <p:spPr>
              <a:xfrm>
                <a:off x="5537550" y="6203925"/>
                <a:ext cx="120104" cy="501051"/>
              </a:xfrm>
              <a:custGeom>
                <a:avLst/>
                <a:gdLst>
                  <a:gd name="connsiteX0" fmla="*/ 0 w 120104"/>
                  <a:gd name="connsiteY0" fmla="*/ 0 h 501051"/>
                  <a:gd name="connsiteX1" fmla="*/ 120104 w 120104"/>
                  <a:gd name="connsiteY1" fmla="*/ 0 h 501051"/>
                  <a:gd name="connsiteX2" fmla="*/ 120104 w 120104"/>
                  <a:gd name="connsiteY2" fmla="*/ 501051 h 501051"/>
                  <a:gd name="connsiteX3" fmla="*/ 0 w 12010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04" h="501051">
                    <a:moveTo>
                      <a:pt x="0" y="0"/>
                    </a:moveTo>
                    <a:lnTo>
                      <a:pt x="120104" y="0"/>
                    </a:lnTo>
                    <a:lnTo>
                      <a:pt x="12010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9" name="Dowolny kształt: kształt 478">
                <a:extLst>
                  <a:ext uri="{FF2B5EF4-FFF2-40B4-BE49-F238E27FC236}">
                    <a16:creationId xmlns:a16="http://schemas.microsoft.com/office/drawing/2014/main" id="{E8489934-36D9-4BDF-A9D4-710C44829600}"/>
                  </a:ext>
                </a:extLst>
              </p:cNvPr>
              <p:cNvSpPr/>
              <p:nvPr/>
            </p:nvSpPr>
            <p:spPr>
              <a:xfrm>
                <a:off x="5934926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0" name="Dowolny kształt: kształt 479">
                <a:extLst>
                  <a:ext uri="{FF2B5EF4-FFF2-40B4-BE49-F238E27FC236}">
                    <a16:creationId xmlns:a16="http://schemas.microsoft.com/office/drawing/2014/main" id="{C066D13C-39A1-4432-9B74-128D672D6339}"/>
                  </a:ext>
                </a:extLst>
              </p:cNvPr>
              <p:cNvSpPr/>
              <p:nvPr/>
            </p:nvSpPr>
            <p:spPr>
              <a:xfrm>
                <a:off x="6729679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1" name="Dowolny kształt: kształt 480">
                <a:extLst>
                  <a:ext uri="{FF2B5EF4-FFF2-40B4-BE49-F238E27FC236}">
                    <a16:creationId xmlns:a16="http://schemas.microsoft.com/office/drawing/2014/main" id="{2D613293-B807-4346-AB9C-22528C82435E}"/>
                  </a:ext>
                </a:extLst>
              </p:cNvPr>
              <p:cNvSpPr/>
              <p:nvPr/>
            </p:nvSpPr>
            <p:spPr>
              <a:xfrm>
                <a:off x="7126995" y="6203925"/>
                <a:ext cx="120134" cy="501051"/>
              </a:xfrm>
              <a:custGeom>
                <a:avLst/>
                <a:gdLst>
                  <a:gd name="connsiteX0" fmla="*/ 0 w 120134"/>
                  <a:gd name="connsiteY0" fmla="*/ 0 h 501051"/>
                  <a:gd name="connsiteX1" fmla="*/ 120134 w 120134"/>
                  <a:gd name="connsiteY1" fmla="*/ 0 h 501051"/>
                  <a:gd name="connsiteX2" fmla="*/ 120134 w 120134"/>
                  <a:gd name="connsiteY2" fmla="*/ 501051 h 501051"/>
                  <a:gd name="connsiteX3" fmla="*/ 0 w 12013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34" h="501051">
                    <a:moveTo>
                      <a:pt x="0" y="0"/>
                    </a:moveTo>
                    <a:lnTo>
                      <a:pt x="120134" y="0"/>
                    </a:lnTo>
                    <a:lnTo>
                      <a:pt x="12013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2" name="Dowolny kształt: kształt 481">
                <a:extLst>
                  <a:ext uri="{FF2B5EF4-FFF2-40B4-BE49-F238E27FC236}">
                    <a16:creationId xmlns:a16="http://schemas.microsoft.com/office/drawing/2014/main" id="{EA32E827-4417-4CFA-AA87-9A484DCA5980}"/>
                  </a:ext>
                </a:extLst>
              </p:cNvPr>
              <p:cNvSpPr/>
              <p:nvPr/>
            </p:nvSpPr>
            <p:spPr>
              <a:xfrm>
                <a:off x="7524402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5" name="Grafika 1">
              <a:extLst>
                <a:ext uri="{FF2B5EF4-FFF2-40B4-BE49-F238E27FC236}">
                  <a16:creationId xmlns:a16="http://schemas.microsoft.com/office/drawing/2014/main" id="{1CA9F52E-0DDB-4AE7-B2D9-705B4FFAF82D}"/>
                </a:ext>
              </a:extLst>
            </p:cNvPr>
            <p:cNvGrpSpPr/>
            <p:nvPr/>
          </p:nvGrpSpPr>
          <p:grpSpPr>
            <a:xfrm>
              <a:off x="5114172" y="6177954"/>
              <a:ext cx="2556245" cy="552963"/>
              <a:chOff x="5114172" y="6177954"/>
              <a:chExt cx="2556245" cy="552963"/>
            </a:xfrm>
            <a:solidFill>
              <a:srgbClr val="B61928"/>
            </a:solidFill>
          </p:grpSpPr>
          <p:sp>
            <p:nvSpPr>
              <p:cNvPr id="471" name="Dowolny kształt: kształt 470">
                <a:extLst>
                  <a:ext uri="{FF2B5EF4-FFF2-40B4-BE49-F238E27FC236}">
                    <a16:creationId xmlns:a16="http://schemas.microsoft.com/office/drawing/2014/main" id="{BB343F03-CA5A-4549-8839-C26C15007135}"/>
                  </a:ext>
                </a:extLst>
              </p:cNvPr>
              <p:cNvSpPr/>
              <p:nvPr/>
            </p:nvSpPr>
            <p:spPr>
              <a:xfrm>
                <a:off x="5114172" y="6177954"/>
                <a:ext cx="172046" cy="552963"/>
              </a:xfrm>
              <a:custGeom>
                <a:avLst/>
                <a:gdLst>
                  <a:gd name="connsiteX0" fmla="*/ 172047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7 w 172046"/>
                  <a:gd name="connsiteY3" fmla="*/ 0 h 552963"/>
                  <a:gd name="connsiteX4" fmla="*/ 172047 w 172046"/>
                  <a:gd name="connsiteY4" fmla="*/ 552963 h 552963"/>
                  <a:gd name="connsiteX5" fmla="*/ 51912 w 172046"/>
                  <a:gd name="connsiteY5" fmla="*/ 501081 h 552963"/>
                  <a:gd name="connsiteX6" fmla="*/ 120164 w 172046"/>
                  <a:gd name="connsiteY6" fmla="*/ 501081 h 552963"/>
                  <a:gd name="connsiteX7" fmla="*/ 120164 w 172046"/>
                  <a:gd name="connsiteY7" fmla="*/ 51913 h 552963"/>
                  <a:gd name="connsiteX8" fmla="*/ 51912 w 172046"/>
                  <a:gd name="connsiteY8" fmla="*/ 51913 h 552963"/>
                  <a:gd name="connsiteX9" fmla="*/ 5191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7" y="0"/>
                    </a:lnTo>
                    <a:lnTo>
                      <a:pt x="172047" y="552963"/>
                    </a:lnTo>
                    <a:close/>
                    <a:moveTo>
                      <a:pt x="51912" y="501081"/>
                    </a:moveTo>
                    <a:lnTo>
                      <a:pt x="120164" y="501081"/>
                    </a:lnTo>
                    <a:lnTo>
                      <a:pt x="120164" y="51913"/>
                    </a:lnTo>
                    <a:lnTo>
                      <a:pt x="51912" y="51913"/>
                    </a:lnTo>
                    <a:lnTo>
                      <a:pt x="5191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2" name="Dowolny kształt: kształt 471">
                <a:extLst>
                  <a:ext uri="{FF2B5EF4-FFF2-40B4-BE49-F238E27FC236}">
                    <a16:creationId xmlns:a16="http://schemas.microsoft.com/office/drawing/2014/main" id="{B2322957-3A0A-4461-B9B8-1F57AAD1719F}"/>
                  </a:ext>
                </a:extLst>
              </p:cNvPr>
              <p:cNvSpPr/>
              <p:nvPr/>
            </p:nvSpPr>
            <p:spPr>
              <a:xfrm>
                <a:off x="5511608" y="6177954"/>
                <a:ext cx="171957" cy="552963"/>
              </a:xfrm>
              <a:custGeom>
                <a:avLst/>
                <a:gdLst>
                  <a:gd name="connsiteX0" fmla="*/ 171957 w 171957"/>
                  <a:gd name="connsiteY0" fmla="*/ 552963 h 552963"/>
                  <a:gd name="connsiteX1" fmla="*/ 0 w 171957"/>
                  <a:gd name="connsiteY1" fmla="*/ 552963 h 552963"/>
                  <a:gd name="connsiteX2" fmla="*/ 0 w 171957"/>
                  <a:gd name="connsiteY2" fmla="*/ 0 h 552963"/>
                  <a:gd name="connsiteX3" fmla="*/ 171957 w 171957"/>
                  <a:gd name="connsiteY3" fmla="*/ 0 h 552963"/>
                  <a:gd name="connsiteX4" fmla="*/ 171957 w 171957"/>
                  <a:gd name="connsiteY4" fmla="*/ 552963 h 552963"/>
                  <a:gd name="connsiteX5" fmla="*/ 51882 w 171957"/>
                  <a:gd name="connsiteY5" fmla="*/ 501081 h 552963"/>
                  <a:gd name="connsiteX6" fmla="*/ 120075 w 171957"/>
                  <a:gd name="connsiteY6" fmla="*/ 501081 h 552963"/>
                  <a:gd name="connsiteX7" fmla="*/ 120075 w 171957"/>
                  <a:gd name="connsiteY7" fmla="*/ 51913 h 552963"/>
                  <a:gd name="connsiteX8" fmla="*/ 51882 w 171957"/>
                  <a:gd name="connsiteY8" fmla="*/ 51913 h 552963"/>
                  <a:gd name="connsiteX9" fmla="*/ 51882 w 171957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7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3" name="Dowolny kształt: kształt 472">
                <a:extLst>
                  <a:ext uri="{FF2B5EF4-FFF2-40B4-BE49-F238E27FC236}">
                    <a16:creationId xmlns:a16="http://schemas.microsoft.com/office/drawing/2014/main" id="{123CDBC3-AB3B-448C-99F8-BE6AD663F317}"/>
                  </a:ext>
                </a:extLst>
              </p:cNvPr>
              <p:cNvSpPr/>
              <p:nvPr/>
            </p:nvSpPr>
            <p:spPr>
              <a:xfrm>
                <a:off x="5908985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4" name="Dowolny kształt: kształt 473">
                <a:extLst>
                  <a:ext uri="{FF2B5EF4-FFF2-40B4-BE49-F238E27FC236}">
                    <a16:creationId xmlns:a16="http://schemas.microsoft.com/office/drawing/2014/main" id="{A2824444-0B2B-4F21-AC18-C350431C7F1C}"/>
                  </a:ext>
                </a:extLst>
              </p:cNvPr>
              <p:cNvSpPr/>
              <p:nvPr/>
            </p:nvSpPr>
            <p:spPr>
              <a:xfrm>
                <a:off x="6703738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5" name="Dowolny kształt: kształt 474">
                <a:extLst>
                  <a:ext uri="{FF2B5EF4-FFF2-40B4-BE49-F238E27FC236}">
                    <a16:creationId xmlns:a16="http://schemas.microsoft.com/office/drawing/2014/main" id="{288E8D56-BF2A-488A-846E-1F34891E82FD}"/>
                  </a:ext>
                </a:extLst>
              </p:cNvPr>
              <p:cNvSpPr/>
              <p:nvPr/>
            </p:nvSpPr>
            <p:spPr>
              <a:xfrm>
                <a:off x="7101055" y="6177954"/>
                <a:ext cx="172046" cy="552963"/>
              </a:xfrm>
              <a:custGeom>
                <a:avLst/>
                <a:gdLst>
                  <a:gd name="connsiteX0" fmla="*/ 172046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6 w 172046"/>
                  <a:gd name="connsiteY3" fmla="*/ 0 h 552963"/>
                  <a:gd name="connsiteX4" fmla="*/ 172046 w 172046"/>
                  <a:gd name="connsiteY4" fmla="*/ 552963 h 552963"/>
                  <a:gd name="connsiteX5" fmla="*/ 51882 w 172046"/>
                  <a:gd name="connsiteY5" fmla="*/ 501081 h 552963"/>
                  <a:gd name="connsiteX6" fmla="*/ 120134 w 172046"/>
                  <a:gd name="connsiteY6" fmla="*/ 501081 h 552963"/>
                  <a:gd name="connsiteX7" fmla="*/ 120134 w 172046"/>
                  <a:gd name="connsiteY7" fmla="*/ 51913 h 552963"/>
                  <a:gd name="connsiteX8" fmla="*/ 51882 w 172046"/>
                  <a:gd name="connsiteY8" fmla="*/ 51913 h 552963"/>
                  <a:gd name="connsiteX9" fmla="*/ 5188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6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6" y="0"/>
                    </a:lnTo>
                    <a:lnTo>
                      <a:pt x="172046" y="552963"/>
                    </a:lnTo>
                    <a:close/>
                    <a:moveTo>
                      <a:pt x="51882" y="501081"/>
                    </a:moveTo>
                    <a:lnTo>
                      <a:pt x="120134" y="501081"/>
                    </a:lnTo>
                    <a:lnTo>
                      <a:pt x="120134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6" name="Dowolny kształt: kształt 475">
                <a:extLst>
                  <a:ext uri="{FF2B5EF4-FFF2-40B4-BE49-F238E27FC236}">
                    <a16:creationId xmlns:a16="http://schemas.microsoft.com/office/drawing/2014/main" id="{EF9B376A-841A-4496-A2AF-3331F6A18B6D}"/>
                  </a:ext>
                </a:extLst>
              </p:cNvPr>
              <p:cNvSpPr/>
              <p:nvPr/>
            </p:nvSpPr>
            <p:spPr>
              <a:xfrm>
                <a:off x="7498461" y="6177954"/>
                <a:ext cx="171956" cy="552963"/>
              </a:xfrm>
              <a:custGeom>
                <a:avLst/>
                <a:gdLst>
                  <a:gd name="connsiteX0" fmla="*/ 171957 w 171956"/>
                  <a:gd name="connsiteY0" fmla="*/ 552963 h 552963"/>
                  <a:gd name="connsiteX1" fmla="*/ 0 w 171956"/>
                  <a:gd name="connsiteY1" fmla="*/ 552963 h 552963"/>
                  <a:gd name="connsiteX2" fmla="*/ 0 w 171956"/>
                  <a:gd name="connsiteY2" fmla="*/ 0 h 552963"/>
                  <a:gd name="connsiteX3" fmla="*/ 171957 w 171956"/>
                  <a:gd name="connsiteY3" fmla="*/ 0 h 552963"/>
                  <a:gd name="connsiteX4" fmla="*/ 171957 w 171956"/>
                  <a:gd name="connsiteY4" fmla="*/ 552963 h 552963"/>
                  <a:gd name="connsiteX5" fmla="*/ 51882 w 171956"/>
                  <a:gd name="connsiteY5" fmla="*/ 501081 h 552963"/>
                  <a:gd name="connsiteX6" fmla="*/ 120075 w 171956"/>
                  <a:gd name="connsiteY6" fmla="*/ 501081 h 552963"/>
                  <a:gd name="connsiteX7" fmla="*/ 120075 w 171956"/>
                  <a:gd name="connsiteY7" fmla="*/ 51913 h 552963"/>
                  <a:gd name="connsiteX8" fmla="*/ 51882 w 171956"/>
                  <a:gd name="connsiteY8" fmla="*/ 51913 h 552963"/>
                  <a:gd name="connsiteX9" fmla="*/ 51882 w 17195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6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06" name="Dowolny kształt: kształt 305">
              <a:extLst>
                <a:ext uri="{FF2B5EF4-FFF2-40B4-BE49-F238E27FC236}">
                  <a16:creationId xmlns:a16="http://schemas.microsoft.com/office/drawing/2014/main" id="{9D0839D4-3F4F-4448-B4A1-CB887F2A2032}"/>
                </a:ext>
              </a:extLst>
            </p:cNvPr>
            <p:cNvSpPr/>
            <p:nvPr/>
          </p:nvSpPr>
          <p:spPr>
            <a:xfrm>
              <a:off x="5140143" y="6126400"/>
              <a:ext cx="2505704" cy="144226"/>
            </a:xfrm>
            <a:custGeom>
              <a:avLst/>
              <a:gdLst>
                <a:gd name="connsiteX0" fmla="*/ 0 w 2505704"/>
                <a:gd name="connsiteY0" fmla="*/ 0 h 144226"/>
                <a:gd name="connsiteX1" fmla="*/ 2505705 w 2505704"/>
                <a:gd name="connsiteY1" fmla="*/ 0 h 144226"/>
                <a:gd name="connsiteX2" fmla="*/ 2505705 w 2505704"/>
                <a:gd name="connsiteY2" fmla="*/ 144227 h 144226"/>
                <a:gd name="connsiteX3" fmla="*/ 0 w 2505704"/>
                <a:gd name="connsiteY3" fmla="*/ 144227 h 14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04" h="144226">
                  <a:moveTo>
                    <a:pt x="0" y="0"/>
                  </a:moveTo>
                  <a:lnTo>
                    <a:pt x="2505705" y="0"/>
                  </a:lnTo>
                  <a:lnTo>
                    <a:pt x="2505705" y="144227"/>
                  </a:lnTo>
                  <a:lnTo>
                    <a:pt x="0" y="14422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7" name="Dowolny kształt: kształt 306">
              <a:extLst>
                <a:ext uri="{FF2B5EF4-FFF2-40B4-BE49-F238E27FC236}">
                  <a16:creationId xmlns:a16="http://schemas.microsoft.com/office/drawing/2014/main" id="{08121C6C-B2EE-4D89-A871-8D4C5BDF03A0}"/>
                </a:ext>
              </a:extLst>
            </p:cNvPr>
            <p:cNvSpPr/>
            <p:nvPr/>
          </p:nvSpPr>
          <p:spPr>
            <a:xfrm>
              <a:off x="5114172" y="6100459"/>
              <a:ext cx="2557586" cy="196109"/>
            </a:xfrm>
            <a:custGeom>
              <a:avLst/>
              <a:gdLst>
                <a:gd name="connsiteX0" fmla="*/ 2557587 w 2557586"/>
                <a:gd name="connsiteY0" fmla="*/ 196109 h 196109"/>
                <a:gd name="connsiteX1" fmla="*/ 0 w 2557586"/>
                <a:gd name="connsiteY1" fmla="*/ 196109 h 196109"/>
                <a:gd name="connsiteX2" fmla="*/ 0 w 2557586"/>
                <a:gd name="connsiteY2" fmla="*/ 0 h 196109"/>
                <a:gd name="connsiteX3" fmla="*/ 2557587 w 2557586"/>
                <a:gd name="connsiteY3" fmla="*/ 0 h 196109"/>
                <a:gd name="connsiteX4" fmla="*/ 2557587 w 2557586"/>
                <a:gd name="connsiteY4" fmla="*/ 196109 h 196109"/>
                <a:gd name="connsiteX5" fmla="*/ 51912 w 2557586"/>
                <a:gd name="connsiteY5" fmla="*/ 144227 h 196109"/>
                <a:gd name="connsiteX6" fmla="*/ 2505705 w 2557586"/>
                <a:gd name="connsiteY6" fmla="*/ 144227 h 196109"/>
                <a:gd name="connsiteX7" fmla="*/ 2505705 w 2557586"/>
                <a:gd name="connsiteY7" fmla="*/ 51913 h 196109"/>
                <a:gd name="connsiteX8" fmla="*/ 51912 w 2557586"/>
                <a:gd name="connsiteY8" fmla="*/ 51913 h 196109"/>
                <a:gd name="connsiteX9" fmla="*/ 51912 w 2557586"/>
                <a:gd name="connsiteY9" fmla="*/ 144227 h 19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586" h="196109">
                  <a:moveTo>
                    <a:pt x="2557587" y="196109"/>
                  </a:moveTo>
                  <a:lnTo>
                    <a:pt x="0" y="196109"/>
                  </a:lnTo>
                  <a:lnTo>
                    <a:pt x="0" y="0"/>
                  </a:lnTo>
                  <a:lnTo>
                    <a:pt x="2557587" y="0"/>
                  </a:lnTo>
                  <a:lnTo>
                    <a:pt x="2557587" y="196109"/>
                  </a:lnTo>
                  <a:close/>
                  <a:moveTo>
                    <a:pt x="51912" y="144227"/>
                  </a:moveTo>
                  <a:lnTo>
                    <a:pt x="2505705" y="144227"/>
                  </a:lnTo>
                  <a:lnTo>
                    <a:pt x="2505705" y="51913"/>
                  </a:lnTo>
                  <a:lnTo>
                    <a:pt x="51912" y="51913"/>
                  </a:lnTo>
                  <a:lnTo>
                    <a:pt x="51912" y="14422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8" name="Grafika 1">
              <a:extLst>
                <a:ext uri="{FF2B5EF4-FFF2-40B4-BE49-F238E27FC236}">
                  <a16:creationId xmlns:a16="http://schemas.microsoft.com/office/drawing/2014/main" id="{57167DBE-F97A-482B-8AF7-B02444CCE8A9}"/>
                </a:ext>
              </a:extLst>
            </p:cNvPr>
            <p:cNvGrpSpPr/>
            <p:nvPr/>
          </p:nvGrpSpPr>
          <p:grpSpPr>
            <a:xfrm>
              <a:off x="3789773" y="3785973"/>
              <a:ext cx="5357290" cy="712695"/>
              <a:chOff x="3789773" y="3785973"/>
              <a:chExt cx="5357290" cy="712695"/>
            </a:xfrm>
            <a:solidFill>
              <a:srgbClr val="E7E6E6"/>
            </a:solidFill>
          </p:grpSpPr>
          <p:sp>
            <p:nvSpPr>
              <p:cNvPr id="469" name="Dowolny kształt: kształt 468">
                <a:extLst>
                  <a:ext uri="{FF2B5EF4-FFF2-40B4-BE49-F238E27FC236}">
                    <a16:creationId xmlns:a16="http://schemas.microsoft.com/office/drawing/2014/main" id="{F792CD47-F618-4A51-9E8F-D9F4BA9D90A6}"/>
                  </a:ext>
                </a:extLst>
              </p:cNvPr>
              <p:cNvSpPr/>
              <p:nvPr/>
            </p:nvSpPr>
            <p:spPr>
              <a:xfrm>
                <a:off x="3815714" y="3811944"/>
                <a:ext cx="5305378" cy="660783"/>
              </a:xfrm>
              <a:custGeom>
                <a:avLst/>
                <a:gdLst>
                  <a:gd name="connsiteX0" fmla="*/ 0 w 5305378"/>
                  <a:gd name="connsiteY0" fmla="*/ 0 h 660783"/>
                  <a:gd name="connsiteX1" fmla="*/ 5305379 w 5305378"/>
                  <a:gd name="connsiteY1" fmla="*/ 0 h 660783"/>
                  <a:gd name="connsiteX2" fmla="*/ 5305379 w 5305378"/>
                  <a:gd name="connsiteY2" fmla="*/ 660783 h 660783"/>
                  <a:gd name="connsiteX3" fmla="*/ 0 w 5305378"/>
                  <a:gd name="connsiteY3" fmla="*/ 660783 h 66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5378" h="660783">
                    <a:moveTo>
                      <a:pt x="0" y="0"/>
                    </a:moveTo>
                    <a:lnTo>
                      <a:pt x="5305379" y="0"/>
                    </a:lnTo>
                    <a:lnTo>
                      <a:pt x="5305379" y="660783"/>
                    </a:lnTo>
                    <a:lnTo>
                      <a:pt x="0" y="66078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0" name="Dowolny kształt: kształt 469">
                <a:extLst>
                  <a:ext uri="{FF2B5EF4-FFF2-40B4-BE49-F238E27FC236}">
                    <a16:creationId xmlns:a16="http://schemas.microsoft.com/office/drawing/2014/main" id="{B4826D23-B697-4A1A-9EE8-280C59B61F0E}"/>
                  </a:ext>
                </a:extLst>
              </p:cNvPr>
              <p:cNvSpPr/>
              <p:nvPr/>
            </p:nvSpPr>
            <p:spPr>
              <a:xfrm>
                <a:off x="3789773" y="3785973"/>
                <a:ext cx="5357290" cy="712695"/>
              </a:xfrm>
              <a:custGeom>
                <a:avLst/>
                <a:gdLst>
                  <a:gd name="connsiteX0" fmla="*/ 5357291 w 5357290"/>
                  <a:gd name="connsiteY0" fmla="*/ 712695 h 712695"/>
                  <a:gd name="connsiteX1" fmla="*/ 0 w 5357290"/>
                  <a:gd name="connsiteY1" fmla="*/ 712695 h 712695"/>
                  <a:gd name="connsiteX2" fmla="*/ 0 w 5357290"/>
                  <a:gd name="connsiteY2" fmla="*/ 0 h 712695"/>
                  <a:gd name="connsiteX3" fmla="*/ 5357291 w 5357290"/>
                  <a:gd name="connsiteY3" fmla="*/ 0 h 712695"/>
                  <a:gd name="connsiteX4" fmla="*/ 5357291 w 5357290"/>
                  <a:gd name="connsiteY4" fmla="*/ 712695 h 712695"/>
                  <a:gd name="connsiteX5" fmla="*/ 51882 w 5357290"/>
                  <a:gd name="connsiteY5" fmla="*/ 660813 h 712695"/>
                  <a:gd name="connsiteX6" fmla="*/ 5305379 w 5357290"/>
                  <a:gd name="connsiteY6" fmla="*/ 660813 h 712695"/>
                  <a:gd name="connsiteX7" fmla="*/ 5305379 w 5357290"/>
                  <a:gd name="connsiteY7" fmla="*/ 51882 h 712695"/>
                  <a:gd name="connsiteX8" fmla="*/ 51882 w 5357290"/>
                  <a:gd name="connsiteY8" fmla="*/ 51882 h 712695"/>
                  <a:gd name="connsiteX9" fmla="*/ 51882 w 5357290"/>
                  <a:gd name="connsiteY9" fmla="*/ 660813 h 71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7290" h="712695">
                    <a:moveTo>
                      <a:pt x="5357291" y="712695"/>
                    </a:moveTo>
                    <a:lnTo>
                      <a:pt x="0" y="712695"/>
                    </a:lnTo>
                    <a:lnTo>
                      <a:pt x="0" y="0"/>
                    </a:lnTo>
                    <a:lnTo>
                      <a:pt x="5357291" y="0"/>
                    </a:lnTo>
                    <a:lnTo>
                      <a:pt x="5357291" y="712695"/>
                    </a:lnTo>
                    <a:close/>
                    <a:moveTo>
                      <a:pt x="51882" y="660813"/>
                    </a:moveTo>
                    <a:lnTo>
                      <a:pt x="5305379" y="660813"/>
                    </a:lnTo>
                    <a:lnTo>
                      <a:pt x="5305379" y="51882"/>
                    </a:lnTo>
                    <a:lnTo>
                      <a:pt x="51882" y="51882"/>
                    </a:lnTo>
                    <a:lnTo>
                      <a:pt x="51882" y="66081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9" name="Grafika 1">
              <a:extLst>
                <a:ext uri="{FF2B5EF4-FFF2-40B4-BE49-F238E27FC236}">
                  <a16:creationId xmlns:a16="http://schemas.microsoft.com/office/drawing/2014/main" id="{6495B7E5-874F-42EA-A4F5-C3D0B22D1309}"/>
                </a:ext>
              </a:extLst>
            </p:cNvPr>
            <p:cNvGrpSpPr/>
            <p:nvPr/>
          </p:nvGrpSpPr>
          <p:grpSpPr>
            <a:xfrm>
              <a:off x="5054299" y="137338"/>
              <a:ext cx="2676200" cy="4309447"/>
              <a:chOff x="5054299" y="137338"/>
              <a:chExt cx="2676200" cy="4309447"/>
            </a:xfrm>
            <a:solidFill>
              <a:srgbClr val="AEABAB"/>
            </a:solidFill>
          </p:grpSpPr>
          <p:sp>
            <p:nvSpPr>
              <p:cNvPr id="459" name="Dowolny kształt: kształt 458">
                <a:extLst>
                  <a:ext uri="{FF2B5EF4-FFF2-40B4-BE49-F238E27FC236}">
                    <a16:creationId xmlns:a16="http://schemas.microsoft.com/office/drawing/2014/main" id="{EB3620DF-8240-4C55-854F-AF7521FD1246}"/>
                  </a:ext>
                </a:extLst>
              </p:cNvPr>
              <p:cNvSpPr/>
              <p:nvPr/>
            </p:nvSpPr>
            <p:spPr>
              <a:xfrm>
                <a:off x="505429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0" name="Dowolny kształt: kształt 459">
                <a:extLst>
                  <a:ext uri="{FF2B5EF4-FFF2-40B4-BE49-F238E27FC236}">
                    <a16:creationId xmlns:a16="http://schemas.microsoft.com/office/drawing/2014/main" id="{08794179-9E21-42A9-A437-95DCAB9E90F8}"/>
                  </a:ext>
                </a:extLst>
              </p:cNvPr>
              <p:cNvSpPr/>
              <p:nvPr/>
            </p:nvSpPr>
            <p:spPr>
              <a:xfrm>
                <a:off x="534591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1" name="Dowolny kształt: kształt 460">
                <a:extLst>
                  <a:ext uri="{FF2B5EF4-FFF2-40B4-BE49-F238E27FC236}">
                    <a16:creationId xmlns:a16="http://schemas.microsoft.com/office/drawing/2014/main" id="{87FDBFC0-4DE2-4864-954E-2769B8F2156B}"/>
                  </a:ext>
                </a:extLst>
              </p:cNvPr>
              <p:cNvSpPr/>
              <p:nvPr/>
            </p:nvSpPr>
            <p:spPr>
              <a:xfrm>
                <a:off x="5637468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2" name="Dowolny kształt: kształt 461">
                <a:extLst>
                  <a:ext uri="{FF2B5EF4-FFF2-40B4-BE49-F238E27FC236}">
                    <a16:creationId xmlns:a16="http://schemas.microsoft.com/office/drawing/2014/main" id="{31E061C2-651E-4AB6-BC88-5558D404B44C}"/>
                  </a:ext>
                </a:extLst>
              </p:cNvPr>
              <p:cNvSpPr/>
              <p:nvPr/>
            </p:nvSpPr>
            <p:spPr>
              <a:xfrm>
                <a:off x="5929082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3" name="Dowolny kształt: kształt 462">
                <a:extLst>
                  <a:ext uri="{FF2B5EF4-FFF2-40B4-BE49-F238E27FC236}">
                    <a16:creationId xmlns:a16="http://schemas.microsoft.com/office/drawing/2014/main" id="{6FFCFC0F-65A4-4B58-A911-090764F6C28B}"/>
                  </a:ext>
                </a:extLst>
              </p:cNvPr>
              <p:cNvSpPr/>
              <p:nvPr/>
            </p:nvSpPr>
            <p:spPr>
              <a:xfrm>
                <a:off x="6220666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3 w 51882"/>
                  <a:gd name="connsiteY1" fmla="*/ 0 h 4309447"/>
                  <a:gd name="connsiteX2" fmla="*/ 51883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3" y="0"/>
                    </a:lnTo>
                    <a:lnTo>
                      <a:pt x="51883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4" name="Dowolny kształt: kształt 463">
                <a:extLst>
                  <a:ext uri="{FF2B5EF4-FFF2-40B4-BE49-F238E27FC236}">
                    <a16:creationId xmlns:a16="http://schemas.microsoft.com/office/drawing/2014/main" id="{B7CD01FD-3DEA-4577-AF64-E56A4B62C09B}"/>
                  </a:ext>
                </a:extLst>
              </p:cNvPr>
              <p:cNvSpPr/>
              <p:nvPr/>
            </p:nvSpPr>
            <p:spPr>
              <a:xfrm>
                <a:off x="6512250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5" name="Dowolny kształt: kształt 464">
                <a:extLst>
                  <a:ext uri="{FF2B5EF4-FFF2-40B4-BE49-F238E27FC236}">
                    <a16:creationId xmlns:a16="http://schemas.microsoft.com/office/drawing/2014/main" id="{FB13192B-2C0B-44AC-8E72-0C6217121A47}"/>
                  </a:ext>
                </a:extLst>
              </p:cNvPr>
              <p:cNvSpPr/>
              <p:nvPr/>
            </p:nvSpPr>
            <p:spPr>
              <a:xfrm>
                <a:off x="6803835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6" name="Dowolny kształt: kształt 465">
                <a:extLst>
                  <a:ext uri="{FF2B5EF4-FFF2-40B4-BE49-F238E27FC236}">
                    <a16:creationId xmlns:a16="http://schemas.microsoft.com/office/drawing/2014/main" id="{4625540E-A1CC-4250-ADA9-CFD898F9CFDA}"/>
                  </a:ext>
                </a:extLst>
              </p:cNvPr>
              <p:cNvSpPr/>
              <p:nvPr/>
            </p:nvSpPr>
            <p:spPr>
              <a:xfrm>
                <a:off x="709541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7" name="Dowolny kształt: kształt 466">
                <a:extLst>
                  <a:ext uri="{FF2B5EF4-FFF2-40B4-BE49-F238E27FC236}">
                    <a16:creationId xmlns:a16="http://schemas.microsoft.com/office/drawing/2014/main" id="{62E99B64-35E2-477A-A5F4-C35DC4649ADC}"/>
                  </a:ext>
                </a:extLst>
              </p:cNvPr>
              <p:cNvSpPr/>
              <p:nvPr/>
            </p:nvSpPr>
            <p:spPr>
              <a:xfrm>
                <a:off x="738700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8" name="Dowolny kształt: kształt 467">
                <a:extLst>
                  <a:ext uri="{FF2B5EF4-FFF2-40B4-BE49-F238E27FC236}">
                    <a16:creationId xmlns:a16="http://schemas.microsoft.com/office/drawing/2014/main" id="{6175DAC7-A4B2-44F2-A21F-7F87F93ED3DC}"/>
                  </a:ext>
                </a:extLst>
              </p:cNvPr>
              <p:cNvSpPr/>
              <p:nvPr/>
            </p:nvSpPr>
            <p:spPr>
              <a:xfrm>
                <a:off x="7678617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10" name="Dowolny kształt: kształt 309">
              <a:extLst>
                <a:ext uri="{FF2B5EF4-FFF2-40B4-BE49-F238E27FC236}">
                  <a16:creationId xmlns:a16="http://schemas.microsoft.com/office/drawing/2014/main" id="{720BE3F8-A4AA-490C-9318-C513197D9D58}"/>
                </a:ext>
              </a:extLst>
            </p:cNvPr>
            <p:cNvSpPr/>
            <p:nvPr/>
          </p:nvSpPr>
          <p:spPr>
            <a:xfrm rot="-2452819">
              <a:off x="1687722" y="588130"/>
              <a:ext cx="1621188" cy="25941"/>
            </a:xfrm>
            <a:custGeom>
              <a:avLst/>
              <a:gdLst>
                <a:gd name="connsiteX0" fmla="*/ 0 w 1621188"/>
                <a:gd name="connsiteY0" fmla="*/ 0 h 25941"/>
                <a:gd name="connsiteX1" fmla="*/ 1621188 w 1621188"/>
                <a:gd name="connsiteY1" fmla="*/ 0 h 25941"/>
                <a:gd name="connsiteX2" fmla="*/ 1621188 w 1621188"/>
                <a:gd name="connsiteY2" fmla="*/ 25942 h 25941"/>
                <a:gd name="connsiteX3" fmla="*/ 0 w 162118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88" h="25941">
                  <a:moveTo>
                    <a:pt x="0" y="0"/>
                  </a:moveTo>
                  <a:lnTo>
                    <a:pt x="1621188" y="0"/>
                  </a:lnTo>
                  <a:lnTo>
                    <a:pt x="1621188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1" name="Dowolny kształt: kształt 310">
              <a:extLst>
                <a:ext uri="{FF2B5EF4-FFF2-40B4-BE49-F238E27FC236}">
                  <a16:creationId xmlns:a16="http://schemas.microsoft.com/office/drawing/2014/main" id="{CF7B2E01-F553-43D8-8B50-0734DF18B363}"/>
                </a:ext>
              </a:extLst>
            </p:cNvPr>
            <p:cNvSpPr/>
            <p:nvPr/>
          </p:nvSpPr>
          <p:spPr>
            <a:xfrm rot="-2452819">
              <a:off x="1814926" y="669549"/>
              <a:ext cx="1621158" cy="25941"/>
            </a:xfrm>
            <a:custGeom>
              <a:avLst/>
              <a:gdLst>
                <a:gd name="connsiteX0" fmla="*/ 0 w 1621158"/>
                <a:gd name="connsiteY0" fmla="*/ 0 h 25941"/>
                <a:gd name="connsiteX1" fmla="*/ 1621159 w 1621158"/>
                <a:gd name="connsiteY1" fmla="*/ 0 h 25941"/>
                <a:gd name="connsiteX2" fmla="*/ 1621159 w 1621158"/>
                <a:gd name="connsiteY2" fmla="*/ 25942 h 25941"/>
                <a:gd name="connsiteX3" fmla="*/ 0 w 162115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58" h="25941">
                  <a:moveTo>
                    <a:pt x="0" y="0"/>
                  </a:moveTo>
                  <a:lnTo>
                    <a:pt x="1621159" y="0"/>
                  </a:lnTo>
                  <a:lnTo>
                    <a:pt x="1621159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2" name="Dowolny kształt: kształt 311">
              <a:extLst>
                <a:ext uri="{FF2B5EF4-FFF2-40B4-BE49-F238E27FC236}">
                  <a16:creationId xmlns:a16="http://schemas.microsoft.com/office/drawing/2014/main" id="{C47D8B38-0821-4C5E-AFE8-5B41F77FF0A0}"/>
                </a:ext>
              </a:extLst>
            </p:cNvPr>
            <p:cNvSpPr/>
            <p:nvPr/>
          </p:nvSpPr>
          <p:spPr>
            <a:xfrm rot="-4112599">
              <a:off x="4674496" y="-540903"/>
              <a:ext cx="25941" cy="2427239"/>
            </a:xfrm>
            <a:custGeom>
              <a:avLst/>
              <a:gdLst>
                <a:gd name="connsiteX0" fmla="*/ 0 w 25941"/>
                <a:gd name="connsiteY0" fmla="*/ 0 h 2427239"/>
                <a:gd name="connsiteX1" fmla="*/ 25941 w 25941"/>
                <a:gd name="connsiteY1" fmla="*/ 0 h 2427239"/>
                <a:gd name="connsiteX2" fmla="*/ 25941 w 25941"/>
                <a:gd name="connsiteY2" fmla="*/ 2427240 h 2427239"/>
                <a:gd name="connsiteX3" fmla="*/ 0 w 25941"/>
                <a:gd name="connsiteY3" fmla="*/ 2427240 h 24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1" h="2427239">
                  <a:moveTo>
                    <a:pt x="0" y="0"/>
                  </a:moveTo>
                  <a:lnTo>
                    <a:pt x="25941" y="0"/>
                  </a:lnTo>
                  <a:lnTo>
                    <a:pt x="25941" y="2427240"/>
                  </a:lnTo>
                  <a:lnTo>
                    <a:pt x="0" y="242724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3" name="Dowolny kształt: kształt 312">
              <a:extLst>
                <a:ext uri="{FF2B5EF4-FFF2-40B4-BE49-F238E27FC236}">
                  <a16:creationId xmlns:a16="http://schemas.microsoft.com/office/drawing/2014/main" id="{2A5AAE64-E29B-4771-9953-A2D4D10B6BB4}"/>
                </a:ext>
              </a:extLst>
            </p:cNvPr>
            <p:cNvSpPr/>
            <p:nvPr/>
          </p:nvSpPr>
          <p:spPr>
            <a:xfrm rot="-4093320">
              <a:off x="4839797" y="-815035"/>
              <a:ext cx="25940" cy="2810799"/>
            </a:xfrm>
            <a:custGeom>
              <a:avLst/>
              <a:gdLst>
                <a:gd name="connsiteX0" fmla="*/ 0 w 25940"/>
                <a:gd name="connsiteY0" fmla="*/ 0 h 2810799"/>
                <a:gd name="connsiteX1" fmla="*/ 25940 w 25940"/>
                <a:gd name="connsiteY1" fmla="*/ 0 h 2810799"/>
                <a:gd name="connsiteX2" fmla="*/ 25940 w 25940"/>
                <a:gd name="connsiteY2" fmla="*/ 2810800 h 2810799"/>
                <a:gd name="connsiteX3" fmla="*/ 0 w 25940"/>
                <a:gd name="connsiteY3" fmla="*/ 2810800 h 28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0" h="2810799">
                  <a:moveTo>
                    <a:pt x="0" y="0"/>
                  </a:moveTo>
                  <a:lnTo>
                    <a:pt x="25940" y="0"/>
                  </a:lnTo>
                  <a:lnTo>
                    <a:pt x="25940" y="2810800"/>
                  </a:lnTo>
                  <a:lnTo>
                    <a:pt x="0" y="281080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4" name="Dowolny kształt: kształt 313">
              <a:extLst>
                <a:ext uri="{FF2B5EF4-FFF2-40B4-BE49-F238E27FC236}">
                  <a16:creationId xmlns:a16="http://schemas.microsoft.com/office/drawing/2014/main" id="{0597A91D-99A3-4036-8A55-B91ADE340A55}"/>
                </a:ext>
              </a:extLst>
            </p:cNvPr>
            <p:cNvSpPr/>
            <p:nvPr/>
          </p:nvSpPr>
          <p:spPr>
            <a:xfrm>
              <a:off x="5367159" y="2299666"/>
              <a:ext cx="539380" cy="628702"/>
            </a:xfrm>
            <a:custGeom>
              <a:avLst/>
              <a:gdLst>
                <a:gd name="connsiteX0" fmla="*/ 177785 w 539380"/>
                <a:gd name="connsiteY0" fmla="*/ 6440 h 628702"/>
                <a:gd name="connsiteX1" fmla="*/ 363369 w 539380"/>
                <a:gd name="connsiteY1" fmla="*/ 0 h 628702"/>
                <a:gd name="connsiteX2" fmla="*/ 368259 w 539380"/>
                <a:gd name="connsiteY2" fmla="*/ 138830 h 628702"/>
                <a:gd name="connsiteX3" fmla="*/ 360178 w 539380"/>
                <a:gd name="connsiteY3" fmla="*/ 216176 h 628702"/>
                <a:gd name="connsiteX4" fmla="*/ 330093 w 539380"/>
                <a:gd name="connsiteY4" fmla="*/ 271338 h 628702"/>
                <a:gd name="connsiteX5" fmla="*/ 237450 w 539380"/>
                <a:gd name="connsiteY5" fmla="*/ 360701 h 628702"/>
                <a:gd name="connsiteX6" fmla="*/ 200119 w 539380"/>
                <a:gd name="connsiteY6" fmla="*/ 421260 h 628702"/>
                <a:gd name="connsiteX7" fmla="*/ 217204 w 539380"/>
                <a:gd name="connsiteY7" fmla="*/ 462498 h 628702"/>
                <a:gd name="connsiteX8" fmla="*/ 265926 w 539380"/>
                <a:gd name="connsiteY8" fmla="*/ 475736 h 628702"/>
                <a:gd name="connsiteX9" fmla="*/ 322608 w 539380"/>
                <a:gd name="connsiteY9" fmla="*/ 450839 h 628702"/>
                <a:gd name="connsiteX10" fmla="*/ 348907 w 539380"/>
                <a:gd name="connsiteY10" fmla="*/ 369557 h 628702"/>
                <a:gd name="connsiteX11" fmla="*/ 539381 w 539380"/>
                <a:gd name="connsiteY11" fmla="*/ 386404 h 628702"/>
                <a:gd name="connsiteX12" fmla="*/ 469191 w 539380"/>
                <a:gd name="connsiteY12" fmla="*/ 557555 h 628702"/>
                <a:gd name="connsiteX13" fmla="*/ 268341 w 539380"/>
                <a:gd name="connsiteY13" fmla="*/ 628402 h 628702"/>
                <a:gd name="connsiteX14" fmla="*/ 94625 w 539380"/>
                <a:gd name="connsiteY14" fmla="*/ 589937 h 628702"/>
                <a:gd name="connsiteX15" fmla="*/ 103 w 539380"/>
                <a:gd name="connsiteY15" fmla="*/ 432680 h 628702"/>
                <a:gd name="connsiteX16" fmla="*/ 20350 w 539380"/>
                <a:gd name="connsiteY16" fmla="*/ 351666 h 628702"/>
                <a:gd name="connsiteX17" fmla="*/ 110786 w 539380"/>
                <a:gd name="connsiteY17" fmla="*/ 254044 h 628702"/>
                <a:gd name="connsiteX18" fmla="*/ 170987 w 539380"/>
                <a:gd name="connsiteY18" fmla="*/ 189012 h 628702"/>
                <a:gd name="connsiteX19" fmla="*/ 177785 w 539380"/>
                <a:gd name="connsiteY19" fmla="*/ 6440 h 6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380" h="628702">
                  <a:moveTo>
                    <a:pt x="177785" y="6440"/>
                  </a:moveTo>
                  <a:lnTo>
                    <a:pt x="363369" y="0"/>
                  </a:lnTo>
                  <a:lnTo>
                    <a:pt x="368259" y="138830"/>
                  </a:lnTo>
                  <a:cubicBezTo>
                    <a:pt x="369362" y="170377"/>
                    <a:pt x="366679" y="196228"/>
                    <a:pt x="360178" y="216176"/>
                  </a:cubicBezTo>
                  <a:cubicBezTo>
                    <a:pt x="353738" y="236124"/>
                    <a:pt x="343659" y="254551"/>
                    <a:pt x="330093" y="271338"/>
                  </a:cubicBezTo>
                  <a:cubicBezTo>
                    <a:pt x="316317" y="288125"/>
                    <a:pt x="285635" y="317883"/>
                    <a:pt x="237450" y="360701"/>
                  </a:cubicBezTo>
                  <a:cubicBezTo>
                    <a:pt x="211777" y="383153"/>
                    <a:pt x="199284" y="403280"/>
                    <a:pt x="200119" y="421260"/>
                  </a:cubicBezTo>
                  <a:cubicBezTo>
                    <a:pt x="200536" y="439180"/>
                    <a:pt x="206410" y="452926"/>
                    <a:pt x="217204" y="462498"/>
                  </a:cubicBezTo>
                  <a:cubicBezTo>
                    <a:pt x="228207" y="472129"/>
                    <a:pt x="244368" y="476512"/>
                    <a:pt x="265926" y="475736"/>
                  </a:cubicBezTo>
                  <a:cubicBezTo>
                    <a:pt x="289213" y="474961"/>
                    <a:pt x="308028" y="466553"/>
                    <a:pt x="322608" y="450839"/>
                  </a:cubicBezTo>
                  <a:cubicBezTo>
                    <a:pt x="337100" y="434916"/>
                    <a:pt x="345985" y="407842"/>
                    <a:pt x="348907" y="369557"/>
                  </a:cubicBezTo>
                  <a:lnTo>
                    <a:pt x="539381" y="386404"/>
                  </a:lnTo>
                  <a:cubicBezTo>
                    <a:pt x="535356" y="456415"/>
                    <a:pt x="511979" y="513456"/>
                    <a:pt x="469191" y="557555"/>
                  </a:cubicBezTo>
                  <a:cubicBezTo>
                    <a:pt x="426671" y="601536"/>
                    <a:pt x="359642" y="625211"/>
                    <a:pt x="268341" y="628402"/>
                  </a:cubicBezTo>
                  <a:cubicBezTo>
                    <a:pt x="197375" y="630876"/>
                    <a:pt x="139351" y="618115"/>
                    <a:pt x="94625" y="589937"/>
                  </a:cubicBezTo>
                  <a:cubicBezTo>
                    <a:pt x="34006" y="551980"/>
                    <a:pt x="2519" y="499441"/>
                    <a:pt x="103" y="432680"/>
                  </a:cubicBezTo>
                  <a:cubicBezTo>
                    <a:pt x="-940" y="404980"/>
                    <a:pt x="5918" y="377906"/>
                    <a:pt x="20350" y="351666"/>
                  </a:cubicBezTo>
                  <a:cubicBezTo>
                    <a:pt x="34811" y="325367"/>
                    <a:pt x="64897" y="292837"/>
                    <a:pt x="110786" y="254044"/>
                  </a:cubicBezTo>
                  <a:cubicBezTo>
                    <a:pt x="142839" y="226761"/>
                    <a:pt x="162817" y="205114"/>
                    <a:pt x="170987" y="189012"/>
                  </a:cubicBezTo>
                  <a:cubicBezTo>
                    <a:pt x="179038" y="172851"/>
                    <a:pt x="178560" y="31875"/>
                    <a:pt x="177785" y="6440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5" name="Dowolny kształt: kształt 314">
              <a:extLst>
                <a:ext uri="{FF2B5EF4-FFF2-40B4-BE49-F238E27FC236}">
                  <a16:creationId xmlns:a16="http://schemas.microsoft.com/office/drawing/2014/main" id="{6D70C035-F81F-49E7-971C-1868A922FD8F}"/>
                </a:ext>
              </a:extLst>
            </p:cNvPr>
            <p:cNvSpPr/>
            <p:nvPr/>
          </p:nvSpPr>
          <p:spPr>
            <a:xfrm>
              <a:off x="5341223" y="2272830"/>
              <a:ext cx="592719" cy="681446"/>
            </a:xfrm>
            <a:custGeom>
              <a:avLst/>
              <a:gdLst>
                <a:gd name="connsiteX0" fmla="*/ 277490 w 592719"/>
                <a:gd name="connsiteY0" fmla="*/ 681447 h 681446"/>
                <a:gd name="connsiteX1" fmla="*/ 106756 w 592719"/>
                <a:gd name="connsiteY1" fmla="*/ 638718 h 681446"/>
                <a:gd name="connsiteX2" fmla="*/ 129 w 592719"/>
                <a:gd name="connsiteY2" fmla="*/ 460440 h 681446"/>
                <a:gd name="connsiteX3" fmla="*/ 23595 w 592719"/>
                <a:gd name="connsiteY3" fmla="*/ 365949 h 681446"/>
                <a:gd name="connsiteX4" fmla="*/ 119994 w 592719"/>
                <a:gd name="connsiteY4" fmla="*/ 261051 h 681446"/>
                <a:gd name="connsiteX5" fmla="*/ 173815 w 592719"/>
                <a:gd name="connsiteY5" fmla="*/ 204100 h 681446"/>
                <a:gd name="connsiteX6" fmla="*/ 177780 w 592719"/>
                <a:gd name="connsiteY6" fmla="*/ 34081 h 681446"/>
                <a:gd name="connsiteX7" fmla="*/ 177005 w 592719"/>
                <a:gd name="connsiteY7" fmla="*/ 8259 h 681446"/>
                <a:gd name="connsiteX8" fmla="*/ 414322 w 592719"/>
                <a:gd name="connsiteY8" fmla="*/ 0 h 681446"/>
                <a:gd name="connsiteX9" fmla="*/ 420136 w 592719"/>
                <a:gd name="connsiteY9" fmla="*/ 164741 h 681446"/>
                <a:gd name="connsiteX10" fmla="*/ 410833 w 592719"/>
                <a:gd name="connsiteY10" fmla="*/ 251033 h 681446"/>
                <a:gd name="connsiteX11" fmla="*/ 376215 w 592719"/>
                <a:gd name="connsiteY11" fmla="*/ 314514 h 681446"/>
                <a:gd name="connsiteX12" fmla="*/ 280621 w 592719"/>
                <a:gd name="connsiteY12" fmla="*/ 406948 h 681446"/>
                <a:gd name="connsiteX13" fmla="*/ 251966 w 592719"/>
                <a:gd name="connsiteY13" fmla="*/ 446933 h 681446"/>
                <a:gd name="connsiteX14" fmla="*/ 260345 w 592719"/>
                <a:gd name="connsiteY14" fmla="*/ 469922 h 681446"/>
                <a:gd name="connsiteX15" fmla="*/ 290937 w 592719"/>
                <a:gd name="connsiteY15" fmla="*/ 476661 h 681446"/>
                <a:gd name="connsiteX16" fmla="*/ 329551 w 592719"/>
                <a:gd name="connsiteY16" fmla="*/ 460052 h 681446"/>
                <a:gd name="connsiteX17" fmla="*/ 349022 w 592719"/>
                <a:gd name="connsiteY17" fmla="*/ 394425 h 681446"/>
                <a:gd name="connsiteX18" fmla="*/ 351019 w 592719"/>
                <a:gd name="connsiteY18" fmla="*/ 368245 h 681446"/>
                <a:gd name="connsiteX19" fmla="*/ 592719 w 592719"/>
                <a:gd name="connsiteY19" fmla="*/ 389654 h 681446"/>
                <a:gd name="connsiteX20" fmla="*/ 591258 w 592719"/>
                <a:gd name="connsiteY20" fmla="*/ 414760 h 681446"/>
                <a:gd name="connsiteX21" fmla="*/ 513793 w 592719"/>
                <a:gd name="connsiteY21" fmla="*/ 602460 h 681446"/>
                <a:gd name="connsiteX22" fmla="*/ 295231 w 592719"/>
                <a:gd name="connsiteY22" fmla="*/ 681178 h 681446"/>
                <a:gd name="connsiteX23" fmla="*/ 277490 w 592719"/>
                <a:gd name="connsiteY23" fmla="*/ 681447 h 681446"/>
                <a:gd name="connsiteX24" fmla="*/ 230050 w 592719"/>
                <a:gd name="connsiteY24" fmla="*/ 58323 h 681446"/>
                <a:gd name="connsiteX25" fmla="*/ 220181 w 592719"/>
                <a:gd name="connsiteY25" fmla="*/ 227387 h 681446"/>
                <a:gd name="connsiteX26" fmla="*/ 153569 w 592719"/>
                <a:gd name="connsiteY26" fmla="*/ 300619 h 681446"/>
                <a:gd name="connsiteX27" fmla="*/ 69066 w 592719"/>
                <a:gd name="connsiteY27" fmla="*/ 390966 h 681446"/>
                <a:gd name="connsiteX28" fmla="*/ 51951 w 592719"/>
                <a:gd name="connsiteY28" fmla="*/ 458502 h 681446"/>
                <a:gd name="connsiteX29" fmla="*/ 134307 w 592719"/>
                <a:gd name="connsiteY29" fmla="*/ 594738 h 681446"/>
                <a:gd name="connsiteX30" fmla="*/ 293383 w 592719"/>
                <a:gd name="connsiteY30" fmla="*/ 629266 h 681446"/>
                <a:gd name="connsiteX31" fmla="*/ 476491 w 592719"/>
                <a:gd name="connsiteY31" fmla="*/ 566292 h 681446"/>
                <a:gd name="connsiteX32" fmla="*/ 537020 w 592719"/>
                <a:gd name="connsiteY32" fmla="*/ 436735 h 681446"/>
                <a:gd name="connsiteX33" fmla="*/ 397624 w 592719"/>
                <a:gd name="connsiteY33" fmla="*/ 424421 h 681446"/>
                <a:gd name="connsiteX34" fmla="*/ 367688 w 592719"/>
                <a:gd name="connsiteY34" fmla="*/ 495148 h 681446"/>
                <a:gd name="connsiteX35" fmla="*/ 292667 w 592719"/>
                <a:gd name="connsiteY35" fmla="*/ 528454 h 681446"/>
                <a:gd name="connsiteX36" fmla="*/ 225995 w 592719"/>
                <a:gd name="connsiteY36" fmla="*/ 508804 h 681446"/>
                <a:gd name="connsiteX37" fmla="*/ 200054 w 592719"/>
                <a:gd name="connsiteY37" fmla="*/ 448692 h 681446"/>
                <a:gd name="connsiteX38" fmla="*/ 246271 w 592719"/>
                <a:gd name="connsiteY38" fmla="*/ 367976 h 681446"/>
                <a:gd name="connsiteX39" fmla="*/ 335962 w 592719"/>
                <a:gd name="connsiteY39" fmla="*/ 281685 h 681446"/>
                <a:gd name="connsiteX40" fmla="*/ 361396 w 592719"/>
                <a:gd name="connsiteY40" fmla="*/ 235021 h 681446"/>
                <a:gd name="connsiteX41" fmla="*/ 368224 w 592719"/>
                <a:gd name="connsiteY41" fmla="*/ 166560 h 681446"/>
                <a:gd name="connsiteX42" fmla="*/ 364259 w 592719"/>
                <a:gd name="connsiteY42" fmla="*/ 53641 h 681446"/>
                <a:gd name="connsiteX43" fmla="*/ 230050 w 592719"/>
                <a:gd name="connsiteY43" fmla="*/ 58323 h 68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719" h="681446">
                  <a:moveTo>
                    <a:pt x="277490" y="681447"/>
                  </a:moveTo>
                  <a:cubicBezTo>
                    <a:pt x="209238" y="681447"/>
                    <a:pt x="151869" y="667075"/>
                    <a:pt x="106756" y="638718"/>
                  </a:cubicBezTo>
                  <a:cubicBezTo>
                    <a:pt x="38712" y="596139"/>
                    <a:pt x="2812" y="536176"/>
                    <a:pt x="129" y="460440"/>
                  </a:cubicBezTo>
                  <a:cubicBezTo>
                    <a:pt x="-1124" y="428267"/>
                    <a:pt x="6778" y="396452"/>
                    <a:pt x="23595" y="365949"/>
                  </a:cubicBezTo>
                  <a:cubicBezTo>
                    <a:pt x="39726" y="336579"/>
                    <a:pt x="71273" y="302229"/>
                    <a:pt x="119994" y="261051"/>
                  </a:cubicBezTo>
                  <a:cubicBezTo>
                    <a:pt x="158131" y="228610"/>
                    <a:pt x="170088" y="211435"/>
                    <a:pt x="173815" y="204100"/>
                  </a:cubicBezTo>
                  <a:cubicBezTo>
                    <a:pt x="177960" y="188983"/>
                    <a:pt x="178943" y="72605"/>
                    <a:pt x="177780" y="34081"/>
                  </a:cubicBezTo>
                  <a:lnTo>
                    <a:pt x="177005" y="8259"/>
                  </a:lnTo>
                  <a:lnTo>
                    <a:pt x="414322" y="0"/>
                  </a:lnTo>
                  <a:lnTo>
                    <a:pt x="420136" y="164741"/>
                  </a:lnTo>
                  <a:cubicBezTo>
                    <a:pt x="421359" y="199210"/>
                    <a:pt x="418228" y="228252"/>
                    <a:pt x="410833" y="251033"/>
                  </a:cubicBezTo>
                  <a:cubicBezTo>
                    <a:pt x="403469" y="273873"/>
                    <a:pt x="391810" y="295222"/>
                    <a:pt x="376215" y="314514"/>
                  </a:cubicBezTo>
                  <a:cubicBezTo>
                    <a:pt x="361008" y="333001"/>
                    <a:pt x="328895" y="364070"/>
                    <a:pt x="280621" y="406948"/>
                  </a:cubicBezTo>
                  <a:cubicBezTo>
                    <a:pt x="253397" y="430742"/>
                    <a:pt x="251817" y="443564"/>
                    <a:pt x="251966" y="446933"/>
                  </a:cubicBezTo>
                  <a:cubicBezTo>
                    <a:pt x="252354" y="462855"/>
                    <a:pt x="258377" y="468163"/>
                    <a:pt x="260345" y="469922"/>
                  </a:cubicBezTo>
                  <a:cubicBezTo>
                    <a:pt x="267382" y="476124"/>
                    <a:pt x="280651" y="476840"/>
                    <a:pt x="290937" y="476661"/>
                  </a:cubicBezTo>
                  <a:cubicBezTo>
                    <a:pt x="307278" y="476124"/>
                    <a:pt x="319503" y="470846"/>
                    <a:pt x="329551" y="460052"/>
                  </a:cubicBezTo>
                  <a:cubicBezTo>
                    <a:pt x="336648" y="452270"/>
                    <a:pt x="345951" y="434350"/>
                    <a:pt x="349022" y="394425"/>
                  </a:cubicBezTo>
                  <a:lnTo>
                    <a:pt x="351019" y="368245"/>
                  </a:lnTo>
                  <a:lnTo>
                    <a:pt x="592719" y="389654"/>
                  </a:lnTo>
                  <a:lnTo>
                    <a:pt x="591258" y="414760"/>
                  </a:lnTo>
                  <a:cubicBezTo>
                    <a:pt x="586845" y="490884"/>
                    <a:pt x="560815" y="554007"/>
                    <a:pt x="513793" y="602460"/>
                  </a:cubicBezTo>
                  <a:cubicBezTo>
                    <a:pt x="466622" y="651271"/>
                    <a:pt x="393062" y="677749"/>
                    <a:pt x="295231" y="681178"/>
                  </a:cubicBezTo>
                  <a:cubicBezTo>
                    <a:pt x="289268" y="681327"/>
                    <a:pt x="283334" y="681447"/>
                    <a:pt x="277490" y="681447"/>
                  </a:cubicBezTo>
                  <a:close/>
                  <a:moveTo>
                    <a:pt x="230050" y="58323"/>
                  </a:moveTo>
                  <a:cubicBezTo>
                    <a:pt x="230528" y="106537"/>
                    <a:pt x="230259" y="207171"/>
                    <a:pt x="220181" y="227387"/>
                  </a:cubicBezTo>
                  <a:cubicBezTo>
                    <a:pt x="210192" y="247037"/>
                    <a:pt x="188455" y="270951"/>
                    <a:pt x="153569" y="300619"/>
                  </a:cubicBezTo>
                  <a:cubicBezTo>
                    <a:pt x="110304" y="337175"/>
                    <a:pt x="81918" y="367559"/>
                    <a:pt x="69066" y="390966"/>
                  </a:cubicBezTo>
                  <a:cubicBezTo>
                    <a:pt x="56841" y="413120"/>
                    <a:pt x="51116" y="435841"/>
                    <a:pt x="51951" y="458502"/>
                  </a:cubicBezTo>
                  <a:cubicBezTo>
                    <a:pt x="54068" y="516825"/>
                    <a:pt x="81023" y="561372"/>
                    <a:pt x="134307" y="594738"/>
                  </a:cubicBezTo>
                  <a:cubicBezTo>
                    <a:pt x="174351" y="619963"/>
                    <a:pt x="228023" y="631443"/>
                    <a:pt x="293383" y="629266"/>
                  </a:cubicBezTo>
                  <a:cubicBezTo>
                    <a:pt x="377319" y="626314"/>
                    <a:pt x="438951" y="605144"/>
                    <a:pt x="476491" y="566292"/>
                  </a:cubicBezTo>
                  <a:cubicBezTo>
                    <a:pt x="509946" y="531823"/>
                    <a:pt x="529864" y="489244"/>
                    <a:pt x="537020" y="436735"/>
                  </a:cubicBezTo>
                  <a:lnTo>
                    <a:pt x="397624" y="424421"/>
                  </a:lnTo>
                  <a:cubicBezTo>
                    <a:pt x="392466" y="455520"/>
                    <a:pt x="382596" y="478778"/>
                    <a:pt x="367688" y="495148"/>
                  </a:cubicBezTo>
                  <a:cubicBezTo>
                    <a:pt x="348008" y="516318"/>
                    <a:pt x="322812" y="527499"/>
                    <a:pt x="292667" y="528454"/>
                  </a:cubicBezTo>
                  <a:cubicBezTo>
                    <a:pt x="264847" y="529557"/>
                    <a:pt x="242037" y="522878"/>
                    <a:pt x="225995" y="508804"/>
                  </a:cubicBezTo>
                  <a:cubicBezTo>
                    <a:pt x="214516" y="498636"/>
                    <a:pt x="200799" y="480060"/>
                    <a:pt x="200054" y="448692"/>
                  </a:cubicBezTo>
                  <a:cubicBezTo>
                    <a:pt x="198891" y="422781"/>
                    <a:pt x="213979" y="396184"/>
                    <a:pt x="246271" y="367976"/>
                  </a:cubicBezTo>
                  <a:cubicBezTo>
                    <a:pt x="303699" y="316959"/>
                    <a:pt x="326778" y="292866"/>
                    <a:pt x="335962" y="281685"/>
                  </a:cubicBezTo>
                  <a:cubicBezTo>
                    <a:pt x="347382" y="267551"/>
                    <a:pt x="355999" y="251808"/>
                    <a:pt x="361396" y="235021"/>
                  </a:cubicBezTo>
                  <a:cubicBezTo>
                    <a:pt x="366942" y="217965"/>
                    <a:pt x="369238" y="194976"/>
                    <a:pt x="368224" y="166560"/>
                  </a:cubicBezTo>
                  <a:lnTo>
                    <a:pt x="364259" y="53641"/>
                  </a:lnTo>
                  <a:lnTo>
                    <a:pt x="230050" y="583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6" name="Dowolny kształt: kształt 315">
              <a:extLst>
                <a:ext uri="{FF2B5EF4-FFF2-40B4-BE49-F238E27FC236}">
                  <a16:creationId xmlns:a16="http://schemas.microsoft.com/office/drawing/2014/main" id="{AF7B51F8-2B48-44A6-8772-46407128DB38}"/>
                </a:ext>
              </a:extLst>
            </p:cNvPr>
            <p:cNvSpPr/>
            <p:nvPr/>
          </p:nvSpPr>
          <p:spPr>
            <a:xfrm>
              <a:off x="5700800" y="2104839"/>
              <a:ext cx="204130" cy="204249"/>
            </a:xfrm>
            <a:custGeom>
              <a:avLst/>
              <a:gdLst>
                <a:gd name="connsiteX0" fmla="*/ 0 w 204130"/>
                <a:gd name="connsiteY0" fmla="*/ 102095 h 204249"/>
                <a:gd name="connsiteX1" fmla="*/ 101976 w 204130"/>
                <a:gd name="connsiteY1" fmla="*/ 204249 h 204249"/>
                <a:gd name="connsiteX2" fmla="*/ 204130 w 204130"/>
                <a:gd name="connsiteY2" fmla="*/ 102095 h 204249"/>
                <a:gd name="connsiteX3" fmla="*/ 101976 w 204130"/>
                <a:gd name="connsiteY3" fmla="*/ 0 h 204249"/>
                <a:gd name="connsiteX4" fmla="*/ 0 w 20413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3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390" y="204249"/>
                    <a:pt x="204130" y="158509"/>
                    <a:pt x="204130" y="102095"/>
                  </a:cubicBezTo>
                  <a:cubicBezTo>
                    <a:pt x="204130" y="45680"/>
                    <a:pt x="158390" y="0"/>
                    <a:pt x="101976" y="0"/>
                  </a:cubicBezTo>
                  <a:cubicBezTo>
                    <a:pt x="45621" y="3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7" name="Dowolny kształt: kształt 316">
              <a:extLst>
                <a:ext uri="{FF2B5EF4-FFF2-40B4-BE49-F238E27FC236}">
                  <a16:creationId xmlns:a16="http://schemas.microsoft.com/office/drawing/2014/main" id="{3232926C-2DCC-4068-8ED6-F1BDF27E3E83}"/>
                </a:ext>
              </a:extLst>
            </p:cNvPr>
            <p:cNvSpPr/>
            <p:nvPr/>
          </p:nvSpPr>
          <p:spPr>
            <a:xfrm>
              <a:off x="5674889" y="2078898"/>
              <a:ext cx="255982" cy="256131"/>
            </a:xfrm>
            <a:custGeom>
              <a:avLst/>
              <a:gdLst>
                <a:gd name="connsiteX0" fmla="*/ 127887 w 255982"/>
                <a:gd name="connsiteY0" fmla="*/ 256131 h 256131"/>
                <a:gd name="connsiteX1" fmla="*/ 0 w 255982"/>
                <a:gd name="connsiteY1" fmla="*/ 128036 h 256131"/>
                <a:gd name="connsiteX2" fmla="*/ 127887 w 255982"/>
                <a:gd name="connsiteY2" fmla="*/ 0 h 256131"/>
                <a:gd name="connsiteX3" fmla="*/ 255982 w 255982"/>
                <a:gd name="connsiteY3" fmla="*/ 128036 h 256131"/>
                <a:gd name="connsiteX4" fmla="*/ 127887 w 255982"/>
                <a:gd name="connsiteY4" fmla="*/ 256131 h 256131"/>
                <a:gd name="connsiteX5" fmla="*/ 127887 w 255982"/>
                <a:gd name="connsiteY5" fmla="*/ 51912 h 256131"/>
                <a:gd name="connsiteX6" fmla="*/ 51882 w 255982"/>
                <a:gd name="connsiteY6" fmla="*/ 128036 h 256131"/>
                <a:gd name="connsiteX7" fmla="*/ 127887 w 255982"/>
                <a:gd name="connsiteY7" fmla="*/ 204249 h 256131"/>
                <a:gd name="connsiteX8" fmla="*/ 204100 w 255982"/>
                <a:gd name="connsiteY8" fmla="*/ 128036 h 256131"/>
                <a:gd name="connsiteX9" fmla="*/ 127887 w 25598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524" y="0"/>
                    <a:pt x="255982" y="57428"/>
                    <a:pt x="255982" y="128036"/>
                  </a:cubicBezTo>
                  <a:cubicBezTo>
                    <a:pt x="255982" y="198673"/>
                    <a:pt x="19852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6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929" y="204249"/>
                    <a:pt x="204100" y="170078"/>
                    <a:pt x="204100" y="128036"/>
                  </a:cubicBezTo>
                  <a:cubicBezTo>
                    <a:pt x="204100" y="86053"/>
                    <a:pt x="169899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8" name="Dowolny kształt: kształt 317">
              <a:extLst>
                <a:ext uri="{FF2B5EF4-FFF2-40B4-BE49-F238E27FC236}">
                  <a16:creationId xmlns:a16="http://schemas.microsoft.com/office/drawing/2014/main" id="{A7CC5CD8-73A6-4459-A1BB-96D6DF6DEB37}"/>
                </a:ext>
              </a:extLst>
            </p:cNvPr>
            <p:cNvSpPr/>
            <p:nvPr/>
          </p:nvSpPr>
          <p:spPr>
            <a:xfrm>
              <a:off x="5364310" y="2107284"/>
              <a:ext cx="204040" cy="204249"/>
            </a:xfrm>
            <a:custGeom>
              <a:avLst/>
              <a:gdLst>
                <a:gd name="connsiteX0" fmla="*/ 0 w 204040"/>
                <a:gd name="connsiteY0" fmla="*/ 102095 h 204249"/>
                <a:gd name="connsiteX1" fmla="*/ 101976 w 204040"/>
                <a:gd name="connsiteY1" fmla="*/ 204249 h 204249"/>
                <a:gd name="connsiteX2" fmla="*/ 204041 w 204040"/>
                <a:gd name="connsiteY2" fmla="*/ 102095 h 204249"/>
                <a:gd name="connsiteX3" fmla="*/ 101976 w 204040"/>
                <a:gd name="connsiteY3" fmla="*/ 0 h 204249"/>
                <a:gd name="connsiteX4" fmla="*/ 0 w 20404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420" y="204249"/>
                    <a:pt x="204041" y="158509"/>
                    <a:pt x="204041" y="102095"/>
                  </a:cubicBezTo>
                  <a:cubicBezTo>
                    <a:pt x="204041" y="45680"/>
                    <a:pt x="158420" y="0"/>
                    <a:pt x="101976" y="0"/>
                  </a:cubicBezTo>
                  <a:cubicBezTo>
                    <a:pt x="45591" y="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9" name="Dowolny kształt: kształt 318">
              <a:extLst>
                <a:ext uri="{FF2B5EF4-FFF2-40B4-BE49-F238E27FC236}">
                  <a16:creationId xmlns:a16="http://schemas.microsoft.com/office/drawing/2014/main" id="{7B68AD5F-965E-4413-83F7-7495D54923A6}"/>
                </a:ext>
              </a:extLst>
            </p:cNvPr>
            <p:cNvSpPr/>
            <p:nvPr/>
          </p:nvSpPr>
          <p:spPr>
            <a:xfrm>
              <a:off x="5338399" y="2081343"/>
              <a:ext cx="255892" cy="256131"/>
            </a:xfrm>
            <a:custGeom>
              <a:avLst/>
              <a:gdLst>
                <a:gd name="connsiteX0" fmla="*/ 127887 w 255892"/>
                <a:gd name="connsiteY0" fmla="*/ 256131 h 256131"/>
                <a:gd name="connsiteX1" fmla="*/ 0 w 255892"/>
                <a:gd name="connsiteY1" fmla="*/ 128036 h 256131"/>
                <a:gd name="connsiteX2" fmla="*/ 127887 w 255892"/>
                <a:gd name="connsiteY2" fmla="*/ 0 h 256131"/>
                <a:gd name="connsiteX3" fmla="*/ 255893 w 255892"/>
                <a:gd name="connsiteY3" fmla="*/ 128036 h 256131"/>
                <a:gd name="connsiteX4" fmla="*/ 127887 w 255892"/>
                <a:gd name="connsiteY4" fmla="*/ 256131 h 256131"/>
                <a:gd name="connsiteX5" fmla="*/ 127887 w 255892"/>
                <a:gd name="connsiteY5" fmla="*/ 51912 h 256131"/>
                <a:gd name="connsiteX6" fmla="*/ 51882 w 255892"/>
                <a:gd name="connsiteY6" fmla="*/ 128036 h 256131"/>
                <a:gd name="connsiteX7" fmla="*/ 127887 w 255892"/>
                <a:gd name="connsiteY7" fmla="*/ 204249 h 256131"/>
                <a:gd name="connsiteX8" fmla="*/ 204010 w 255892"/>
                <a:gd name="connsiteY8" fmla="*/ 128036 h 256131"/>
                <a:gd name="connsiteX9" fmla="*/ 127887 w 25589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464" y="0"/>
                    <a:pt x="255893" y="57428"/>
                    <a:pt x="255893" y="128036"/>
                  </a:cubicBezTo>
                  <a:cubicBezTo>
                    <a:pt x="255863" y="198673"/>
                    <a:pt x="19846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9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840" y="204249"/>
                    <a:pt x="204010" y="170078"/>
                    <a:pt x="204010" y="128036"/>
                  </a:cubicBezTo>
                  <a:cubicBezTo>
                    <a:pt x="203981" y="86053"/>
                    <a:pt x="169840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0" name="Dowolny kształt: kształt 319">
              <a:extLst>
                <a:ext uri="{FF2B5EF4-FFF2-40B4-BE49-F238E27FC236}">
                  <a16:creationId xmlns:a16="http://schemas.microsoft.com/office/drawing/2014/main" id="{69E9149B-DE5A-442D-ABA4-ED8AD63CE93D}"/>
                </a:ext>
              </a:extLst>
            </p:cNvPr>
            <p:cNvSpPr/>
            <p:nvPr/>
          </p:nvSpPr>
          <p:spPr>
            <a:xfrm>
              <a:off x="3032978" y="1116571"/>
              <a:ext cx="51882" cy="473202"/>
            </a:xfrm>
            <a:custGeom>
              <a:avLst/>
              <a:gdLst>
                <a:gd name="connsiteX0" fmla="*/ 0 w 51882"/>
                <a:gd name="connsiteY0" fmla="*/ 0 h 473202"/>
                <a:gd name="connsiteX1" fmla="*/ 51882 w 51882"/>
                <a:gd name="connsiteY1" fmla="*/ 0 h 473202"/>
                <a:gd name="connsiteX2" fmla="*/ 51882 w 51882"/>
                <a:gd name="connsiteY2" fmla="*/ 473202 h 473202"/>
                <a:gd name="connsiteX3" fmla="*/ 0 w 51882"/>
                <a:gd name="connsiteY3" fmla="*/ 473202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473202">
                  <a:moveTo>
                    <a:pt x="0" y="0"/>
                  </a:moveTo>
                  <a:lnTo>
                    <a:pt x="51882" y="0"/>
                  </a:lnTo>
                  <a:lnTo>
                    <a:pt x="51882" y="473202"/>
                  </a:lnTo>
                  <a:lnTo>
                    <a:pt x="0" y="47320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1" name="Dowolny kształt: kształt 320">
              <a:extLst>
                <a:ext uri="{FF2B5EF4-FFF2-40B4-BE49-F238E27FC236}">
                  <a16:creationId xmlns:a16="http://schemas.microsoft.com/office/drawing/2014/main" id="{8874B3FF-B3B7-4C58-80D5-2D894E085A25}"/>
                </a:ext>
              </a:extLst>
            </p:cNvPr>
            <p:cNvSpPr/>
            <p:nvPr/>
          </p:nvSpPr>
          <p:spPr>
            <a:xfrm>
              <a:off x="3104719" y="25941"/>
              <a:ext cx="434200" cy="4688128"/>
            </a:xfrm>
            <a:custGeom>
              <a:avLst/>
              <a:gdLst>
                <a:gd name="connsiteX0" fmla="*/ 0 w 434200"/>
                <a:gd name="connsiteY0" fmla="*/ 0 h 4688128"/>
                <a:gd name="connsiteX1" fmla="*/ 434201 w 434200"/>
                <a:gd name="connsiteY1" fmla="*/ 0 h 4688128"/>
                <a:gd name="connsiteX2" fmla="*/ 434201 w 434200"/>
                <a:gd name="connsiteY2" fmla="*/ 4688129 h 4688128"/>
                <a:gd name="connsiteX3" fmla="*/ 0 w 434200"/>
                <a:gd name="connsiteY3" fmla="*/ 4688129 h 46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00" h="4688128">
                  <a:moveTo>
                    <a:pt x="0" y="0"/>
                  </a:moveTo>
                  <a:lnTo>
                    <a:pt x="434201" y="0"/>
                  </a:lnTo>
                  <a:lnTo>
                    <a:pt x="434201" y="4688129"/>
                  </a:lnTo>
                  <a:lnTo>
                    <a:pt x="0" y="468812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2" name="Dowolny kształt: kształt 321">
              <a:extLst>
                <a:ext uri="{FF2B5EF4-FFF2-40B4-BE49-F238E27FC236}">
                  <a16:creationId xmlns:a16="http://schemas.microsoft.com/office/drawing/2014/main" id="{035C17A6-50CB-4647-9141-012C4258968D}"/>
                </a:ext>
              </a:extLst>
            </p:cNvPr>
            <p:cNvSpPr/>
            <p:nvPr/>
          </p:nvSpPr>
          <p:spPr>
            <a:xfrm>
              <a:off x="3078778" y="0"/>
              <a:ext cx="486083" cy="4740011"/>
            </a:xfrm>
            <a:custGeom>
              <a:avLst/>
              <a:gdLst>
                <a:gd name="connsiteX0" fmla="*/ 486083 w 486083"/>
                <a:gd name="connsiteY0" fmla="*/ 4740011 h 4740011"/>
                <a:gd name="connsiteX1" fmla="*/ 0 w 486083"/>
                <a:gd name="connsiteY1" fmla="*/ 4740011 h 4740011"/>
                <a:gd name="connsiteX2" fmla="*/ 0 w 486083"/>
                <a:gd name="connsiteY2" fmla="*/ 0 h 4740011"/>
                <a:gd name="connsiteX3" fmla="*/ 486083 w 486083"/>
                <a:gd name="connsiteY3" fmla="*/ 0 h 4740011"/>
                <a:gd name="connsiteX4" fmla="*/ 486083 w 486083"/>
                <a:gd name="connsiteY4" fmla="*/ 4740011 h 4740011"/>
                <a:gd name="connsiteX5" fmla="*/ 51912 w 486083"/>
                <a:gd name="connsiteY5" fmla="*/ 4688129 h 4740011"/>
                <a:gd name="connsiteX6" fmla="*/ 434231 w 486083"/>
                <a:gd name="connsiteY6" fmla="*/ 4688129 h 4740011"/>
                <a:gd name="connsiteX7" fmla="*/ 434231 w 486083"/>
                <a:gd name="connsiteY7" fmla="*/ 51882 h 4740011"/>
                <a:gd name="connsiteX8" fmla="*/ 51912 w 486083"/>
                <a:gd name="connsiteY8" fmla="*/ 51882 h 4740011"/>
                <a:gd name="connsiteX9" fmla="*/ 51912 w 486083"/>
                <a:gd name="connsiteY9" fmla="*/ 4688129 h 47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083" h="4740011">
                  <a:moveTo>
                    <a:pt x="486083" y="4740011"/>
                  </a:moveTo>
                  <a:lnTo>
                    <a:pt x="0" y="4740011"/>
                  </a:lnTo>
                  <a:lnTo>
                    <a:pt x="0" y="0"/>
                  </a:lnTo>
                  <a:lnTo>
                    <a:pt x="486083" y="0"/>
                  </a:lnTo>
                  <a:lnTo>
                    <a:pt x="486083" y="4740011"/>
                  </a:lnTo>
                  <a:close/>
                  <a:moveTo>
                    <a:pt x="51912" y="4688129"/>
                  </a:moveTo>
                  <a:lnTo>
                    <a:pt x="434231" y="4688129"/>
                  </a:lnTo>
                  <a:lnTo>
                    <a:pt x="434231" y="51882"/>
                  </a:lnTo>
                  <a:lnTo>
                    <a:pt x="51912" y="51882"/>
                  </a:lnTo>
                  <a:lnTo>
                    <a:pt x="51912" y="4688129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3" name="Dowolny kształt: kształt 322">
              <a:extLst>
                <a:ext uri="{FF2B5EF4-FFF2-40B4-BE49-F238E27FC236}">
                  <a16:creationId xmlns:a16="http://schemas.microsoft.com/office/drawing/2014/main" id="{93670958-B585-4C77-8F78-AE1165002572}"/>
                </a:ext>
              </a:extLst>
            </p:cNvPr>
            <p:cNvSpPr/>
            <p:nvPr/>
          </p:nvSpPr>
          <p:spPr>
            <a:xfrm>
              <a:off x="3104719" y="25941"/>
              <a:ext cx="434230" cy="6619818"/>
            </a:xfrm>
            <a:custGeom>
              <a:avLst/>
              <a:gdLst>
                <a:gd name="connsiteX0" fmla="*/ 434231 w 434230"/>
                <a:gd name="connsiteY0" fmla="*/ 0 h 6619818"/>
                <a:gd name="connsiteX1" fmla="*/ 434231 w 434230"/>
                <a:gd name="connsiteY1" fmla="*/ 6619819 h 6619818"/>
                <a:gd name="connsiteX2" fmla="*/ 0 w 434230"/>
                <a:gd name="connsiteY2" fmla="*/ 6619819 h 6619818"/>
                <a:gd name="connsiteX3" fmla="*/ 0 w 434230"/>
                <a:gd name="connsiteY3" fmla="*/ 0 h 66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30" h="6619818">
                  <a:moveTo>
                    <a:pt x="434231" y="0"/>
                  </a:moveTo>
                  <a:lnTo>
                    <a:pt x="434231" y="6619819"/>
                  </a:lnTo>
                  <a:lnTo>
                    <a:pt x="0" y="66198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4" name="Dowolny kształt: kształt 323">
              <a:extLst>
                <a:ext uri="{FF2B5EF4-FFF2-40B4-BE49-F238E27FC236}">
                  <a16:creationId xmlns:a16="http://schemas.microsoft.com/office/drawing/2014/main" id="{5C8E6912-F205-440B-B832-41C7873B7D65}"/>
                </a:ext>
              </a:extLst>
            </p:cNvPr>
            <p:cNvSpPr/>
            <p:nvPr/>
          </p:nvSpPr>
          <p:spPr>
            <a:xfrm>
              <a:off x="3078778" y="25941"/>
              <a:ext cx="486083" cy="6645759"/>
            </a:xfrm>
            <a:custGeom>
              <a:avLst/>
              <a:gdLst>
                <a:gd name="connsiteX0" fmla="*/ 486083 w 486083"/>
                <a:gd name="connsiteY0" fmla="*/ 6645760 h 6645759"/>
                <a:gd name="connsiteX1" fmla="*/ 0 w 486083"/>
                <a:gd name="connsiteY1" fmla="*/ 6645760 h 6645759"/>
                <a:gd name="connsiteX2" fmla="*/ 0 w 486083"/>
                <a:gd name="connsiteY2" fmla="*/ 0 h 6645759"/>
                <a:gd name="connsiteX3" fmla="*/ 51912 w 486083"/>
                <a:gd name="connsiteY3" fmla="*/ 0 h 6645759"/>
                <a:gd name="connsiteX4" fmla="*/ 51912 w 486083"/>
                <a:gd name="connsiteY4" fmla="*/ 6593878 h 6645759"/>
                <a:gd name="connsiteX5" fmla="*/ 434201 w 486083"/>
                <a:gd name="connsiteY5" fmla="*/ 6593878 h 6645759"/>
                <a:gd name="connsiteX6" fmla="*/ 434201 w 486083"/>
                <a:gd name="connsiteY6" fmla="*/ 0 h 6645759"/>
                <a:gd name="connsiteX7" fmla="*/ 486083 w 486083"/>
                <a:gd name="connsiteY7" fmla="*/ 0 h 664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83" h="6645759">
                  <a:moveTo>
                    <a:pt x="486083" y="6645760"/>
                  </a:moveTo>
                  <a:lnTo>
                    <a:pt x="0" y="6645760"/>
                  </a:lnTo>
                  <a:lnTo>
                    <a:pt x="0" y="0"/>
                  </a:lnTo>
                  <a:lnTo>
                    <a:pt x="51912" y="0"/>
                  </a:lnTo>
                  <a:lnTo>
                    <a:pt x="51912" y="6593878"/>
                  </a:lnTo>
                  <a:lnTo>
                    <a:pt x="434201" y="6593878"/>
                  </a:lnTo>
                  <a:lnTo>
                    <a:pt x="434201" y="0"/>
                  </a:lnTo>
                  <a:lnTo>
                    <a:pt x="486083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5" name="Dowolny kształt: kształt 324">
              <a:extLst>
                <a:ext uri="{FF2B5EF4-FFF2-40B4-BE49-F238E27FC236}">
                  <a16:creationId xmlns:a16="http://schemas.microsoft.com/office/drawing/2014/main" id="{1684E9DF-57B8-4FA9-B8F5-B857D2F89779}"/>
                </a:ext>
              </a:extLst>
            </p:cNvPr>
            <p:cNvSpPr/>
            <p:nvPr/>
          </p:nvSpPr>
          <p:spPr>
            <a:xfrm>
              <a:off x="3104719" y="134503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6" name="Dowolny kształt: kształt 325">
              <a:extLst>
                <a:ext uri="{FF2B5EF4-FFF2-40B4-BE49-F238E27FC236}">
                  <a16:creationId xmlns:a16="http://schemas.microsoft.com/office/drawing/2014/main" id="{32E2FC5C-AA93-4F8E-9CCD-859FB7EB9C6F}"/>
                </a:ext>
              </a:extLst>
            </p:cNvPr>
            <p:cNvSpPr/>
            <p:nvPr/>
          </p:nvSpPr>
          <p:spPr>
            <a:xfrm>
              <a:off x="3104719" y="1680895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7" name="Dowolny kształt: kształt 326">
              <a:extLst>
                <a:ext uri="{FF2B5EF4-FFF2-40B4-BE49-F238E27FC236}">
                  <a16:creationId xmlns:a16="http://schemas.microsoft.com/office/drawing/2014/main" id="{32BFE17B-8D0E-41F3-A183-C9E74670999E}"/>
                </a:ext>
              </a:extLst>
            </p:cNvPr>
            <p:cNvSpPr/>
            <p:nvPr/>
          </p:nvSpPr>
          <p:spPr>
            <a:xfrm>
              <a:off x="3104719" y="2016699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8" name="Dowolny kształt: kształt 327">
              <a:extLst>
                <a:ext uri="{FF2B5EF4-FFF2-40B4-BE49-F238E27FC236}">
                  <a16:creationId xmlns:a16="http://schemas.microsoft.com/office/drawing/2014/main" id="{4D380916-9536-4336-B43D-C000AE11B8E7}"/>
                </a:ext>
              </a:extLst>
            </p:cNvPr>
            <p:cNvSpPr/>
            <p:nvPr/>
          </p:nvSpPr>
          <p:spPr>
            <a:xfrm>
              <a:off x="3104719" y="235256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29" name="Grafika 1">
              <a:extLst>
                <a:ext uri="{FF2B5EF4-FFF2-40B4-BE49-F238E27FC236}">
                  <a16:creationId xmlns:a16="http://schemas.microsoft.com/office/drawing/2014/main" id="{284FD387-09CC-4563-8A3D-A7BCA678E9ED}"/>
                </a:ext>
              </a:extLst>
            </p:cNvPr>
            <p:cNvGrpSpPr/>
            <p:nvPr/>
          </p:nvGrpSpPr>
          <p:grpSpPr>
            <a:xfrm>
              <a:off x="3078777" y="12404"/>
              <a:ext cx="486114" cy="6649666"/>
              <a:chOff x="3078777" y="12404"/>
              <a:chExt cx="486114" cy="6649666"/>
            </a:xfrm>
            <a:solidFill>
              <a:srgbClr val="B61928"/>
            </a:solidFill>
          </p:grpSpPr>
          <p:sp>
            <p:nvSpPr>
              <p:cNvPr id="440" name="Dowolny kształt: kształt 439">
                <a:extLst>
                  <a:ext uri="{FF2B5EF4-FFF2-40B4-BE49-F238E27FC236}">
                    <a16:creationId xmlns:a16="http://schemas.microsoft.com/office/drawing/2014/main" id="{49DA836A-D412-47B8-A7D6-76ACACF7823A}"/>
                  </a:ext>
                </a:extLst>
              </p:cNvPr>
              <p:cNvSpPr/>
              <p:nvPr/>
            </p:nvSpPr>
            <p:spPr>
              <a:xfrm>
                <a:off x="3104719" y="6032684"/>
                <a:ext cx="442698" cy="51882"/>
              </a:xfrm>
              <a:custGeom>
                <a:avLst/>
                <a:gdLst>
                  <a:gd name="connsiteX0" fmla="*/ 0 w 442698"/>
                  <a:gd name="connsiteY0" fmla="*/ 0 h 51882"/>
                  <a:gd name="connsiteX1" fmla="*/ 442699 w 442698"/>
                  <a:gd name="connsiteY1" fmla="*/ 0 h 51882"/>
                  <a:gd name="connsiteX2" fmla="*/ 442699 w 442698"/>
                  <a:gd name="connsiteY2" fmla="*/ 51882 h 51882"/>
                  <a:gd name="connsiteX3" fmla="*/ 0 w 442698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698" h="51882">
                    <a:moveTo>
                      <a:pt x="0" y="0"/>
                    </a:moveTo>
                    <a:lnTo>
                      <a:pt x="442699" y="0"/>
                    </a:lnTo>
                    <a:lnTo>
                      <a:pt x="442699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41" name="Grafika 1">
                <a:extLst>
                  <a:ext uri="{FF2B5EF4-FFF2-40B4-BE49-F238E27FC236}">
                    <a16:creationId xmlns:a16="http://schemas.microsoft.com/office/drawing/2014/main" id="{49AD10F2-8382-44B1-BAC9-F5DA786C3BD9}"/>
                  </a:ext>
                </a:extLst>
              </p:cNvPr>
              <p:cNvGrpSpPr/>
              <p:nvPr/>
            </p:nvGrpSpPr>
            <p:grpSpPr>
              <a:xfrm>
                <a:off x="3078777" y="12404"/>
                <a:ext cx="486114" cy="6649666"/>
                <a:chOff x="3078777" y="12404"/>
                <a:chExt cx="486114" cy="6649666"/>
              </a:xfrm>
              <a:solidFill>
                <a:srgbClr val="B61928"/>
              </a:solidFill>
            </p:grpSpPr>
            <p:grpSp>
              <p:nvGrpSpPr>
                <p:cNvPr id="442" name="Grafika 1">
                  <a:extLst>
                    <a:ext uri="{FF2B5EF4-FFF2-40B4-BE49-F238E27FC236}">
                      <a16:creationId xmlns:a16="http://schemas.microsoft.com/office/drawing/2014/main" id="{FFDD6A1A-AA51-4733-9676-202AF45587DB}"/>
                    </a:ext>
                  </a:extLst>
                </p:cNvPr>
                <p:cNvGrpSpPr/>
                <p:nvPr/>
              </p:nvGrpSpPr>
              <p:grpSpPr>
                <a:xfrm>
                  <a:off x="3078777" y="12404"/>
                  <a:ext cx="486114" cy="6422039"/>
                  <a:chOff x="3078777" y="12404"/>
                  <a:chExt cx="486114" cy="6422039"/>
                </a:xfrm>
                <a:solidFill>
                  <a:srgbClr val="B61928"/>
                </a:solidFill>
              </p:grpSpPr>
              <p:sp>
                <p:nvSpPr>
                  <p:cNvPr id="444" name="Dowolny kształt: kształt 443">
                    <a:extLst>
                      <a:ext uri="{FF2B5EF4-FFF2-40B4-BE49-F238E27FC236}">
                        <a16:creationId xmlns:a16="http://schemas.microsoft.com/office/drawing/2014/main" id="{BF2FB5DD-C4EB-42D5-83B4-8CB5D7BA1AF3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75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5" name="Dowolny kształt: kształt 444">
                    <a:extLst>
                      <a:ext uri="{FF2B5EF4-FFF2-40B4-BE49-F238E27FC236}">
                        <a16:creationId xmlns:a16="http://schemas.microsoft.com/office/drawing/2014/main" id="{5F451579-FBF3-4B1D-83F7-3B4C75F57D66}"/>
                      </a:ext>
                    </a:extLst>
                  </p:cNvPr>
                  <p:cNvSpPr/>
                  <p:nvPr/>
                </p:nvSpPr>
                <p:spPr>
                  <a:xfrm>
                    <a:off x="3104719" y="673366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6" name="Dowolny kształt: kształt 445">
                    <a:extLst>
                      <a:ext uri="{FF2B5EF4-FFF2-40B4-BE49-F238E27FC236}">
                        <a16:creationId xmlns:a16="http://schemas.microsoft.com/office/drawing/2014/main" id="{AB4FDD54-292D-4583-B974-826ADB948F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1009199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7" name="Dowolny kształt: kształt 446">
                    <a:extLst>
                      <a:ext uri="{FF2B5EF4-FFF2-40B4-BE49-F238E27FC236}">
                        <a16:creationId xmlns:a16="http://schemas.microsoft.com/office/drawing/2014/main" id="{644FDA17-F3EC-4A90-AAD1-401BAEC3721A}"/>
                      </a:ext>
                    </a:extLst>
                  </p:cNvPr>
                  <p:cNvSpPr/>
                  <p:nvPr/>
                </p:nvSpPr>
                <p:spPr>
                  <a:xfrm>
                    <a:off x="3104719" y="2688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8" name="Dowolny kształt: kształt 447">
                    <a:extLst>
                      <a:ext uri="{FF2B5EF4-FFF2-40B4-BE49-F238E27FC236}">
                        <a16:creationId xmlns:a16="http://schemas.microsoft.com/office/drawing/2014/main" id="{7A5E0370-FE9F-44E6-9C2F-1E19FD553895}"/>
                      </a:ext>
                    </a:extLst>
                  </p:cNvPr>
                  <p:cNvSpPr/>
                  <p:nvPr/>
                </p:nvSpPr>
                <p:spPr>
                  <a:xfrm>
                    <a:off x="3104719" y="3024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9" name="Dowolny kształt: kształt 448">
                    <a:extLst>
                      <a:ext uri="{FF2B5EF4-FFF2-40B4-BE49-F238E27FC236}">
                        <a16:creationId xmlns:a16="http://schemas.microsoft.com/office/drawing/2014/main" id="{8B86676D-DE3D-48B6-B989-1C25060F6572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600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0" name="Dowolny kształt: kształt 449">
                    <a:extLst>
                      <a:ext uri="{FF2B5EF4-FFF2-40B4-BE49-F238E27FC236}">
                        <a16:creationId xmlns:a16="http://schemas.microsoft.com/office/drawing/2014/main" id="{2F8DE372-5E7F-4887-B4C6-6C2C46B92FDE}"/>
                      </a:ext>
                    </a:extLst>
                  </p:cNvPr>
                  <p:cNvSpPr/>
                  <p:nvPr/>
                </p:nvSpPr>
                <p:spPr>
                  <a:xfrm>
                    <a:off x="3104719" y="369586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1" name="Dowolny kształt: kształt 450">
                    <a:extLst>
                      <a:ext uri="{FF2B5EF4-FFF2-40B4-BE49-F238E27FC236}">
                        <a16:creationId xmlns:a16="http://schemas.microsoft.com/office/drawing/2014/main" id="{737687D6-3D36-43D3-B85C-D26D4D2A25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40317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2" name="Dowolny kształt: kształt 451">
                    <a:extLst>
                      <a:ext uri="{FF2B5EF4-FFF2-40B4-BE49-F238E27FC236}">
                        <a16:creationId xmlns:a16="http://schemas.microsoft.com/office/drawing/2014/main" id="{DBE86C6F-5926-4CB4-92EA-D8EFFFAF0D7A}"/>
                      </a:ext>
                    </a:extLst>
                  </p:cNvPr>
                  <p:cNvSpPr/>
                  <p:nvPr/>
                </p:nvSpPr>
                <p:spPr>
                  <a:xfrm>
                    <a:off x="3104719" y="436756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3" name="Dowolny kształt: kształt 452">
                    <a:extLst>
                      <a:ext uri="{FF2B5EF4-FFF2-40B4-BE49-F238E27FC236}">
                        <a16:creationId xmlns:a16="http://schemas.microsoft.com/office/drawing/2014/main" id="{3C5AFE31-DE71-4C75-B1F8-F94206FD515E}"/>
                      </a:ext>
                    </a:extLst>
                  </p:cNvPr>
                  <p:cNvSpPr/>
                  <p:nvPr/>
                </p:nvSpPr>
                <p:spPr>
                  <a:xfrm>
                    <a:off x="3104719" y="4703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4" name="Dowolny kształt: kształt 453">
                    <a:extLst>
                      <a:ext uri="{FF2B5EF4-FFF2-40B4-BE49-F238E27FC236}">
                        <a16:creationId xmlns:a16="http://schemas.microsoft.com/office/drawing/2014/main" id="{A05E721C-7C1B-402B-881C-E2E4A7673131}"/>
                      </a:ext>
                    </a:extLst>
                  </p:cNvPr>
                  <p:cNvSpPr/>
                  <p:nvPr/>
                </p:nvSpPr>
                <p:spPr>
                  <a:xfrm>
                    <a:off x="3104719" y="5039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5" name="Dowolny kształt: kształt 454">
                    <a:extLst>
                      <a:ext uri="{FF2B5EF4-FFF2-40B4-BE49-F238E27FC236}">
                        <a16:creationId xmlns:a16="http://schemas.microsoft.com/office/drawing/2014/main" id="{7492819A-5355-49D0-A319-18B0D0CF3D10}"/>
                      </a:ext>
                    </a:extLst>
                  </p:cNvPr>
                  <p:cNvSpPr/>
                  <p:nvPr/>
                </p:nvSpPr>
                <p:spPr>
                  <a:xfrm>
                    <a:off x="3104719" y="53750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6" name="Dowolny kształt: kształt 455">
                    <a:extLst>
                      <a:ext uri="{FF2B5EF4-FFF2-40B4-BE49-F238E27FC236}">
                        <a16:creationId xmlns:a16="http://schemas.microsoft.com/office/drawing/2014/main" id="{8DA17F82-9210-45F9-909A-36496A95883F}"/>
                      </a:ext>
                    </a:extLst>
                  </p:cNvPr>
                  <p:cNvSpPr/>
                  <p:nvPr/>
                </p:nvSpPr>
                <p:spPr>
                  <a:xfrm>
                    <a:off x="3104719" y="57108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7" name="Dowolny kształt: kształt 456">
                    <a:extLst>
                      <a:ext uri="{FF2B5EF4-FFF2-40B4-BE49-F238E27FC236}">
                        <a16:creationId xmlns:a16="http://schemas.microsoft.com/office/drawing/2014/main" id="{676930DD-E521-4246-9155-126C42F99378}"/>
                      </a:ext>
                    </a:extLst>
                  </p:cNvPr>
                  <p:cNvSpPr/>
                  <p:nvPr/>
                </p:nvSpPr>
                <p:spPr>
                  <a:xfrm>
                    <a:off x="3104719" y="63825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8" name="Dowolny kształt: kształt 457">
                    <a:extLst>
                      <a:ext uri="{FF2B5EF4-FFF2-40B4-BE49-F238E27FC236}">
                        <a16:creationId xmlns:a16="http://schemas.microsoft.com/office/drawing/2014/main" id="{BF800FDC-12A7-46C5-B841-13922EF6CB5A}"/>
                      </a:ext>
                    </a:extLst>
                  </p:cNvPr>
                  <p:cNvSpPr/>
                  <p:nvPr/>
                </p:nvSpPr>
                <p:spPr>
                  <a:xfrm>
                    <a:off x="3078777" y="12404"/>
                    <a:ext cx="486114" cy="4712131"/>
                  </a:xfrm>
                  <a:custGeom>
                    <a:avLst/>
                    <a:gdLst>
                      <a:gd name="connsiteX0" fmla="*/ 48483 w 486114"/>
                      <a:gd name="connsiteY0" fmla="*/ 4712132 h 4712131"/>
                      <a:gd name="connsiteX1" fmla="*/ 17026 w 486114"/>
                      <a:gd name="connsiteY1" fmla="*/ 4670895 h 4712131"/>
                      <a:gd name="connsiteX2" fmla="*/ 404593 w 486114"/>
                      <a:gd name="connsiteY2" fmla="*/ 4375404 h 4712131"/>
                      <a:gd name="connsiteX3" fmla="*/ 23198 w 486114"/>
                      <a:gd name="connsiteY3" fmla="*/ 4067122 h 4712131"/>
                      <a:gd name="connsiteX4" fmla="*/ 13567 w 486114"/>
                      <a:gd name="connsiteY4" fmla="*/ 4047234 h 4712131"/>
                      <a:gd name="connsiteX5" fmla="*/ 22781 w 486114"/>
                      <a:gd name="connsiteY5" fmla="*/ 4027107 h 4712131"/>
                      <a:gd name="connsiteX6" fmla="*/ 408856 w 486114"/>
                      <a:gd name="connsiteY6" fmla="*/ 3701680 h 4712131"/>
                      <a:gd name="connsiteX7" fmla="*/ 9929 w 486114"/>
                      <a:gd name="connsiteY7" fmla="*/ 3388925 h 4712131"/>
                      <a:gd name="connsiteX8" fmla="*/ 0 w 486114"/>
                      <a:gd name="connsiteY8" fmla="*/ 3368471 h 4712131"/>
                      <a:gd name="connsiteX9" fmla="*/ 9989 w 486114"/>
                      <a:gd name="connsiteY9" fmla="*/ 3348046 h 4712131"/>
                      <a:gd name="connsiteX10" fmla="*/ 417742 w 486114"/>
                      <a:gd name="connsiteY10" fmla="*/ 3029447 h 4712131"/>
                      <a:gd name="connsiteX11" fmla="*/ 10168 w 486114"/>
                      <a:gd name="connsiteY11" fmla="*/ 2717438 h 4712131"/>
                      <a:gd name="connsiteX12" fmla="*/ 0 w 486114"/>
                      <a:gd name="connsiteY12" fmla="*/ 2696715 h 4712131"/>
                      <a:gd name="connsiteX13" fmla="*/ 10377 w 486114"/>
                      <a:gd name="connsiteY13" fmla="*/ 2676081 h 4712131"/>
                      <a:gd name="connsiteX14" fmla="*/ 417682 w 486114"/>
                      <a:gd name="connsiteY14" fmla="*/ 2370572 h 4712131"/>
                      <a:gd name="connsiteX15" fmla="*/ 13209 w 486114"/>
                      <a:gd name="connsiteY15" fmla="*/ 2048872 h 4712131"/>
                      <a:gd name="connsiteX16" fmla="*/ 3399 w 486114"/>
                      <a:gd name="connsiteY16" fmla="*/ 2028626 h 4712131"/>
                      <a:gd name="connsiteX17" fmla="*/ 13090 w 486114"/>
                      <a:gd name="connsiteY17" fmla="*/ 2008351 h 4712131"/>
                      <a:gd name="connsiteX18" fmla="*/ 405278 w 486114"/>
                      <a:gd name="connsiteY18" fmla="*/ 1692703 h 4712131"/>
                      <a:gd name="connsiteX19" fmla="*/ 23198 w 486114"/>
                      <a:gd name="connsiteY19" fmla="*/ 1383855 h 4712131"/>
                      <a:gd name="connsiteX20" fmla="*/ 13567 w 486114"/>
                      <a:gd name="connsiteY20" fmla="*/ 1363848 h 4712131"/>
                      <a:gd name="connsiteX21" fmla="*/ 22930 w 486114"/>
                      <a:gd name="connsiteY21" fmla="*/ 1343721 h 4712131"/>
                      <a:gd name="connsiteX22" fmla="*/ 402595 w 486114"/>
                      <a:gd name="connsiteY22" fmla="*/ 1027865 h 4712131"/>
                      <a:gd name="connsiteX23" fmla="*/ 12792 w 486114"/>
                      <a:gd name="connsiteY23" fmla="*/ 705211 h 4712131"/>
                      <a:gd name="connsiteX24" fmla="*/ 3399 w 486114"/>
                      <a:gd name="connsiteY24" fmla="*/ 684935 h 4712131"/>
                      <a:gd name="connsiteX25" fmla="*/ 13269 w 486114"/>
                      <a:gd name="connsiteY25" fmla="*/ 664868 h 4712131"/>
                      <a:gd name="connsiteX26" fmla="*/ 408171 w 486114"/>
                      <a:gd name="connsiteY26" fmla="*/ 352770 h 4712131"/>
                      <a:gd name="connsiteX27" fmla="*/ 13269 w 486114"/>
                      <a:gd name="connsiteY27" fmla="*/ 40701 h 4712131"/>
                      <a:gd name="connsiteX28" fmla="*/ 45442 w 486114"/>
                      <a:gd name="connsiteY28" fmla="*/ 0 h 4712131"/>
                      <a:gd name="connsiteX29" fmla="*/ 466076 w 486114"/>
                      <a:gd name="connsiteY29" fmla="*/ 332434 h 4712131"/>
                      <a:gd name="connsiteX30" fmla="*/ 475945 w 486114"/>
                      <a:gd name="connsiteY30" fmla="*/ 352799 h 4712131"/>
                      <a:gd name="connsiteX31" fmla="*/ 466076 w 486114"/>
                      <a:gd name="connsiteY31" fmla="*/ 373165 h 4712131"/>
                      <a:gd name="connsiteX32" fmla="*/ 70608 w 486114"/>
                      <a:gd name="connsiteY32" fmla="*/ 685681 h 4712131"/>
                      <a:gd name="connsiteX33" fmla="*/ 459755 w 486114"/>
                      <a:gd name="connsiteY33" fmla="*/ 1007828 h 4712131"/>
                      <a:gd name="connsiteX34" fmla="*/ 469147 w 486114"/>
                      <a:gd name="connsiteY34" fmla="*/ 1027805 h 4712131"/>
                      <a:gd name="connsiteX35" fmla="*/ 459785 w 486114"/>
                      <a:gd name="connsiteY35" fmla="*/ 1047783 h 4712131"/>
                      <a:gd name="connsiteX36" fmla="*/ 80418 w 486114"/>
                      <a:gd name="connsiteY36" fmla="*/ 1363370 h 4712131"/>
                      <a:gd name="connsiteX37" fmla="*/ 462915 w 486114"/>
                      <a:gd name="connsiteY37" fmla="*/ 1672517 h 4712131"/>
                      <a:gd name="connsiteX38" fmla="*/ 472546 w 486114"/>
                      <a:gd name="connsiteY38" fmla="*/ 1692733 h 4712131"/>
                      <a:gd name="connsiteX39" fmla="*/ 462856 w 486114"/>
                      <a:gd name="connsiteY39" fmla="*/ 1712920 h 4712131"/>
                      <a:gd name="connsiteX40" fmla="*/ 70876 w 486114"/>
                      <a:gd name="connsiteY40" fmla="*/ 2028418 h 4712131"/>
                      <a:gd name="connsiteX41" fmla="*/ 476303 w 486114"/>
                      <a:gd name="connsiteY41" fmla="*/ 2350863 h 4712131"/>
                      <a:gd name="connsiteX42" fmla="*/ 486113 w 486114"/>
                      <a:gd name="connsiteY42" fmla="*/ 2371526 h 4712131"/>
                      <a:gd name="connsiteX43" fmla="*/ 475737 w 486114"/>
                      <a:gd name="connsiteY43" fmla="*/ 2391921 h 4712131"/>
                      <a:gd name="connsiteX44" fmla="*/ 68908 w 486114"/>
                      <a:gd name="connsiteY44" fmla="*/ 2697043 h 4712131"/>
                      <a:gd name="connsiteX45" fmla="*/ 475945 w 486114"/>
                      <a:gd name="connsiteY45" fmla="*/ 3008694 h 4712131"/>
                      <a:gd name="connsiteX46" fmla="*/ 486113 w 486114"/>
                      <a:gd name="connsiteY46" fmla="*/ 3029179 h 4712131"/>
                      <a:gd name="connsiteX47" fmla="*/ 476124 w 486114"/>
                      <a:gd name="connsiteY47" fmla="*/ 3049753 h 4712131"/>
                      <a:gd name="connsiteX48" fmla="*/ 68043 w 486114"/>
                      <a:gd name="connsiteY48" fmla="*/ 3368560 h 4712131"/>
                      <a:gd name="connsiteX49" fmla="*/ 466016 w 486114"/>
                      <a:gd name="connsiteY49" fmla="*/ 3680570 h 4712131"/>
                      <a:gd name="connsiteX50" fmla="*/ 475945 w 486114"/>
                      <a:gd name="connsiteY50" fmla="*/ 3700547 h 4712131"/>
                      <a:gd name="connsiteX51" fmla="*/ 466732 w 486114"/>
                      <a:gd name="connsiteY51" fmla="*/ 3720853 h 4712131"/>
                      <a:gd name="connsiteX52" fmla="*/ 80269 w 486114"/>
                      <a:gd name="connsiteY52" fmla="*/ 4046578 h 4712131"/>
                      <a:gd name="connsiteX53" fmla="*/ 462915 w 486114"/>
                      <a:gd name="connsiteY53" fmla="*/ 4355844 h 4712131"/>
                      <a:gd name="connsiteX54" fmla="*/ 472546 w 486114"/>
                      <a:gd name="connsiteY54" fmla="*/ 4376388 h 4712131"/>
                      <a:gd name="connsiteX55" fmla="*/ 462349 w 486114"/>
                      <a:gd name="connsiteY55" fmla="*/ 4396634 h 4712131"/>
                      <a:gd name="connsiteX56" fmla="*/ 48483 w 486114"/>
                      <a:gd name="connsiteY56" fmla="*/ 4712132 h 471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86114" h="4712131">
                        <a:moveTo>
                          <a:pt x="48483" y="4712132"/>
                        </a:moveTo>
                        <a:lnTo>
                          <a:pt x="17026" y="4670895"/>
                        </a:lnTo>
                        <a:lnTo>
                          <a:pt x="404593" y="4375404"/>
                        </a:lnTo>
                        <a:lnTo>
                          <a:pt x="23198" y="4067122"/>
                        </a:lnTo>
                        <a:cubicBezTo>
                          <a:pt x="17205" y="4062262"/>
                          <a:pt x="13657" y="4054957"/>
                          <a:pt x="13567" y="4047234"/>
                        </a:cubicBezTo>
                        <a:cubicBezTo>
                          <a:pt x="13478" y="4039481"/>
                          <a:pt x="16847" y="4032117"/>
                          <a:pt x="22781" y="4027107"/>
                        </a:cubicBezTo>
                        <a:lnTo>
                          <a:pt x="408856" y="3701680"/>
                        </a:lnTo>
                        <a:lnTo>
                          <a:pt x="9929" y="3388925"/>
                        </a:lnTo>
                        <a:cubicBezTo>
                          <a:pt x="3638" y="3384006"/>
                          <a:pt x="0" y="3376462"/>
                          <a:pt x="0" y="3368471"/>
                        </a:cubicBezTo>
                        <a:cubicBezTo>
                          <a:pt x="0" y="3360480"/>
                          <a:pt x="3668" y="3352966"/>
                          <a:pt x="9989" y="3348046"/>
                        </a:cubicBezTo>
                        <a:lnTo>
                          <a:pt x="417742" y="3029447"/>
                        </a:lnTo>
                        <a:lnTo>
                          <a:pt x="10168" y="2717438"/>
                        </a:lnTo>
                        <a:cubicBezTo>
                          <a:pt x="3727" y="2712488"/>
                          <a:pt x="-29" y="2704825"/>
                          <a:pt x="0" y="2696715"/>
                        </a:cubicBezTo>
                        <a:cubicBezTo>
                          <a:pt x="60" y="2688575"/>
                          <a:pt x="3877" y="2680941"/>
                          <a:pt x="10377" y="2676081"/>
                        </a:cubicBezTo>
                        <a:lnTo>
                          <a:pt x="417682" y="2370572"/>
                        </a:lnTo>
                        <a:lnTo>
                          <a:pt x="13209" y="2048872"/>
                        </a:lnTo>
                        <a:cubicBezTo>
                          <a:pt x="7037" y="2043982"/>
                          <a:pt x="3429" y="2036528"/>
                          <a:pt x="3399" y="2028626"/>
                        </a:cubicBezTo>
                        <a:cubicBezTo>
                          <a:pt x="3370" y="2020754"/>
                          <a:pt x="6948" y="2013270"/>
                          <a:pt x="13090" y="2008351"/>
                        </a:cubicBezTo>
                        <a:lnTo>
                          <a:pt x="405278" y="1692703"/>
                        </a:lnTo>
                        <a:lnTo>
                          <a:pt x="23198" y="1383855"/>
                        </a:lnTo>
                        <a:cubicBezTo>
                          <a:pt x="17175" y="1378965"/>
                          <a:pt x="13627" y="1371630"/>
                          <a:pt x="13567" y="1363848"/>
                        </a:cubicBezTo>
                        <a:cubicBezTo>
                          <a:pt x="13508" y="1356065"/>
                          <a:pt x="16937" y="1348700"/>
                          <a:pt x="22930" y="1343721"/>
                        </a:cubicBezTo>
                        <a:lnTo>
                          <a:pt x="402595" y="1027865"/>
                        </a:lnTo>
                        <a:lnTo>
                          <a:pt x="12792" y="705211"/>
                        </a:lnTo>
                        <a:cubicBezTo>
                          <a:pt x="6769" y="700202"/>
                          <a:pt x="3310" y="692748"/>
                          <a:pt x="3399" y="684935"/>
                        </a:cubicBezTo>
                        <a:cubicBezTo>
                          <a:pt x="3489" y="677093"/>
                          <a:pt x="7127" y="669728"/>
                          <a:pt x="13269" y="664868"/>
                        </a:cubicBezTo>
                        <a:lnTo>
                          <a:pt x="408171" y="352770"/>
                        </a:lnTo>
                        <a:lnTo>
                          <a:pt x="13269" y="40701"/>
                        </a:lnTo>
                        <a:lnTo>
                          <a:pt x="45442" y="0"/>
                        </a:lnTo>
                        <a:lnTo>
                          <a:pt x="466076" y="332434"/>
                        </a:lnTo>
                        <a:cubicBezTo>
                          <a:pt x="472308" y="337354"/>
                          <a:pt x="475945" y="344868"/>
                          <a:pt x="475945" y="352799"/>
                        </a:cubicBezTo>
                        <a:cubicBezTo>
                          <a:pt x="475945" y="360731"/>
                          <a:pt x="472308" y="368215"/>
                          <a:pt x="466076" y="373165"/>
                        </a:cubicBezTo>
                        <a:lnTo>
                          <a:pt x="70608" y="685681"/>
                        </a:lnTo>
                        <a:lnTo>
                          <a:pt x="459755" y="1007828"/>
                        </a:lnTo>
                        <a:cubicBezTo>
                          <a:pt x="465718" y="1012748"/>
                          <a:pt x="469147" y="1020053"/>
                          <a:pt x="469147" y="1027805"/>
                        </a:cubicBezTo>
                        <a:cubicBezTo>
                          <a:pt x="469147" y="1035528"/>
                          <a:pt x="465718" y="1042833"/>
                          <a:pt x="459785" y="1047783"/>
                        </a:cubicBezTo>
                        <a:lnTo>
                          <a:pt x="80418" y="1363370"/>
                        </a:lnTo>
                        <a:lnTo>
                          <a:pt x="462915" y="1672517"/>
                        </a:lnTo>
                        <a:cubicBezTo>
                          <a:pt x="469028" y="1677467"/>
                          <a:pt x="472546" y="1684891"/>
                          <a:pt x="472546" y="1692733"/>
                        </a:cubicBezTo>
                        <a:cubicBezTo>
                          <a:pt x="472546" y="1700575"/>
                          <a:pt x="468968" y="1708000"/>
                          <a:pt x="462856" y="1712920"/>
                        </a:cubicBezTo>
                        <a:lnTo>
                          <a:pt x="70876" y="2028418"/>
                        </a:lnTo>
                        <a:lnTo>
                          <a:pt x="476303" y="2350863"/>
                        </a:lnTo>
                        <a:cubicBezTo>
                          <a:pt x="482624" y="2355872"/>
                          <a:pt x="486203" y="2363505"/>
                          <a:pt x="486113" y="2371526"/>
                        </a:cubicBezTo>
                        <a:cubicBezTo>
                          <a:pt x="485994" y="2379547"/>
                          <a:pt x="482148" y="2387091"/>
                          <a:pt x="475737" y="2391921"/>
                        </a:cubicBezTo>
                        <a:lnTo>
                          <a:pt x="68908" y="2697043"/>
                        </a:lnTo>
                        <a:lnTo>
                          <a:pt x="475945" y="3008694"/>
                        </a:lnTo>
                        <a:cubicBezTo>
                          <a:pt x="482296" y="3013584"/>
                          <a:pt x="486054" y="3021128"/>
                          <a:pt x="486113" y="3029179"/>
                        </a:cubicBezTo>
                        <a:cubicBezTo>
                          <a:pt x="486173" y="3037200"/>
                          <a:pt x="482476" y="3044803"/>
                          <a:pt x="476124" y="3049753"/>
                        </a:cubicBezTo>
                        <a:lnTo>
                          <a:pt x="68043" y="3368560"/>
                        </a:lnTo>
                        <a:lnTo>
                          <a:pt x="466016" y="3680570"/>
                        </a:lnTo>
                        <a:cubicBezTo>
                          <a:pt x="472159" y="3685370"/>
                          <a:pt x="475797" y="3692735"/>
                          <a:pt x="475945" y="3700547"/>
                        </a:cubicBezTo>
                        <a:cubicBezTo>
                          <a:pt x="476065" y="3708359"/>
                          <a:pt x="472695" y="3715814"/>
                          <a:pt x="466732" y="3720853"/>
                        </a:cubicBezTo>
                        <a:lnTo>
                          <a:pt x="80269" y="4046578"/>
                        </a:lnTo>
                        <a:lnTo>
                          <a:pt x="462915" y="4355844"/>
                        </a:lnTo>
                        <a:cubicBezTo>
                          <a:pt x="469088" y="4360824"/>
                          <a:pt x="472636" y="4368397"/>
                          <a:pt x="472546" y="4376388"/>
                        </a:cubicBezTo>
                        <a:cubicBezTo>
                          <a:pt x="472427" y="4384350"/>
                          <a:pt x="468670" y="4391804"/>
                          <a:pt x="462349" y="4396634"/>
                        </a:cubicBezTo>
                        <a:lnTo>
                          <a:pt x="48483" y="471213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43" name="Dowolny kształt: kształt 442">
                  <a:extLst>
                    <a:ext uri="{FF2B5EF4-FFF2-40B4-BE49-F238E27FC236}">
                      <a16:creationId xmlns:a16="http://schemas.microsoft.com/office/drawing/2014/main" id="{CCA8D6B5-240D-4179-8D03-361B3A257258}"/>
                    </a:ext>
                  </a:extLst>
                </p:cNvPr>
                <p:cNvSpPr/>
                <p:nvPr/>
              </p:nvSpPr>
              <p:spPr>
                <a:xfrm>
                  <a:off x="3082170" y="4697282"/>
                  <a:ext cx="472555" cy="1964787"/>
                </a:xfrm>
                <a:custGeom>
                  <a:avLst/>
                  <a:gdLst>
                    <a:gd name="connsiteX0" fmla="*/ 34804 w 472555"/>
                    <a:gd name="connsiteY0" fmla="*/ 1964787 h 1964787"/>
                    <a:gd name="connsiteX1" fmla="*/ 10324 w 472555"/>
                    <a:gd name="connsiteY1" fmla="*/ 1919017 h 1964787"/>
                    <a:gd name="connsiteX2" fmla="*/ 397711 w 472555"/>
                    <a:gd name="connsiteY2" fmla="*/ 1711816 h 1964787"/>
                    <a:gd name="connsiteX3" fmla="*/ 19090 w 472555"/>
                    <a:gd name="connsiteY3" fmla="*/ 1383289 h 1964787"/>
                    <a:gd name="connsiteX4" fmla="*/ 10145 w 472555"/>
                    <a:gd name="connsiteY4" fmla="*/ 1363430 h 1964787"/>
                    <a:gd name="connsiteX5" fmla="*/ 19507 w 472555"/>
                    <a:gd name="connsiteY5" fmla="*/ 1343781 h 1964787"/>
                    <a:gd name="connsiteX6" fmla="*/ 398278 w 472555"/>
                    <a:gd name="connsiteY6" fmla="*/ 1028670 h 1964787"/>
                    <a:gd name="connsiteX7" fmla="*/ 10145 w 472555"/>
                    <a:gd name="connsiteY7" fmla="*/ 729990 h 1964787"/>
                    <a:gd name="connsiteX8" fmla="*/ 7 w 472555"/>
                    <a:gd name="connsiteY8" fmla="*/ 710012 h 1964787"/>
                    <a:gd name="connsiteX9" fmla="*/ 9191 w 472555"/>
                    <a:gd name="connsiteY9" fmla="*/ 689617 h 1964787"/>
                    <a:gd name="connsiteX10" fmla="*/ 405673 w 472555"/>
                    <a:gd name="connsiteY10" fmla="*/ 353515 h 1964787"/>
                    <a:gd name="connsiteX11" fmla="*/ 9876 w 472555"/>
                    <a:gd name="connsiteY11" fmla="*/ 40701 h 1964787"/>
                    <a:gd name="connsiteX12" fmla="*/ 42049 w 472555"/>
                    <a:gd name="connsiteY12" fmla="*/ 0 h 1964787"/>
                    <a:gd name="connsiteX13" fmla="*/ 462683 w 472555"/>
                    <a:gd name="connsiteY13" fmla="*/ 332434 h 1964787"/>
                    <a:gd name="connsiteX14" fmla="*/ 472553 w 472555"/>
                    <a:gd name="connsiteY14" fmla="*/ 352322 h 1964787"/>
                    <a:gd name="connsiteX15" fmla="*/ 463369 w 472555"/>
                    <a:gd name="connsiteY15" fmla="*/ 372569 h 1964787"/>
                    <a:gd name="connsiteX16" fmla="*/ 67215 w 472555"/>
                    <a:gd name="connsiteY16" fmla="*/ 708372 h 1964787"/>
                    <a:gd name="connsiteX17" fmla="*/ 455617 w 472555"/>
                    <a:gd name="connsiteY17" fmla="*/ 1007232 h 1964787"/>
                    <a:gd name="connsiteX18" fmla="*/ 465754 w 472555"/>
                    <a:gd name="connsiteY18" fmla="*/ 1027329 h 1964787"/>
                    <a:gd name="connsiteX19" fmla="*/ 456392 w 472555"/>
                    <a:gd name="connsiteY19" fmla="*/ 1047753 h 1964787"/>
                    <a:gd name="connsiteX20" fmla="*/ 76161 w 472555"/>
                    <a:gd name="connsiteY20" fmla="*/ 1364056 h 1964787"/>
                    <a:gd name="connsiteX21" fmla="*/ 460178 w 472555"/>
                    <a:gd name="connsiteY21" fmla="*/ 1697266 h 1964787"/>
                    <a:gd name="connsiteX22" fmla="*/ 468975 w 472555"/>
                    <a:gd name="connsiteY22" fmla="*/ 1719748 h 1964787"/>
                    <a:gd name="connsiteX23" fmla="*/ 455408 w 472555"/>
                    <a:gd name="connsiteY23" fmla="*/ 1739726 h 1964787"/>
                    <a:gd name="connsiteX24" fmla="*/ 34804 w 472555"/>
                    <a:gd name="connsiteY24" fmla="*/ 1964787 h 196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555" h="1964787">
                      <a:moveTo>
                        <a:pt x="34804" y="1964787"/>
                      </a:moveTo>
                      <a:lnTo>
                        <a:pt x="10324" y="1919017"/>
                      </a:lnTo>
                      <a:lnTo>
                        <a:pt x="397711" y="1711816"/>
                      </a:lnTo>
                      <a:lnTo>
                        <a:pt x="19090" y="1383289"/>
                      </a:lnTo>
                      <a:cubicBezTo>
                        <a:pt x="13335" y="1378309"/>
                        <a:pt x="10085" y="1371064"/>
                        <a:pt x="10145" y="1363430"/>
                      </a:cubicBezTo>
                      <a:cubicBezTo>
                        <a:pt x="10234" y="1355827"/>
                        <a:pt x="13633" y="1348641"/>
                        <a:pt x="19507" y="1343781"/>
                      </a:cubicBezTo>
                      <a:lnTo>
                        <a:pt x="398278" y="1028670"/>
                      </a:lnTo>
                      <a:lnTo>
                        <a:pt x="10145" y="729990"/>
                      </a:lnTo>
                      <a:cubicBezTo>
                        <a:pt x="3913" y="725189"/>
                        <a:pt x="216" y="717854"/>
                        <a:pt x="7" y="710012"/>
                      </a:cubicBezTo>
                      <a:cubicBezTo>
                        <a:pt x="-172" y="702170"/>
                        <a:pt x="3197" y="694686"/>
                        <a:pt x="9191" y="689617"/>
                      </a:cubicBezTo>
                      <a:lnTo>
                        <a:pt x="405673" y="353515"/>
                      </a:lnTo>
                      <a:lnTo>
                        <a:pt x="9876" y="40701"/>
                      </a:lnTo>
                      <a:lnTo>
                        <a:pt x="42049" y="0"/>
                      </a:lnTo>
                      <a:lnTo>
                        <a:pt x="462683" y="332434"/>
                      </a:lnTo>
                      <a:cubicBezTo>
                        <a:pt x="468796" y="337235"/>
                        <a:pt x="472404" y="344540"/>
                        <a:pt x="472553" y="352322"/>
                      </a:cubicBezTo>
                      <a:cubicBezTo>
                        <a:pt x="472672" y="360105"/>
                        <a:pt x="469303" y="367559"/>
                        <a:pt x="463369" y="372569"/>
                      </a:cubicBezTo>
                      <a:lnTo>
                        <a:pt x="67215" y="708372"/>
                      </a:lnTo>
                      <a:lnTo>
                        <a:pt x="455617" y="1007232"/>
                      </a:lnTo>
                      <a:cubicBezTo>
                        <a:pt x="461878" y="1012032"/>
                        <a:pt x="465605" y="1019457"/>
                        <a:pt x="465754" y="1027329"/>
                      </a:cubicBezTo>
                      <a:cubicBezTo>
                        <a:pt x="465904" y="1035171"/>
                        <a:pt x="462474" y="1042714"/>
                        <a:pt x="456392" y="1047753"/>
                      </a:cubicBezTo>
                      <a:lnTo>
                        <a:pt x="76161" y="1364056"/>
                      </a:lnTo>
                      <a:lnTo>
                        <a:pt x="460178" y="1697266"/>
                      </a:lnTo>
                      <a:cubicBezTo>
                        <a:pt x="466649" y="1702841"/>
                        <a:pt x="469899" y="1711250"/>
                        <a:pt x="468975" y="1719748"/>
                      </a:cubicBezTo>
                      <a:cubicBezTo>
                        <a:pt x="468020" y="1728246"/>
                        <a:pt x="462952" y="1735700"/>
                        <a:pt x="455408" y="1739726"/>
                      </a:cubicBezTo>
                      <a:lnTo>
                        <a:pt x="34804" y="1964787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30" name="Dowolny kształt: kształt 329">
              <a:extLst>
                <a:ext uri="{FF2B5EF4-FFF2-40B4-BE49-F238E27FC236}">
                  <a16:creationId xmlns:a16="http://schemas.microsoft.com/office/drawing/2014/main" id="{7923295C-BFBF-431F-97FE-25EFB5D41785}"/>
                </a:ext>
              </a:extLst>
            </p:cNvPr>
            <p:cNvSpPr/>
            <p:nvPr/>
          </p:nvSpPr>
          <p:spPr>
            <a:xfrm>
              <a:off x="1835064" y="1589773"/>
              <a:ext cx="413179" cy="417771"/>
            </a:xfrm>
            <a:custGeom>
              <a:avLst/>
              <a:gdLst>
                <a:gd name="connsiteX0" fmla="*/ 413180 w 413179"/>
                <a:gd name="connsiteY0" fmla="*/ 417772 h 417771"/>
                <a:gd name="connsiteX1" fmla="*/ 0 w 413179"/>
                <a:gd name="connsiteY1" fmla="*/ 417772 h 417771"/>
                <a:gd name="connsiteX2" fmla="*/ 0 w 413179"/>
                <a:gd name="connsiteY2" fmla="*/ 10198 h 417771"/>
                <a:gd name="connsiteX3" fmla="*/ 51912 w 413179"/>
                <a:gd name="connsiteY3" fmla="*/ 10198 h 417771"/>
                <a:gd name="connsiteX4" fmla="*/ 51912 w 413179"/>
                <a:gd name="connsiteY4" fmla="*/ 365859 h 417771"/>
                <a:gd name="connsiteX5" fmla="*/ 361297 w 413179"/>
                <a:gd name="connsiteY5" fmla="*/ 365859 h 417771"/>
                <a:gd name="connsiteX6" fmla="*/ 361297 w 413179"/>
                <a:gd name="connsiteY6" fmla="*/ 0 h 417771"/>
                <a:gd name="connsiteX7" fmla="*/ 413180 w 413179"/>
                <a:gd name="connsiteY7" fmla="*/ 0 h 4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79" h="417771">
                  <a:moveTo>
                    <a:pt x="413180" y="417772"/>
                  </a:moveTo>
                  <a:lnTo>
                    <a:pt x="0" y="417772"/>
                  </a:lnTo>
                  <a:lnTo>
                    <a:pt x="0" y="10198"/>
                  </a:lnTo>
                  <a:lnTo>
                    <a:pt x="51912" y="10198"/>
                  </a:lnTo>
                  <a:lnTo>
                    <a:pt x="51912" y="365859"/>
                  </a:lnTo>
                  <a:lnTo>
                    <a:pt x="361297" y="365859"/>
                  </a:lnTo>
                  <a:lnTo>
                    <a:pt x="361297" y="0"/>
                  </a:lnTo>
                  <a:lnTo>
                    <a:pt x="413180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1" name="Dowolny kształt: kształt 330">
              <a:extLst>
                <a:ext uri="{FF2B5EF4-FFF2-40B4-BE49-F238E27FC236}">
                  <a16:creationId xmlns:a16="http://schemas.microsoft.com/office/drawing/2014/main" id="{C48CE0B2-F46F-4D59-A58D-E95697CD2040}"/>
                </a:ext>
              </a:extLst>
            </p:cNvPr>
            <p:cNvSpPr/>
            <p:nvPr/>
          </p:nvSpPr>
          <p:spPr>
            <a:xfrm>
              <a:off x="2112426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2" name="Dowolny kształt: kształt 331">
              <a:extLst>
                <a:ext uri="{FF2B5EF4-FFF2-40B4-BE49-F238E27FC236}">
                  <a16:creationId xmlns:a16="http://schemas.microsoft.com/office/drawing/2014/main" id="{62CB6141-3DEA-4170-8EC7-A15820B7E2F6}"/>
                </a:ext>
              </a:extLst>
            </p:cNvPr>
            <p:cNvSpPr/>
            <p:nvPr/>
          </p:nvSpPr>
          <p:spPr>
            <a:xfrm>
              <a:off x="2015728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42C70AA9-D859-431F-A93E-0B6503D3374E}"/>
                </a:ext>
              </a:extLst>
            </p:cNvPr>
            <p:cNvSpPr/>
            <p:nvPr/>
          </p:nvSpPr>
          <p:spPr>
            <a:xfrm>
              <a:off x="1919030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9FB4C9AD-2163-4C04-995B-F8C834369AEA}"/>
                </a:ext>
              </a:extLst>
            </p:cNvPr>
            <p:cNvSpPr/>
            <p:nvPr/>
          </p:nvSpPr>
          <p:spPr>
            <a:xfrm>
              <a:off x="3413239" y="1719330"/>
              <a:ext cx="528215" cy="787835"/>
            </a:xfrm>
            <a:custGeom>
              <a:avLst/>
              <a:gdLst>
                <a:gd name="connsiteX0" fmla="*/ 0 w 528215"/>
                <a:gd name="connsiteY0" fmla="*/ 0 h 787835"/>
                <a:gd name="connsiteX1" fmla="*/ 356854 w 528215"/>
                <a:gd name="connsiteY1" fmla="*/ 0 h 787835"/>
                <a:gd name="connsiteX2" fmla="*/ 528215 w 528215"/>
                <a:gd name="connsiteY2" fmla="*/ 393888 h 787835"/>
                <a:gd name="connsiteX3" fmla="*/ 356854 w 528215"/>
                <a:gd name="connsiteY3" fmla="*/ 787835 h 787835"/>
                <a:gd name="connsiteX4" fmla="*/ 0 w 528215"/>
                <a:gd name="connsiteY4" fmla="*/ 787835 h 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15" h="787835">
                  <a:moveTo>
                    <a:pt x="0" y="0"/>
                  </a:moveTo>
                  <a:lnTo>
                    <a:pt x="356854" y="0"/>
                  </a:lnTo>
                  <a:lnTo>
                    <a:pt x="528215" y="393888"/>
                  </a:lnTo>
                  <a:lnTo>
                    <a:pt x="356854" y="787835"/>
                  </a:lnTo>
                  <a:lnTo>
                    <a:pt x="0" y="787835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B9FF13CC-CC17-4BD3-A9C6-F6CFA146DF4E}"/>
                </a:ext>
              </a:extLst>
            </p:cNvPr>
            <p:cNvSpPr/>
            <p:nvPr/>
          </p:nvSpPr>
          <p:spPr>
            <a:xfrm>
              <a:off x="3082386" y="1598987"/>
              <a:ext cx="990175" cy="1028401"/>
            </a:xfrm>
            <a:custGeom>
              <a:avLst/>
              <a:gdLst>
                <a:gd name="connsiteX0" fmla="*/ 766635 w 990175"/>
                <a:gd name="connsiteY0" fmla="*/ 0 h 1028401"/>
                <a:gd name="connsiteX1" fmla="*/ 0 w 990175"/>
                <a:gd name="connsiteY1" fmla="*/ 0 h 1028401"/>
                <a:gd name="connsiteX2" fmla="*/ 0 w 990175"/>
                <a:gd name="connsiteY2" fmla="*/ 1028402 h 1028401"/>
                <a:gd name="connsiteX3" fmla="*/ 766635 w 990175"/>
                <a:gd name="connsiteY3" fmla="*/ 1028402 h 1028401"/>
                <a:gd name="connsiteX4" fmla="*/ 990176 w 990175"/>
                <a:gd name="connsiteY4" fmla="*/ 514231 h 1028401"/>
                <a:gd name="connsiteX5" fmla="*/ 766635 w 990175"/>
                <a:gd name="connsiteY5" fmla="*/ 0 h 1028401"/>
                <a:gd name="connsiteX6" fmla="*/ 687708 w 990175"/>
                <a:gd name="connsiteY6" fmla="*/ 120343 h 1028401"/>
                <a:gd name="connsiteX7" fmla="*/ 844548 w 990175"/>
                <a:gd name="connsiteY7" fmla="*/ 480805 h 1028401"/>
                <a:gd name="connsiteX8" fmla="*/ 330854 w 990175"/>
                <a:gd name="connsiteY8" fmla="*/ 480805 h 1028401"/>
                <a:gd name="connsiteX9" fmla="*/ 330854 w 990175"/>
                <a:gd name="connsiteY9" fmla="*/ 120343 h 1028401"/>
                <a:gd name="connsiteX10" fmla="*/ 687708 w 990175"/>
                <a:gd name="connsiteY10" fmla="*/ 120343 h 1028401"/>
                <a:gd name="connsiteX11" fmla="*/ 687708 w 990175"/>
                <a:gd name="connsiteY11" fmla="*/ 908178 h 1028401"/>
                <a:gd name="connsiteX12" fmla="*/ 330854 w 990175"/>
                <a:gd name="connsiteY12" fmla="*/ 908178 h 1028401"/>
                <a:gd name="connsiteX13" fmla="*/ 330854 w 990175"/>
                <a:gd name="connsiteY13" fmla="*/ 540977 h 1028401"/>
                <a:gd name="connsiteX14" fmla="*/ 847440 w 990175"/>
                <a:gd name="connsiteY14" fmla="*/ 540977 h 1028401"/>
                <a:gd name="connsiteX15" fmla="*/ 687708 w 990175"/>
                <a:gd name="connsiteY15" fmla="*/ 908178 h 102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175" h="1028401">
                  <a:moveTo>
                    <a:pt x="766635" y="0"/>
                  </a:moveTo>
                  <a:lnTo>
                    <a:pt x="0" y="0"/>
                  </a:lnTo>
                  <a:lnTo>
                    <a:pt x="0" y="1028402"/>
                  </a:lnTo>
                  <a:lnTo>
                    <a:pt x="766635" y="1028402"/>
                  </a:lnTo>
                  <a:lnTo>
                    <a:pt x="990176" y="514231"/>
                  </a:lnTo>
                  <a:lnTo>
                    <a:pt x="766635" y="0"/>
                  </a:lnTo>
                  <a:close/>
                  <a:moveTo>
                    <a:pt x="687708" y="120343"/>
                  </a:moveTo>
                  <a:lnTo>
                    <a:pt x="844548" y="480805"/>
                  </a:lnTo>
                  <a:lnTo>
                    <a:pt x="330854" y="480805"/>
                  </a:lnTo>
                  <a:lnTo>
                    <a:pt x="330854" y="120343"/>
                  </a:lnTo>
                  <a:lnTo>
                    <a:pt x="687708" y="120343"/>
                  </a:lnTo>
                  <a:close/>
                  <a:moveTo>
                    <a:pt x="687708" y="908178"/>
                  </a:moveTo>
                  <a:lnTo>
                    <a:pt x="330854" y="908178"/>
                  </a:lnTo>
                  <a:lnTo>
                    <a:pt x="330854" y="540977"/>
                  </a:lnTo>
                  <a:lnTo>
                    <a:pt x="847440" y="540977"/>
                  </a:lnTo>
                  <a:lnTo>
                    <a:pt x="687708" y="908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32544AC9-146A-4F4D-B0F0-C08473A86F77}"/>
                </a:ext>
              </a:extLst>
            </p:cNvPr>
            <p:cNvSpPr/>
            <p:nvPr/>
          </p:nvSpPr>
          <p:spPr>
            <a:xfrm>
              <a:off x="3413239" y="2347195"/>
              <a:ext cx="426448" cy="159970"/>
            </a:xfrm>
            <a:custGeom>
              <a:avLst/>
              <a:gdLst>
                <a:gd name="connsiteX0" fmla="*/ 426448 w 426448"/>
                <a:gd name="connsiteY0" fmla="*/ 0 h 159970"/>
                <a:gd name="connsiteX1" fmla="*/ 356854 w 426448"/>
                <a:gd name="connsiteY1" fmla="*/ 159970 h 159970"/>
                <a:gd name="connsiteX2" fmla="*/ 0 w 426448"/>
                <a:gd name="connsiteY2" fmla="*/ 159970 h 159970"/>
                <a:gd name="connsiteX3" fmla="*/ 0 w 426448"/>
                <a:gd name="connsiteY3" fmla="*/ 0 h 15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448" h="159970">
                  <a:moveTo>
                    <a:pt x="426448" y="0"/>
                  </a:moveTo>
                  <a:lnTo>
                    <a:pt x="356854" y="159970"/>
                  </a:lnTo>
                  <a:lnTo>
                    <a:pt x="0" y="159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E1BD5081-6C99-4D78-A28D-EFC415E58E63}"/>
                </a:ext>
              </a:extLst>
            </p:cNvPr>
            <p:cNvSpPr/>
            <p:nvPr/>
          </p:nvSpPr>
          <p:spPr>
            <a:xfrm>
              <a:off x="1699008" y="1111294"/>
              <a:ext cx="4998527" cy="483518"/>
            </a:xfrm>
            <a:custGeom>
              <a:avLst/>
              <a:gdLst>
                <a:gd name="connsiteX0" fmla="*/ 92941 w 4998527"/>
                <a:gd name="connsiteY0" fmla="*/ 0 h 483518"/>
                <a:gd name="connsiteX1" fmla="*/ 4807130 w 4998527"/>
                <a:gd name="connsiteY1" fmla="*/ 0 h 483518"/>
                <a:gd name="connsiteX2" fmla="*/ 4998528 w 4998527"/>
                <a:gd name="connsiteY2" fmla="*/ 483519 h 483518"/>
                <a:gd name="connsiteX3" fmla="*/ 0 w 4998527"/>
                <a:gd name="connsiteY3" fmla="*/ 483519 h 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8527" h="483518">
                  <a:moveTo>
                    <a:pt x="92941" y="0"/>
                  </a:moveTo>
                  <a:lnTo>
                    <a:pt x="4807130" y="0"/>
                  </a:lnTo>
                  <a:lnTo>
                    <a:pt x="4998528" y="483519"/>
                  </a:lnTo>
                  <a:lnTo>
                    <a:pt x="0" y="48351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1C0430BE-0434-4191-A034-02C905149B0A}"/>
                </a:ext>
              </a:extLst>
            </p:cNvPr>
            <p:cNvSpPr/>
            <p:nvPr/>
          </p:nvSpPr>
          <p:spPr>
            <a:xfrm>
              <a:off x="1667580" y="1085353"/>
              <a:ext cx="5068151" cy="535430"/>
            </a:xfrm>
            <a:custGeom>
              <a:avLst/>
              <a:gdLst>
                <a:gd name="connsiteX0" fmla="*/ 5068152 w 5068151"/>
                <a:gd name="connsiteY0" fmla="*/ 535431 h 535430"/>
                <a:gd name="connsiteX1" fmla="*/ 0 w 5068151"/>
                <a:gd name="connsiteY1" fmla="*/ 535431 h 535430"/>
                <a:gd name="connsiteX2" fmla="*/ 102930 w 5068151"/>
                <a:gd name="connsiteY2" fmla="*/ 0 h 535430"/>
                <a:gd name="connsiteX3" fmla="*/ 4856210 w 5068151"/>
                <a:gd name="connsiteY3" fmla="*/ 0 h 535430"/>
                <a:gd name="connsiteX4" fmla="*/ 5068152 w 5068151"/>
                <a:gd name="connsiteY4" fmla="*/ 535431 h 535430"/>
                <a:gd name="connsiteX5" fmla="*/ 62825 w 5068151"/>
                <a:gd name="connsiteY5" fmla="*/ 483519 h 535430"/>
                <a:gd name="connsiteX6" fmla="*/ 4991759 w 5068151"/>
                <a:gd name="connsiteY6" fmla="*/ 483519 h 535430"/>
                <a:gd name="connsiteX7" fmla="*/ 4820906 w 5068151"/>
                <a:gd name="connsiteY7" fmla="*/ 51882 h 535430"/>
                <a:gd name="connsiteX8" fmla="*/ 145777 w 5068151"/>
                <a:gd name="connsiteY8" fmla="*/ 51882 h 535430"/>
                <a:gd name="connsiteX9" fmla="*/ 62825 w 5068151"/>
                <a:gd name="connsiteY9" fmla="*/ 483519 h 5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51" h="535430">
                  <a:moveTo>
                    <a:pt x="5068152" y="535431"/>
                  </a:moveTo>
                  <a:lnTo>
                    <a:pt x="0" y="535431"/>
                  </a:lnTo>
                  <a:lnTo>
                    <a:pt x="102930" y="0"/>
                  </a:lnTo>
                  <a:lnTo>
                    <a:pt x="4856210" y="0"/>
                  </a:lnTo>
                  <a:lnTo>
                    <a:pt x="5068152" y="535431"/>
                  </a:lnTo>
                  <a:close/>
                  <a:moveTo>
                    <a:pt x="62825" y="483519"/>
                  </a:moveTo>
                  <a:lnTo>
                    <a:pt x="4991759" y="483519"/>
                  </a:lnTo>
                  <a:lnTo>
                    <a:pt x="4820906" y="51882"/>
                  </a:lnTo>
                  <a:lnTo>
                    <a:pt x="145777" y="51882"/>
                  </a:lnTo>
                  <a:lnTo>
                    <a:pt x="62825" y="483519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39" name="Grafika 1">
              <a:extLst>
                <a:ext uri="{FF2B5EF4-FFF2-40B4-BE49-F238E27FC236}">
                  <a16:creationId xmlns:a16="http://schemas.microsoft.com/office/drawing/2014/main" id="{3F0508B9-1527-4A81-B508-2673393FA027}"/>
                </a:ext>
              </a:extLst>
            </p:cNvPr>
            <p:cNvGrpSpPr/>
            <p:nvPr/>
          </p:nvGrpSpPr>
          <p:grpSpPr>
            <a:xfrm>
              <a:off x="2101811" y="1116571"/>
              <a:ext cx="4397379" cy="473202"/>
              <a:chOff x="2101811" y="1116571"/>
              <a:chExt cx="4397379" cy="473202"/>
            </a:xfrm>
            <a:solidFill>
              <a:srgbClr val="B61928"/>
            </a:solidFill>
          </p:grpSpPr>
          <p:sp>
            <p:nvSpPr>
              <p:cNvPr id="426" name="Dowolny kształt: kształt 425">
                <a:extLst>
                  <a:ext uri="{FF2B5EF4-FFF2-40B4-BE49-F238E27FC236}">
                    <a16:creationId xmlns:a16="http://schemas.microsoft.com/office/drawing/2014/main" id="{8F3337EC-BC4F-4D9A-9EF6-04BC952AC688}"/>
                  </a:ext>
                </a:extLst>
              </p:cNvPr>
              <p:cNvSpPr/>
              <p:nvPr/>
            </p:nvSpPr>
            <p:spPr>
              <a:xfrm>
                <a:off x="210181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7" name="Dowolny kształt: kształt 426">
                <a:extLst>
                  <a:ext uri="{FF2B5EF4-FFF2-40B4-BE49-F238E27FC236}">
                    <a16:creationId xmlns:a16="http://schemas.microsoft.com/office/drawing/2014/main" id="{D9AE4C65-8576-44D3-A21B-54C8035760D6}"/>
                  </a:ext>
                </a:extLst>
              </p:cNvPr>
              <p:cNvSpPr/>
              <p:nvPr/>
            </p:nvSpPr>
            <p:spPr>
              <a:xfrm>
                <a:off x="241221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8" name="Dowolny kształt: kształt 427">
                <a:extLst>
                  <a:ext uri="{FF2B5EF4-FFF2-40B4-BE49-F238E27FC236}">
                    <a16:creationId xmlns:a16="http://schemas.microsoft.com/office/drawing/2014/main" id="{4CEBA17A-F94B-4659-91BF-B145551D6F77}"/>
                  </a:ext>
                </a:extLst>
              </p:cNvPr>
              <p:cNvSpPr/>
              <p:nvPr/>
            </p:nvSpPr>
            <p:spPr>
              <a:xfrm>
                <a:off x="27226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9" name="Dowolny kształt: kształt 428">
                <a:extLst>
                  <a:ext uri="{FF2B5EF4-FFF2-40B4-BE49-F238E27FC236}">
                    <a16:creationId xmlns:a16="http://schemas.microsoft.com/office/drawing/2014/main" id="{E0C3E535-A2E2-49AA-AB67-F85E39130513}"/>
                  </a:ext>
                </a:extLst>
              </p:cNvPr>
              <p:cNvSpPr/>
              <p:nvPr/>
            </p:nvSpPr>
            <p:spPr>
              <a:xfrm>
                <a:off x="3343377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0" name="Dowolny kształt: kształt 429">
                <a:extLst>
                  <a:ext uri="{FF2B5EF4-FFF2-40B4-BE49-F238E27FC236}">
                    <a16:creationId xmlns:a16="http://schemas.microsoft.com/office/drawing/2014/main" id="{0E9EEEC1-C5C2-4EF9-9646-B248A8A6105D}"/>
                  </a:ext>
                </a:extLst>
              </p:cNvPr>
              <p:cNvSpPr/>
              <p:nvPr/>
            </p:nvSpPr>
            <p:spPr>
              <a:xfrm>
                <a:off x="3653776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1" name="Dowolny kształt: kształt 430">
                <a:extLst>
                  <a:ext uri="{FF2B5EF4-FFF2-40B4-BE49-F238E27FC236}">
                    <a16:creationId xmlns:a16="http://schemas.microsoft.com/office/drawing/2014/main" id="{2A91EC9D-379C-492E-9883-535781492160}"/>
                  </a:ext>
                </a:extLst>
              </p:cNvPr>
              <p:cNvSpPr/>
              <p:nvPr/>
            </p:nvSpPr>
            <p:spPr>
              <a:xfrm>
                <a:off x="39641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2" name="Dowolny kształt: kształt 431">
                <a:extLst>
                  <a:ext uri="{FF2B5EF4-FFF2-40B4-BE49-F238E27FC236}">
                    <a16:creationId xmlns:a16="http://schemas.microsoft.com/office/drawing/2014/main" id="{EBCEAB9F-5F5F-46B9-9BE3-AD8C733DAE4F}"/>
                  </a:ext>
                </a:extLst>
              </p:cNvPr>
              <p:cNvSpPr/>
              <p:nvPr/>
            </p:nvSpPr>
            <p:spPr>
              <a:xfrm>
                <a:off x="42745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3" name="Dowolny kształt: kształt 432">
                <a:extLst>
                  <a:ext uri="{FF2B5EF4-FFF2-40B4-BE49-F238E27FC236}">
                    <a16:creationId xmlns:a16="http://schemas.microsoft.com/office/drawing/2014/main" id="{5594A0CA-D4FE-46E9-BF81-F8F5AAA68B49}"/>
                  </a:ext>
                </a:extLst>
              </p:cNvPr>
              <p:cNvSpPr/>
              <p:nvPr/>
            </p:nvSpPr>
            <p:spPr>
              <a:xfrm>
                <a:off x="458497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4" name="Dowolny kształt: kształt 433">
                <a:extLst>
                  <a:ext uri="{FF2B5EF4-FFF2-40B4-BE49-F238E27FC236}">
                    <a16:creationId xmlns:a16="http://schemas.microsoft.com/office/drawing/2014/main" id="{CB457875-126B-4FAB-8A0E-BD8C9C5E9BD1}"/>
                  </a:ext>
                </a:extLst>
              </p:cNvPr>
              <p:cNvSpPr/>
              <p:nvPr/>
            </p:nvSpPr>
            <p:spPr>
              <a:xfrm>
                <a:off x="489534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5" name="Dowolny kształt: kształt 434">
                <a:extLst>
                  <a:ext uri="{FF2B5EF4-FFF2-40B4-BE49-F238E27FC236}">
                    <a16:creationId xmlns:a16="http://schemas.microsoft.com/office/drawing/2014/main" id="{1260868A-E17D-4DE4-84CF-FE16D1507FBF}"/>
                  </a:ext>
                </a:extLst>
              </p:cNvPr>
              <p:cNvSpPr/>
              <p:nvPr/>
            </p:nvSpPr>
            <p:spPr>
              <a:xfrm>
                <a:off x="5205742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6" name="Dowolny kształt: kształt 435">
                <a:extLst>
                  <a:ext uri="{FF2B5EF4-FFF2-40B4-BE49-F238E27FC236}">
                    <a16:creationId xmlns:a16="http://schemas.microsoft.com/office/drawing/2014/main" id="{93CB085F-658B-47C7-99D4-C77970891C02}"/>
                  </a:ext>
                </a:extLst>
              </p:cNvPr>
              <p:cNvSpPr/>
              <p:nvPr/>
            </p:nvSpPr>
            <p:spPr>
              <a:xfrm>
                <a:off x="551614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7" name="Dowolny kształt: kształt 436">
                <a:extLst>
                  <a:ext uri="{FF2B5EF4-FFF2-40B4-BE49-F238E27FC236}">
                    <a16:creationId xmlns:a16="http://schemas.microsoft.com/office/drawing/2014/main" id="{3A013FEF-0A89-401F-9229-9ADC73290FEA}"/>
                  </a:ext>
                </a:extLst>
              </p:cNvPr>
              <p:cNvSpPr/>
              <p:nvPr/>
            </p:nvSpPr>
            <p:spPr>
              <a:xfrm>
                <a:off x="582654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8" name="Dowolny kształt: kształt 437">
                <a:extLst>
                  <a:ext uri="{FF2B5EF4-FFF2-40B4-BE49-F238E27FC236}">
                    <a16:creationId xmlns:a16="http://schemas.microsoft.com/office/drawing/2014/main" id="{53379EFD-56E6-47B1-A098-AA2FAE895466}"/>
                  </a:ext>
                </a:extLst>
              </p:cNvPr>
              <p:cNvSpPr/>
              <p:nvPr/>
            </p:nvSpPr>
            <p:spPr>
              <a:xfrm>
                <a:off x="61369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9" name="Dowolny kształt: kształt 438">
                <a:extLst>
                  <a:ext uri="{FF2B5EF4-FFF2-40B4-BE49-F238E27FC236}">
                    <a16:creationId xmlns:a16="http://schemas.microsoft.com/office/drawing/2014/main" id="{32A83AA6-5968-4200-A345-7F8A815A0B52}"/>
                  </a:ext>
                </a:extLst>
              </p:cNvPr>
              <p:cNvSpPr/>
              <p:nvPr/>
            </p:nvSpPr>
            <p:spPr>
              <a:xfrm>
                <a:off x="6447308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40" name="Dowolny kształt: kształt 339">
              <a:extLst>
                <a:ext uri="{FF2B5EF4-FFF2-40B4-BE49-F238E27FC236}">
                  <a16:creationId xmlns:a16="http://schemas.microsoft.com/office/drawing/2014/main" id="{7FD12396-2C43-4309-BE33-FEA9D01DC552}"/>
                </a:ext>
              </a:extLst>
            </p:cNvPr>
            <p:cNvSpPr/>
            <p:nvPr/>
          </p:nvSpPr>
          <p:spPr>
            <a:xfrm>
              <a:off x="1764248" y="1085479"/>
              <a:ext cx="4730678" cy="533724"/>
            </a:xfrm>
            <a:custGeom>
              <a:avLst/>
              <a:gdLst>
                <a:gd name="connsiteX0" fmla="*/ 1608470 w 4730678"/>
                <a:gd name="connsiteY0" fmla="*/ 533635 h 533724"/>
                <a:gd name="connsiteX1" fmla="*/ 1586822 w 4730678"/>
                <a:gd name="connsiteY1" fmla="*/ 521976 h 533724"/>
                <a:gd name="connsiteX2" fmla="*/ 1293031 w 4730678"/>
                <a:gd name="connsiteY2" fmla="*/ 76564 h 533724"/>
                <a:gd name="connsiteX3" fmla="*/ 1009378 w 4730678"/>
                <a:gd name="connsiteY3" fmla="*/ 508350 h 533724"/>
                <a:gd name="connsiteX4" fmla="*/ 988059 w 4730678"/>
                <a:gd name="connsiteY4" fmla="*/ 520068 h 533724"/>
                <a:gd name="connsiteX5" fmla="*/ 966411 w 4730678"/>
                <a:gd name="connsiteY5" fmla="*/ 509006 h 533724"/>
                <a:gd name="connsiteX6" fmla="*/ 672203 w 4730678"/>
                <a:gd name="connsiteY6" fmla="*/ 88282 h 533724"/>
                <a:gd name="connsiteX7" fmla="*/ 381394 w 4730678"/>
                <a:gd name="connsiteY7" fmla="*/ 505577 h 533724"/>
                <a:gd name="connsiteX8" fmla="*/ 360433 w 4730678"/>
                <a:gd name="connsiteY8" fmla="*/ 516699 h 533724"/>
                <a:gd name="connsiteX9" fmla="*/ 339203 w 4730678"/>
                <a:gd name="connsiteY9" fmla="*/ 506113 h 533724"/>
                <a:gd name="connsiteX10" fmla="*/ 0 w 4730678"/>
                <a:gd name="connsiteY10" fmla="*/ 44749 h 533724"/>
                <a:gd name="connsiteX11" fmla="*/ 41804 w 4730678"/>
                <a:gd name="connsiteY11" fmla="*/ 14007 h 533724"/>
                <a:gd name="connsiteX12" fmla="*/ 359538 w 4730678"/>
                <a:gd name="connsiteY12" fmla="*/ 446151 h 533724"/>
                <a:gd name="connsiteX13" fmla="*/ 650914 w 4730678"/>
                <a:gd name="connsiteY13" fmla="*/ 28111 h 533724"/>
                <a:gd name="connsiteX14" fmla="*/ 672173 w 4730678"/>
                <a:gd name="connsiteY14" fmla="*/ 16989 h 533724"/>
                <a:gd name="connsiteX15" fmla="*/ 672203 w 4730678"/>
                <a:gd name="connsiteY15" fmla="*/ 16989 h 533724"/>
                <a:gd name="connsiteX16" fmla="*/ 693463 w 4730678"/>
                <a:gd name="connsiteY16" fmla="*/ 28051 h 533724"/>
                <a:gd name="connsiteX17" fmla="*/ 987045 w 4730678"/>
                <a:gd name="connsiteY17" fmla="*/ 447850 h 533724"/>
                <a:gd name="connsiteX18" fmla="*/ 1271294 w 4730678"/>
                <a:gd name="connsiteY18" fmla="*/ 15110 h 533724"/>
                <a:gd name="connsiteX19" fmla="*/ 1292972 w 4730678"/>
                <a:gd name="connsiteY19" fmla="*/ 3392 h 533724"/>
                <a:gd name="connsiteX20" fmla="*/ 1293001 w 4730678"/>
                <a:gd name="connsiteY20" fmla="*/ 3392 h 533724"/>
                <a:gd name="connsiteX21" fmla="*/ 1314649 w 4730678"/>
                <a:gd name="connsiteY21" fmla="*/ 15051 h 533724"/>
                <a:gd name="connsiteX22" fmla="*/ 1608141 w 4730678"/>
                <a:gd name="connsiteY22" fmla="*/ 459986 h 533724"/>
                <a:gd name="connsiteX23" fmla="*/ 1891943 w 4730678"/>
                <a:gd name="connsiteY23" fmla="*/ 15379 h 533724"/>
                <a:gd name="connsiteX24" fmla="*/ 1913412 w 4730678"/>
                <a:gd name="connsiteY24" fmla="*/ 3392 h 533724"/>
                <a:gd name="connsiteX25" fmla="*/ 1935238 w 4730678"/>
                <a:gd name="connsiteY25" fmla="*/ 14693 h 533724"/>
                <a:gd name="connsiteX26" fmla="*/ 2229059 w 4730678"/>
                <a:gd name="connsiteY26" fmla="*/ 444391 h 533724"/>
                <a:gd name="connsiteX27" fmla="*/ 2516439 w 4730678"/>
                <a:gd name="connsiteY27" fmla="*/ 14931 h 533724"/>
                <a:gd name="connsiteX28" fmla="*/ 2537997 w 4730678"/>
                <a:gd name="connsiteY28" fmla="*/ 3422 h 533724"/>
                <a:gd name="connsiteX29" fmla="*/ 2538086 w 4730678"/>
                <a:gd name="connsiteY29" fmla="*/ 3422 h 533724"/>
                <a:gd name="connsiteX30" fmla="*/ 2559644 w 4730678"/>
                <a:gd name="connsiteY30" fmla="*/ 15051 h 533724"/>
                <a:gd name="connsiteX31" fmla="*/ 2843446 w 4730678"/>
                <a:gd name="connsiteY31" fmla="*/ 443884 h 533724"/>
                <a:gd name="connsiteX32" fmla="*/ 3130468 w 4730678"/>
                <a:gd name="connsiteY32" fmla="*/ 14931 h 533724"/>
                <a:gd name="connsiteX33" fmla="*/ 3152026 w 4730678"/>
                <a:gd name="connsiteY33" fmla="*/ 3422 h 533724"/>
                <a:gd name="connsiteX34" fmla="*/ 3152056 w 4730678"/>
                <a:gd name="connsiteY34" fmla="*/ 3422 h 533724"/>
                <a:gd name="connsiteX35" fmla="*/ 3173614 w 4730678"/>
                <a:gd name="connsiteY35" fmla="*/ 14961 h 533724"/>
                <a:gd name="connsiteX36" fmla="*/ 3470446 w 4730678"/>
                <a:gd name="connsiteY36" fmla="*/ 460254 h 533724"/>
                <a:gd name="connsiteX37" fmla="*/ 3757737 w 4730678"/>
                <a:gd name="connsiteY37" fmla="*/ 11980 h 533724"/>
                <a:gd name="connsiteX38" fmla="*/ 3779295 w 4730678"/>
                <a:gd name="connsiteY38" fmla="*/ 23 h 533724"/>
                <a:gd name="connsiteX39" fmla="*/ 3801121 w 4730678"/>
                <a:gd name="connsiteY39" fmla="*/ 11502 h 533724"/>
                <a:gd name="connsiteX40" fmla="*/ 4091304 w 4730678"/>
                <a:gd name="connsiteY40" fmla="*/ 443646 h 533724"/>
                <a:gd name="connsiteX41" fmla="*/ 4371797 w 4730678"/>
                <a:gd name="connsiteY41" fmla="*/ 11831 h 533724"/>
                <a:gd name="connsiteX42" fmla="*/ 4393444 w 4730678"/>
                <a:gd name="connsiteY42" fmla="*/ 23 h 533724"/>
                <a:gd name="connsiteX43" fmla="*/ 4393563 w 4730678"/>
                <a:gd name="connsiteY43" fmla="*/ 23 h 533724"/>
                <a:gd name="connsiteX44" fmla="*/ 4415181 w 4730678"/>
                <a:gd name="connsiteY44" fmla="*/ 11622 h 533724"/>
                <a:gd name="connsiteX45" fmla="*/ 4730679 w 4730678"/>
                <a:gd name="connsiteY45" fmla="*/ 486553 h 533724"/>
                <a:gd name="connsiteX46" fmla="*/ 4687443 w 4730678"/>
                <a:gd name="connsiteY46" fmla="*/ 515267 h 533724"/>
                <a:gd name="connsiteX47" fmla="*/ 4393802 w 4730678"/>
                <a:gd name="connsiteY47" fmla="*/ 73254 h 533724"/>
                <a:gd name="connsiteX48" fmla="*/ 4113399 w 4730678"/>
                <a:gd name="connsiteY48" fmla="*/ 504891 h 533724"/>
                <a:gd name="connsiteX49" fmla="*/ 4091841 w 4730678"/>
                <a:gd name="connsiteY49" fmla="*/ 516699 h 533724"/>
                <a:gd name="connsiteX50" fmla="*/ 4070104 w 4730678"/>
                <a:gd name="connsiteY50" fmla="*/ 505219 h 533724"/>
                <a:gd name="connsiteX51" fmla="*/ 3780070 w 4730678"/>
                <a:gd name="connsiteY51" fmla="*/ 73314 h 533724"/>
                <a:gd name="connsiteX52" fmla="*/ 3492690 w 4730678"/>
                <a:gd name="connsiteY52" fmla="*/ 521738 h 533724"/>
                <a:gd name="connsiteX53" fmla="*/ 3471072 w 4730678"/>
                <a:gd name="connsiteY53" fmla="*/ 533695 h 533724"/>
                <a:gd name="connsiteX54" fmla="*/ 3449246 w 4730678"/>
                <a:gd name="connsiteY54" fmla="*/ 522155 h 533724"/>
                <a:gd name="connsiteX55" fmla="*/ 3151907 w 4730678"/>
                <a:gd name="connsiteY55" fmla="*/ 76176 h 533724"/>
                <a:gd name="connsiteX56" fmla="*/ 2864825 w 4730678"/>
                <a:gd name="connsiteY56" fmla="*/ 505249 h 533724"/>
                <a:gd name="connsiteX57" fmla="*/ 2843178 w 4730678"/>
                <a:gd name="connsiteY57" fmla="*/ 516758 h 533724"/>
                <a:gd name="connsiteX58" fmla="*/ 2821620 w 4730678"/>
                <a:gd name="connsiteY58" fmla="*/ 505129 h 533724"/>
                <a:gd name="connsiteX59" fmla="*/ 2537818 w 4730678"/>
                <a:gd name="connsiteY59" fmla="*/ 76296 h 533724"/>
                <a:gd name="connsiteX60" fmla="*/ 2250796 w 4730678"/>
                <a:gd name="connsiteY60" fmla="*/ 505249 h 533724"/>
                <a:gd name="connsiteX61" fmla="*/ 2229357 w 4730678"/>
                <a:gd name="connsiteY61" fmla="*/ 516758 h 533724"/>
                <a:gd name="connsiteX62" fmla="*/ 2229238 w 4730678"/>
                <a:gd name="connsiteY62" fmla="*/ 516758 h 533724"/>
                <a:gd name="connsiteX63" fmla="*/ 2207829 w 4730678"/>
                <a:gd name="connsiteY63" fmla="*/ 505457 h 533724"/>
                <a:gd name="connsiteX64" fmla="*/ 1914515 w 4730678"/>
                <a:gd name="connsiteY64" fmla="*/ 76504 h 533724"/>
                <a:gd name="connsiteX65" fmla="*/ 1630326 w 4730678"/>
                <a:gd name="connsiteY65" fmla="*/ 521738 h 533724"/>
                <a:gd name="connsiteX66" fmla="*/ 1608648 w 4730678"/>
                <a:gd name="connsiteY66" fmla="*/ 533724 h 533724"/>
                <a:gd name="connsiteX67" fmla="*/ 1608470 w 4730678"/>
                <a:gd name="connsiteY67" fmla="*/ 533635 h 53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30678" h="533724">
                  <a:moveTo>
                    <a:pt x="1608470" y="533635"/>
                  </a:moveTo>
                  <a:cubicBezTo>
                    <a:pt x="1599763" y="533635"/>
                    <a:pt x="1591623" y="529252"/>
                    <a:pt x="1586822" y="521976"/>
                  </a:cubicBezTo>
                  <a:lnTo>
                    <a:pt x="1293031" y="76564"/>
                  </a:lnTo>
                  <a:lnTo>
                    <a:pt x="1009378" y="508350"/>
                  </a:lnTo>
                  <a:cubicBezTo>
                    <a:pt x="1004637" y="515536"/>
                    <a:pt x="996646" y="519919"/>
                    <a:pt x="988059" y="520068"/>
                  </a:cubicBezTo>
                  <a:cubicBezTo>
                    <a:pt x="979561" y="520813"/>
                    <a:pt x="971361" y="516043"/>
                    <a:pt x="966411" y="509006"/>
                  </a:cubicBezTo>
                  <a:lnTo>
                    <a:pt x="672203" y="88282"/>
                  </a:lnTo>
                  <a:lnTo>
                    <a:pt x="381394" y="505577"/>
                  </a:lnTo>
                  <a:cubicBezTo>
                    <a:pt x="376594" y="512435"/>
                    <a:pt x="368811" y="516579"/>
                    <a:pt x="360433" y="516699"/>
                  </a:cubicBezTo>
                  <a:cubicBezTo>
                    <a:pt x="352024" y="515953"/>
                    <a:pt x="344152" y="512852"/>
                    <a:pt x="339203" y="506113"/>
                  </a:cubicBezTo>
                  <a:lnTo>
                    <a:pt x="0" y="44749"/>
                  </a:lnTo>
                  <a:lnTo>
                    <a:pt x="41804" y="14007"/>
                  </a:lnTo>
                  <a:lnTo>
                    <a:pt x="359538" y="446151"/>
                  </a:lnTo>
                  <a:lnTo>
                    <a:pt x="650914" y="28111"/>
                  </a:lnTo>
                  <a:cubicBezTo>
                    <a:pt x="655744" y="21163"/>
                    <a:pt x="663705" y="17019"/>
                    <a:pt x="672173" y="16989"/>
                  </a:cubicBezTo>
                  <a:lnTo>
                    <a:pt x="672203" y="16989"/>
                  </a:lnTo>
                  <a:cubicBezTo>
                    <a:pt x="680672" y="16989"/>
                    <a:pt x="688633" y="21134"/>
                    <a:pt x="693463" y="28051"/>
                  </a:cubicBezTo>
                  <a:lnTo>
                    <a:pt x="987045" y="447850"/>
                  </a:lnTo>
                  <a:lnTo>
                    <a:pt x="1271294" y="15110"/>
                  </a:lnTo>
                  <a:cubicBezTo>
                    <a:pt x="1276095" y="7805"/>
                    <a:pt x="1284235" y="3422"/>
                    <a:pt x="1292972" y="3392"/>
                  </a:cubicBezTo>
                  <a:lnTo>
                    <a:pt x="1293001" y="3392"/>
                  </a:lnTo>
                  <a:cubicBezTo>
                    <a:pt x="1301708" y="3392"/>
                    <a:pt x="1309848" y="7775"/>
                    <a:pt x="1314649" y="15051"/>
                  </a:cubicBezTo>
                  <a:lnTo>
                    <a:pt x="1608141" y="459986"/>
                  </a:lnTo>
                  <a:lnTo>
                    <a:pt x="1891943" y="15379"/>
                  </a:lnTo>
                  <a:cubicBezTo>
                    <a:pt x="1896625" y="8044"/>
                    <a:pt x="1904675" y="3541"/>
                    <a:pt x="1913412" y="3392"/>
                  </a:cubicBezTo>
                  <a:cubicBezTo>
                    <a:pt x="1921850" y="3392"/>
                    <a:pt x="1930318" y="7507"/>
                    <a:pt x="1935238" y="14693"/>
                  </a:cubicBezTo>
                  <a:lnTo>
                    <a:pt x="2229059" y="444391"/>
                  </a:lnTo>
                  <a:lnTo>
                    <a:pt x="2516439" y="14931"/>
                  </a:lnTo>
                  <a:cubicBezTo>
                    <a:pt x="2521240" y="7746"/>
                    <a:pt x="2529320" y="3422"/>
                    <a:pt x="2537997" y="3422"/>
                  </a:cubicBezTo>
                  <a:cubicBezTo>
                    <a:pt x="2538027" y="3422"/>
                    <a:pt x="2538056" y="3422"/>
                    <a:pt x="2538086" y="3422"/>
                  </a:cubicBezTo>
                  <a:cubicBezTo>
                    <a:pt x="2546763" y="3452"/>
                    <a:pt x="2554844" y="7805"/>
                    <a:pt x="2559644" y="15051"/>
                  </a:cubicBezTo>
                  <a:lnTo>
                    <a:pt x="2843446" y="443884"/>
                  </a:lnTo>
                  <a:lnTo>
                    <a:pt x="3130468" y="14931"/>
                  </a:lnTo>
                  <a:cubicBezTo>
                    <a:pt x="3135269" y="7746"/>
                    <a:pt x="3143379" y="3422"/>
                    <a:pt x="3152026" y="3422"/>
                  </a:cubicBezTo>
                  <a:lnTo>
                    <a:pt x="3152056" y="3422"/>
                  </a:lnTo>
                  <a:cubicBezTo>
                    <a:pt x="3160733" y="3422"/>
                    <a:pt x="3168814" y="7775"/>
                    <a:pt x="3173614" y="14961"/>
                  </a:cubicBezTo>
                  <a:lnTo>
                    <a:pt x="3470446" y="460254"/>
                  </a:lnTo>
                  <a:lnTo>
                    <a:pt x="3757737" y="11980"/>
                  </a:lnTo>
                  <a:cubicBezTo>
                    <a:pt x="3762448" y="4615"/>
                    <a:pt x="3770559" y="142"/>
                    <a:pt x="3779295" y="23"/>
                  </a:cubicBezTo>
                  <a:cubicBezTo>
                    <a:pt x="3786958" y="-365"/>
                    <a:pt x="3796231" y="4227"/>
                    <a:pt x="3801121" y="11502"/>
                  </a:cubicBezTo>
                  <a:lnTo>
                    <a:pt x="4091304" y="443646"/>
                  </a:lnTo>
                  <a:lnTo>
                    <a:pt x="4371797" y="11831"/>
                  </a:lnTo>
                  <a:cubicBezTo>
                    <a:pt x="4376567" y="4495"/>
                    <a:pt x="4384707" y="82"/>
                    <a:pt x="4393444" y="23"/>
                  </a:cubicBezTo>
                  <a:cubicBezTo>
                    <a:pt x="4393474" y="23"/>
                    <a:pt x="4393533" y="23"/>
                    <a:pt x="4393563" y="23"/>
                  </a:cubicBezTo>
                  <a:cubicBezTo>
                    <a:pt x="4402240" y="23"/>
                    <a:pt x="4410350" y="4376"/>
                    <a:pt x="4415181" y="11622"/>
                  </a:cubicBezTo>
                  <a:lnTo>
                    <a:pt x="4730679" y="486553"/>
                  </a:lnTo>
                  <a:lnTo>
                    <a:pt x="4687443" y="515267"/>
                  </a:lnTo>
                  <a:lnTo>
                    <a:pt x="4393802" y="73254"/>
                  </a:lnTo>
                  <a:lnTo>
                    <a:pt x="4113399" y="504891"/>
                  </a:lnTo>
                  <a:cubicBezTo>
                    <a:pt x="4108628" y="512196"/>
                    <a:pt x="4100547" y="516639"/>
                    <a:pt x="4091841" y="516699"/>
                  </a:cubicBezTo>
                  <a:cubicBezTo>
                    <a:pt x="4082955" y="517205"/>
                    <a:pt x="4074934" y="512464"/>
                    <a:pt x="4070104" y="505219"/>
                  </a:cubicBezTo>
                  <a:lnTo>
                    <a:pt x="3780070" y="73314"/>
                  </a:lnTo>
                  <a:lnTo>
                    <a:pt x="3492690" y="521738"/>
                  </a:lnTo>
                  <a:cubicBezTo>
                    <a:pt x="3487979" y="529103"/>
                    <a:pt x="3479839" y="533605"/>
                    <a:pt x="3471072" y="533695"/>
                  </a:cubicBezTo>
                  <a:cubicBezTo>
                    <a:pt x="3461352" y="533307"/>
                    <a:pt x="3454136" y="529431"/>
                    <a:pt x="3449246" y="522155"/>
                  </a:cubicBezTo>
                  <a:lnTo>
                    <a:pt x="3151907" y="76176"/>
                  </a:lnTo>
                  <a:lnTo>
                    <a:pt x="2864825" y="505249"/>
                  </a:lnTo>
                  <a:cubicBezTo>
                    <a:pt x="2859995" y="512464"/>
                    <a:pt x="2851080" y="517444"/>
                    <a:pt x="2843178" y="516758"/>
                  </a:cubicBezTo>
                  <a:cubicBezTo>
                    <a:pt x="2834501" y="516728"/>
                    <a:pt x="2826391" y="512375"/>
                    <a:pt x="2821620" y="505129"/>
                  </a:cubicBezTo>
                  <a:lnTo>
                    <a:pt x="2537818" y="76296"/>
                  </a:lnTo>
                  <a:lnTo>
                    <a:pt x="2250796" y="505249"/>
                  </a:lnTo>
                  <a:cubicBezTo>
                    <a:pt x="2245995" y="512405"/>
                    <a:pt x="2237974" y="516728"/>
                    <a:pt x="2229357" y="516758"/>
                  </a:cubicBezTo>
                  <a:cubicBezTo>
                    <a:pt x="2229297" y="516758"/>
                    <a:pt x="2229268" y="516758"/>
                    <a:pt x="2229238" y="516758"/>
                  </a:cubicBezTo>
                  <a:cubicBezTo>
                    <a:pt x="2220680" y="516758"/>
                    <a:pt x="2212660" y="512524"/>
                    <a:pt x="2207829" y="505457"/>
                  </a:cubicBezTo>
                  <a:lnTo>
                    <a:pt x="1914515" y="76504"/>
                  </a:lnTo>
                  <a:lnTo>
                    <a:pt x="1630326" y="521738"/>
                  </a:lnTo>
                  <a:cubicBezTo>
                    <a:pt x="1625615" y="529162"/>
                    <a:pt x="1617444" y="533665"/>
                    <a:pt x="1608648" y="533724"/>
                  </a:cubicBezTo>
                  <a:cubicBezTo>
                    <a:pt x="1608589" y="533635"/>
                    <a:pt x="1608559" y="533635"/>
                    <a:pt x="1608470" y="53363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8BC3AFF6-29C0-4DDA-91DE-00AC1F321B71}"/>
                </a:ext>
              </a:extLst>
            </p:cNvPr>
            <p:cNvSpPr/>
            <p:nvPr/>
          </p:nvSpPr>
          <p:spPr>
            <a:xfrm>
              <a:off x="2666373" y="6549598"/>
              <a:ext cx="1276542" cy="283116"/>
            </a:xfrm>
            <a:custGeom>
              <a:avLst/>
              <a:gdLst>
                <a:gd name="connsiteX0" fmla="*/ 0 w 1276542"/>
                <a:gd name="connsiteY0" fmla="*/ 0 h 283116"/>
                <a:gd name="connsiteX1" fmla="*/ 1276542 w 1276542"/>
                <a:gd name="connsiteY1" fmla="*/ 0 h 283116"/>
                <a:gd name="connsiteX2" fmla="*/ 1276542 w 1276542"/>
                <a:gd name="connsiteY2" fmla="*/ 283116 h 283116"/>
                <a:gd name="connsiteX3" fmla="*/ 0 w 1276542"/>
                <a:gd name="connsiteY3" fmla="*/ 283116 h 2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542" h="283116">
                  <a:moveTo>
                    <a:pt x="0" y="0"/>
                  </a:moveTo>
                  <a:lnTo>
                    <a:pt x="1276542" y="0"/>
                  </a:lnTo>
                  <a:lnTo>
                    <a:pt x="1276542" y="283116"/>
                  </a:lnTo>
                  <a:lnTo>
                    <a:pt x="0" y="283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9E6D5DAD-031E-44B6-9B4E-E12BED5D3FAB}"/>
                </a:ext>
              </a:extLst>
            </p:cNvPr>
            <p:cNvSpPr/>
            <p:nvPr/>
          </p:nvSpPr>
          <p:spPr>
            <a:xfrm>
              <a:off x="2640432" y="6523657"/>
              <a:ext cx="1328424" cy="335027"/>
            </a:xfrm>
            <a:custGeom>
              <a:avLst/>
              <a:gdLst>
                <a:gd name="connsiteX0" fmla="*/ 1328424 w 1328424"/>
                <a:gd name="connsiteY0" fmla="*/ 335028 h 335027"/>
                <a:gd name="connsiteX1" fmla="*/ 0 w 1328424"/>
                <a:gd name="connsiteY1" fmla="*/ 335028 h 335027"/>
                <a:gd name="connsiteX2" fmla="*/ 0 w 1328424"/>
                <a:gd name="connsiteY2" fmla="*/ 0 h 335027"/>
                <a:gd name="connsiteX3" fmla="*/ 1328424 w 1328424"/>
                <a:gd name="connsiteY3" fmla="*/ 0 h 335027"/>
                <a:gd name="connsiteX4" fmla="*/ 1328424 w 1328424"/>
                <a:gd name="connsiteY4" fmla="*/ 335028 h 335027"/>
                <a:gd name="connsiteX5" fmla="*/ 51882 w 1328424"/>
                <a:gd name="connsiteY5" fmla="*/ 283116 h 335027"/>
                <a:gd name="connsiteX6" fmla="*/ 1276542 w 1328424"/>
                <a:gd name="connsiteY6" fmla="*/ 283116 h 335027"/>
                <a:gd name="connsiteX7" fmla="*/ 1276542 w 1328424"/>
                <a:gd name="connsiteY7" fmla="*/ 51852 h 335027"/>
                <a:gd name="connsiteX8" fmla="*/ 51882 w 1328424"/>
                <a:gd name="connsiteY8" fmla="*/ 51852 h 335027"/>
                <a:gd name="connsiteX9" fmla="*/ 51882 w 1328424"/>
                <a:gd name="connsiteY9" fmla="*/ 283116 h 3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24" h="335027">
                  <a:moveTo>
                    <a:pt x="1328424" y="335028"/>
                  </a:moveTo>
                  <a:lnTo>
                    <a:pt x="0" y="335028"/>
                  </a:lnTo>
                  <a:lnTo>
                    <a:pt x="0" y="0"/>
                  </a:lnTo>
                  <a:lnTo>
                    <a:pt x="1328424" y="0"/>
                  </a:lnTo>
                  <a:lnTo>
                    <a:pt x="1328424" y="335028"/>
                  </a:lnTo>
                  <a:close/>
                  <a:moveTo>
                    <a:pt x="51882" y="283116"/>
                  </a:moveTo>
                  <a:lnTo>
                    <a:pt x="1276542" y="283116"/>
                  </a:lnTo>
                  <a:lnTo>
                    <a:pt x="1276542" y="51852"/>
                  </a:lnTo>
                  <a:lnTo>
                    <a:pt x="51882" y="51852"/>
                  </a:lnTo>
                  <a:lnTo>
                    <a:pt x="51882" y="28311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2D10CE56-F0F3-47FB-8E32-E3B6E8AC458C}"/>
                </a:ext>
              </a:extLst>
            </p:cNvPr>
            <p:cNvSpPr/>
            <p:nvPr/>
          </p:nvSpPr>
          <p:spPr>
            <a:xfrm>
              <a:off x="9728294" y="2967516"/>
              <a:ext cx="816460" cy="407544"/>
            </a:xfrm>
            <a:custGeom>
              <a:avLst/>
              <a:gdLst>
                <a:gd name="connsiteX0" fmla="*/ 816460 w 816460"/>
                <a:gd name="connsiteY0" fmla="*/ 163847 h 407544"/>
                <a:gd name="connsiteX1" fmla="*/ 816460 w 816460"/>
                <a:gd name="connsiteY1" fmla="*/ 0 h 407544"/>
                <a:gd name="connsiteX2" fmla="*/ 0 w 816460"/>
                <a:gd name="connsiteY2" fmla="*/ 0 h 407544"/>
                <a:gd name="connsiteX3" fmla="*/ 0 w 816460"/>
                <a:gd name="connsiteY3" fmla="*/ 407544 h 4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460" h="407544">
                  <a:moveTo>
                    <a:pt x="816460" y="163847"/>
                  </a:moveTo>
                  <a:lnTo>
                    <a:pt x="816460" y="0"/>
                  </a:lnTo>
                  <a:lnTo>
                    <a:pt x="0" y="0"/>
                  </a:lnTo>
                  <a:lnTo>
                    <a:pt x="0" y="40754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DF899DB7-A9A8-46AC-8F89-E69AC08042E3}"/>
                </a:ext>
              </a:extLst>
            </p:cNvPr>
            <p:cNvSpPr/>
            <p:nvPr/>
          </p:nvSpPr>
          <p:spPr>
            <a:xfrm>
              <a:off x="9702353" y="2941575"/>
              <a:ext cx="868312" cy="468311"/>
            </a:xfrm>
            <a:custGeom>
              <a:avLst/>
              <a:gdLst>
                <a:gd name="connsiteX0" fmla="*/ 0 w 868312"/>
                <a:gd name="connsiteY0" fmla="*/ 468312 h 468311"/>
                <a:gd name="connsiteX1" fmla="*/ 0 w 868312"/>
                <a:gd name="connsiteY1" fmla="*/ 0 h 468311"/>
                <a:gd name="connsiteX2" fmla="*/ 868312 w 868312"/>
                <a:gd name="connsiteY2" fmla="*/ 0 h 468311"/>
                <a:gd name="connsiteX3" fmla="*/ 868312 w 868312"/>
                <a:gd name="connsiteY3" fmla="*/ 209109 h 468311"/>
                <a:gd name="connsiteX4" fmla="*/ 0 w 868312"/>
                <a:gd name="connsiteY4" fmla="*/ 468312 h 468311"/>
                <a:gd name="connsiteX5" fmla="*/ 51912 w 868312"/>
                <a:gd name="connsiteY5" fmla="*/ 51882 h 468311"/>
                <a:gd name="connsiteX6" fmla="*/ 51912 w 868312"/>
                <a:gd name="connsiteY6" fmla="*/ 398658 h 468311"/>
                <a:gd name="connsiteX7" fmla="*/ 816460 w 868312"/>
                <a:gd name="connsiteY7" fmla="*/ 170436 h 468311"/>
                <a:gd name="connsiteX8" fmla="*/ 816460 w 868312"/>
                <a:gd name="connsiteY8" fmla="*/ 51882 h 468311"/>
                <a:gd name="connsiteX9" fmla="*/ 51912 w 868312"/>
                <a:gd name="connsiteY9" fmla="*/ 51882 h 46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12" h="468311">
                  <a:moveTo>
                    <a:pt x="0" y="468312"/>
                  </a:moveTo>
                  <a:lnTo>
                    <a:pt x="0" y="0"/>
                  </a:lnTo>
                  <a:lnTo>
                    <a:pt x="868312" y="0"/>
                  </a:lnTo>
                  <a:lnTo>
                    <a:pt x="868312" y="209109"/>
                  </a:lnTo>
                  <a:lnTo>
                    <a:pt x="0" y="468312"/>
                  </a:lnTo>
                  <a:close/>
                  <a:moveTo>
                    <a:pt x="51912" y="51882"/>
                  </a:moveTo>
                  <a:lnTo>
                    <a:pt x="51912" y="398658"/>
                  </a:lnTo>
                  <a:lnTo>
                    <a:pt x="816460" y="170436"/>
                  </a:lnTo>
                  <a:lnTo>
                    <a:pt x="816460" y="51882"/>
                  </a:lnTo>
                  <a:lnTo>
                    <a:pt x="5191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EC1A8C95-B40F-4E05-B986-C34E67BA3DE9}"/>
                </a:ext>
              </a:extLst>
            </p:cNvPr>
            <p:cNvSpPr/>
            <p:nvPr/>
          </p:nvSpPr>
          <p:spPr>
            <a:xfrm>
              <a:off x="9903293" y="6265140"/>
              <a:ext cx="255385" cy="593545"/>
            </a:xfrm>
            <a:custGeom>
              <a:avLst/>
              <a:gdLst>
                <a:gd name="connsiteX0" fmla="*/ 255386 w 255385"/>
                <a:gd name="connsiteY0" fmla="*/ 593545 h 593545"/>
                <a:gd name="connsiteX1" fmla="*/ 0 w 255385"/>
                <a:gd name="connsiteY1" fmla="*/ 593545 h 593545"/>
                <a:gd name="connsiteX2" fmla="*/ 0 w 255385"/>
                <a:gd name="connsiteY2" fmla="*/ 0 h 593545"/>
                <a:gd name="connsiteX3" fmla="*/ 255386 w 255385"/>
                <a:gd name="connsiteY3" fmla="*/ 0 h 593545"/>
                <a:gd name="connsiteX4" fmla="*/ 255386 w 255385"/>
                <a:gd name="connsiteY4" fmla="*/ 593545 h 593545"/>
                <a:gd name="connsiteX5" fmla="*/ 51882 w 255385"/>
                <a:gd name="connsiteY5" fmla="*/ 541633 h 593545"/>
                <a:gd name="connsiteX6" fmla="*/ 203504 w 255385"/>
                <a:gd name="connsiteY6" fmla="*/ 541633 h 593545"/>
                <a:gd name="connsiteX7" fmla="*/ 203504 w 255385"/>
                <a:gd name="connsiteY7" fmla="*/ 51883 h 593545"/>
                <a:gd name="connsiteX8" fmla="*/ 51882 w 255385"/>
                <a:gd name="connsiteY8" fmla="*/ 51883 h 593545"/>
                <a:gd name="connsiteX9" fmla="*/ 51882 w 255385"/>
                <a:gd name="connsiteY9" fmla="*/ 541633 h 5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385" h="593545">
                  <a:moveTo>
                    <a:pt x="255386" y="593545"/>
                  </a:moveTo>
                  <a:lnTo>
                    <a:pt x="0" y="593545"/>
                  </a:lnTo>
                  <a:lnTo>
                    <a:pt x="0" y="0"/>
                  </a:lnTo>
                  <a:lnTo>
                    <a:pt x="255386" y="0"/>
                  </a:lnTo>
                  <a:lnTo>
                    <a:pt x="255386" y="593545"/>
                  </a:lnTo>
                  <a:close/>
                  <a:moveTo>
                    <a:pt x="51882" y="541633"/>
                  </a:moveTo>
                  <a:lnTo>
                    <a:pt x="203504" y="541633"/>
                  </a:lnTo>
                  <a:lnTo>
                    <a:pt x="203504" y="51883"/>
                  </a:lnTo>
                  <a:lnTo>
                    <a:pt x="51882" y="51883"/>
                  </a:lnTo>
                  <a:lnTo>
                    <a:pt x="51882" y="5416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6" name="Grafika 1">
              <a:extLst>
                <a:ext uri="{FF2B5EF4-FFF2-40B4-BE49-F238E27FC236}">
                  <a16:creationId xmlns:a16="http://schemas.microsoft.com/office/drawing/2014/main" id="{57E0A6B6-5C85-4C1A-97B8-FEABF5AC0160}"/>
                </a:ext>
              </a:extLst>
            </p:cNvPr>
            <p:cNvGrpSpPr/>
            <p:nvPr/>
          </p:nvGrpSpPr>
          <p:grpSpPr>
            <a:xfrm>
              <a:off x="9779193" y="3619384"/>
              <a:ext cx="707119" cy="3239301"/>
              <a:chOff x="9779193" y="3619384"/>
              <a:chExt cx="707119" cy="3239301"/>
            </a:xfrm>
            <a:solidFill>
              <a:srgbClr val="B61928"/>
            </a:solidFill>
          </p:grpSpPr>
          <p:sp>
            <p:nvSpPr>
              <p:cNvPr id="400" name="Dowolny kształt: kształt 399">
                <a:extLst>
                  <a:ext uri="{FF2B5EF4-FFF2-40B4-BE49-F238E27FC236}">
                    <a16:creationId xmlns:a16="http://schemas.microsoft.com/office/drawing/2014/main" id="{933C7802-803D-4CE9-B4D1-CCE1020FBDC8}"/>
                  </a:ext>
                </a:extLst>
              </p:cNvPr>
              <p:cNvSpPr/>
              <p:nvPr/>
            </p:nvSpPr>
            <p:spPr>
              <a:xfrm>
                <a:off x="9997575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1" name="Dowolny kształt: kształt 400">
                <a:extLst>
                  <a:ext uri="{FF2B5EF4-FFF2-40B4-BE49-F238E27FC236}">
                    <a16:creationId xmlns:a16="http://schemas.microsoft.com/office/drawing/2014/main" id="{1729FC1E-7058-4A62-AF46-27583EE804E1}"/>
                  </a:ext>
                </a:extLst>
              </p:cNvPr>
              <p:cNvSpPr/>
              <p:nvPr/>
            </p:nvSpPr>
            <p:spPr>
              <a:xfrm>
                <a:off x="10216018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2" name="Dowolny kształt: kształt 401">
                <a:extLst>
                  <a:ext uri="{FF2B5EF4-FFF2-40B4-BE49-F238E27FC236}">
                    <a16:creationId xmlns:a16="http://schemas.microsoft.com/office/drawing/2014/main" id="{2BE5A20D-1CD9-4CEC-94F3-72056B65F8FC}"/>
                  </a:ext>
                </a:extLst>
              </p:cNvPr>
              <p:cNvSpPr/>
              <p:nvPr/>
            </p:nvSpPr>
            <p:spPr>
              <a:xfrm>
                <a:off x="10434430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3" name="Dowolny kształt: kształt 402">
                <a:extLst>
                  <a:ext uri="{FF2B5EF4-FFF2-40B4-BE49-F238E27FC236}">
                    <a16:creationId xmlns:a16="http://schemas.microsoft.com/office/drawing/2014/main" id="{C62E4B04-E355-4242-8F05-3606C25E413A}"/>
                  </a:ext>
                </a:extLst>
              </p:cNvPr>
              <p:cNvSpPr/>
              <p:nvPr/>
            </p:nvSpPr>
            <p:spPr>
              <a:xfrm>
                <a:off x="9779193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4" name="Dowolny kształt: kształt 403">
                <a:extLst>
                  <a:ext uri="{FF2B5EF4-FFF2-40B4-BE49-F238E27FC236}">
                    <a16:creationId xmlns:a16="http://schemas.microsoft.com/office/drawing/2014/main" id="{A0A4D104-58E2-4FDF-B8E4-9C8223C72A4E}"/>
                  </a:ext>
                </a:extLst>
              </p:cNvPr>
              <p:cNvSpPr/>
              <p:nvPr/>
            </p:nvSpPr>
            <p:spPr>
              <a:xfrm>
                <a:off x="10216018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5" name="Dowolny kształt: kształt 404">
                <a:extLst>
                  <a:ext uri="{FF2B5EF4-FFF2-40B4-BE49-F238E27FC236}">
                    <a16:creationId xmlns:a16="http://schemas.microsoft.com/office/drawing/2014/main" id="{F9B3E89C-DE2C-42B1-84F0-5D02632FE910}"/>
                  </a:ext>
                </a:extLst>
              </p:cNvPr>
              <p:cNvSpPr/>
              <p:nvPr/>
            </p:nvSpPr>
            <p:spPr>
              <a:xfrm>
                <a:off x="10434430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6" name="Dowolny kształt: kształt 405">
                <a:extLst>
                  <a:ext uri="{FF2B5EF4-FFF2-40B4-BE49-F238E27FC236}">
                    <a16:creationId xmlns:a16="http://schemas.microsoft.com/office/drawing/2014/main" id="{7F3D7332-6F74-43F6-8116-95110A329BFD}"/>
                  </a:ext>
                </a:extLst>
              </p:cNvPr>
              <p:cNvSpPr/>
              <p:nvPr/>
            </p:nvSpPr>
            <p:spPr>
              <a:xfrm>
                <a:off x="9779193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7" name="Dowolny kształt: kształt 406">
                <a:extLst>
                  <a:ext uri="{FF2B5EF4-FFF2-40B4-BE49-F238E27FC236}">
                    <a16:creationId xmlns:a16="http://schemas.microsoft.com/office/drawing/2014/main" id="{7D6FFB51-000A-4EBF-8EB8-FE93B2220986}"/>
                  </a:ext>
                </a:extLst>
              </p:cNvPr>
              <p:cNvSpPr/>
              <p:nvPr/>
            </p:nvSpPr>
            <p:spPr>
              <a:xfrm>
                <a:off x="10216018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8" name="Dowolny kształt: kształt 407">
                <a:extLst>
                  <a:ext uri="{FF2B5EF4-FFF2-40B4-BE49-F238E27FC236}">
                    <a16:creationId xmlns:a16="http://schemas.microsoft.com/office/drawing/2014/main" id="{D7E4B5A1-9755-4068-B812-247D458310AA}"/>
                  </a:ext>
                </a:extLst>
              </p:cNvPr>
              <p:cNvSpPr/>
              <p:nvPr/>
            </p:nvSpPr>
            <p:spPr>
              <a:xfrm>
                <a:off x="10434430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9" name="Dowolny kształt: kształt 408">
                <a:extLst>
                  <a:ext uri="{FF2B5EF4-FFF2-40B4-BE49-F238E27FC236}">
                    <a16:creationId xmlns:a16="http://schemas.microsoft.com/office/drawing/2014/main" id="{15E81077-6357-4651-BDF1-125479266A09}"/>
                  </a:ext>
                </a:extLst>
              </p:cNvPr>
              <p:cNvSpPr/>
              <p:nvPr/>
            </p:nvSpPr>
            <p:spPr>
              <a:xfrm>
                <a:off x="9779193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0" name="Dowolny kształt: kształt 409">
                <a:extLst>
                  <a:ext uri="{FF2B5EF4-FFF2-40B4-BE49-F238E27FC236}">
                    <a16:creationId xmlns:a16="http://schemas.microsoft.com/office/drawing/2014/main" id="{8FFCB9E9-3B4A-4ADE-90EF-437F88D21E2A}"/>
                  </a:ext>
                </a:extLst>
              </p:cNvPr>
              <p:cNvSpPr/>
              <p:nvPr/>
            </p:nvSpPr>
            <p:spPr>
              <a:xfrm>
                <a:off x="10216018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1" name="Dowolny kształt: kształt 410">
                <a:extLst>
                  <a:ext uri="{FF2B5EF4-FFF2-40B4-BE49-F238E27FC236}">
                    <a16:creationId xmlns:a16="http://schemas.microsoft.com/office/drawing/2014/main" id="{82A1F725-5C20-46D7-B0F5-9EE4B1E23D60}"/>
                  </a:ext>
                </a:extLst>
              </p:cNvPr>
              <p:cNvSpPr/>
              <p:nvPr/>
            </p:nvSpPr>
            <p:spPr>
              <a:xfrm>
                <a:off x="10434430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12" name="Grafika 1">
                <a:extLst>
                  <a:ext uri="{FF2B5EF4-FFF2-40B4-BE49-F238E27FC236}">
                    <a16:creationId xmlns:a16="http://schemas.microsoft.com/office/drawing/2014/main" id="{37511600-07FB-4CA0-BC63-60AEA848173F}"/>
                  </a:ext>
                </a:extLst>
              </p:cNvPr>
              <p:cNvGrpSpPr/>
              <p:nvPr/>
            </p:nvGrpSpPr>
            <p:grpSpPr>
              <a:xfrm>
                <a:off x="9779193" y="3619384"/>
                <a:ext cx="707119" cy="3239301"/>
                <a:chOff x="9779193" y="3619384"/>
                <a:chExt cx="707119" cy="3239301"/>
              </a:xfrm>
              <a:solidFill>
                <a:srgbClr val="B61928"/>
              </a:solidFill>
            </p:grpSpPr>
            <p:sp>
              <p:nvSpPr>
                <p:cNvPr id="413" name="Dowolny kształt: kształt 412">
                  <a:extLst>
                    <a:ext uri="{FF2B5EF4-FFF2-40B4-BE49-F238E27FC236}">
                      <a16:creationId xmlns:a16="http://schemas.microsoft.com/office/drawing/2014/main" id="{4AF012D2-9E8E-427D-A880-7D455D62C503}"/>
                    </a:ext>
                  </a:extLst>
                </p:cNvPr>
                <p:cNvSpPr/>
                <p:nvPr/>
              </p:nvSpPr>
              <p:spPr>
                <a:xfrm>
                  <a:off x="9779193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4" name="Dowolny kształt: kształt 413">
                  <a:extLst>
                    <a:ext uri="{FF2B5EF4-FFF2-40B4-BE49-F238E27FC236}">
                      <a16:creationId xmlns:a16="http://schemas.microsoft.com/office/drawing/2014/main" id="{6FCF8268-5E75-4547-ACCA-DC4F9A0AD9C4}"/>
                    </a:ext>
                  </a:extLst>
                </p:cNvPr>
                <p:cNvSpPr/>
                <p:nvPr/>
              </p:nvSpPr>
              <p:spPr>
                <a:xfrm>
                  <a:off x="9997575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5" name="Dowolny kształt: kształt 414">
                  <a:extLst>
                    <a:ext uri="{FF2B5EF4-FFF2-40B4-BE49-F238E27FC236}">
                      <a16:creationId xmlns:a16="http://schemas.microsoft.com/office/drawing/2014/main" id="{4665120E-8728-4384-83E7-929B7ECD8F80}"/>
                    </a:ext>
                  </a:extLst>
                </p:cNvPr>
                <p:cNvSpPr/>
                <p:nvPr/>
              </p:nvSpPr>
              <p:spPr>
                <a:xfrm>
                  <a:off x="10216018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6" name="Dowolny kształt: kształt 415">
                  <a:extLst>
                    <a:ext uri="{FF2B5EF4-FFF2-40B4-BE49-F238E27FC236}">
                      <a16:creationId xmlns:a16="http://schemas.microsoft.com/office/drawing/2014/main" id="{C38AE470-EECA-4637-BCDB-BDC4A57C1130}"/>
                    </a:ext>
                  </a:extLst>
                </p:cNvPr>
                <p:cNvSpPr/>
                <p:nvPr/>
              </p:nvSpPr>
              <p:spPr>
                <a:xfrm>
                  <a:off x="10434430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7" name="Dowolny kształt: kształt 416">
                  <a:extLst>
                    <a:ext uri="{FF2B5EF4-FFF2-40B4-BE49-F238E27FC236}">
                      <a16:creationId xmlns:a16="http://schemas.microsoft.com/office/drawing/2014/main" id="{CB34DFE5-4C03-4DC9-8F82-EA5D12F070B0}"/>
                    </a:ext>
                  </a:extLst>
                </p:cNvPr>
                <p:cNvSpPr/>
                <p:nvPr/>
              </p:nvSpPr>
              <p:spPr>
                <a:xfrm>
                  <a:off x="9779193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8" name="Dowolny kształt: kształt 417">
                  <a:extLst>
                    <a:ext uri="{FF2B5EF4-FFF2-40B4-BE49-F238E27FC236}">
                      <a16:creationId xmlns:a16="http://schemas.microsoft.com/office/drawing/2014/main" id="{85A4577A-152A-43B6-91CC-450527B9CB75}"/>
                    </a:ext>
                  </a:extLst>
                </p:cNvPr>
                <p:cNvSpPr/>
                <p:nvPr/>
              </p:nvSpPr>
              <p:spPr>
                <a:xfrm>
                  <a:off x="9997575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9" name="Dowolny kształt: kształt 418">
                  <a:extLst>
                    <a:ext uri="{FF2B5EF4-FFF2-40B4-BE49-F238E27FC236}">
                      <a16:creationId xmlns:a16="http://schemas.microsoft.com/office/drawing/2014/main" id="{39BA6DD3-D7F2-4C5D-AE72-3DFFDD3CA95F}"/>
                    </a:ext>
                  </a:extLst>
                </p:cNvPr>
                <p:cNvSpPr/>
                <p:nvPr/>
              </p:nvSpPr>
              <p:spPr>
                <a:xfrm>
                  <a:off x="10216018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0" name="Dowolny kształt: kształt 419">
                  <a:extLst>
                    <a:ext uri="{FF2B5EF4-FFF2-40B4-BE49-F238E27FC236}">
                      <a16:creationId xmlns:a16="http://schemas.microsoft.com/office/drawing/2014/main" id="{EA2B912E-49E6-44A6-9C12-5E8C2135D22C}"/>
                    </a:ext>
                  </a:extLst>
                </p:cNvPr>
                <p:cNvSpPr/>
                <p:nvPr/>
              </p:nvSpPr>
              <p:spPr>
                <a:xfrm>
                  <a:off x="10434430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1" name="Dowolny kształt: kształt 420">
                  <a:extLst>
                    <a:ext uri="{FF2B5EF4-FFF2-40B4-BE49-F238E27FC236}">
                      <a16:creationId xmlns:a16="http://schemas.microsoft.com/office/drawing/2014/main" id="{03AEBB2C-FA76-447A-8D79-6EECF45B9C71}"/>
                    </a:ext>
                  </a:extLst>
                </p:cNvPr>
                <p:cNvSpPr/>
                <p:nvPr/>
              </p:nvSpPr>
              <p:spPr>
                <a:xfrm>
                  <a:off x="9779193" y="4479228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2" name="Dowolny kształt: kształt 421">
                  <a:extLst>
                    <a:ext uri="{FF2B5EF4-FFF2-40B4-BE49-F238E27FC236}">
                      <a16:creationId xmlns:a16="http://schemas.microsoft.com/office/drawing/2014/main" id="{8C73F93C-4E83-4A9B-BC2E-FCE84322F677}"/>
                    </a:ext>
                  </a:extLst>
                </p:cNvPr>
                <p:cNvSpPr/>
                <p:nvPr/>
              </p:nvSpPr>
              <p:spPr>
                <a:xfrm>
                  <a:off x="9997575" y="4909165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3" name="Dowolny kształt: kształt 422">
                  <a:extLst>
                    <a:ext uri="{FF2B5EF4-FFF2-40B4-BE49-F238E27FC236}">
                      <a16:creationId xmlns:a16="http://schemas.microsoft.com/office/drawing/2014/main" id="{3DB2EAF9-739F-4AA6-B681-3B62BD8FDEAB}"/>
                    </a:ext>
                  </a:extLst>
                </p:cNvPr>
                <p:cNvSpPr/>
                <p:nvPr/>
              </p:nvSpPr>
              <p:spPr>
                <a:xfrm>
                  <a:off x="9997575" y="533907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4" name="Dowolny kształt: kształt 423">
                  <a:extLst>
                    <a:ext uri="{FF2B5EF4-FFF2-40B4-BE49-F238E27FC236}">
                      <a16:creationId xmlns:a16="http://schemas.microsoft.com/office/drawing/2014/main" id="{BF82E315-04EC-430E-AC61-5A2475566A3A}"/>
                    </a:ext>
                  </a:extLst>
                </p:cNvPr>
                <p:cNvSpPr/>
                <p:nvPr/>
              </p:nvSpPr>
              <p:spPr>
                <a:xfrm>
                  <a:off x="9997575" y="5768979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5" name="Dowolny kształt: kształt 424">
                  <a:extLst>
                    <a:ext uri="{FF2B5EF4-FFF2-40B4-BE49-F238E27FC236}">
                      <a16:creationId xmlns:a16="http://schemas.microsoft.com/office/drawing/2014/main" id="{8748918C-3B8C-44A9-AF1F-60BB8DDD24B3}"/>
                    </a:ext>
                  </a:extLst>
                </p:cNvPr>
                <p:cNvSpPr/>
                <p:nvPr/>
              </p:nvSpPr>
              <p:spPr>
                <a:xfrm>
                  <a:off x="10114251" y="6265140"/>
                  <a:ext cx="255415" cy="593545"/>
                </a:xfrm>
                <a:custGeom>
                  <a:avLst/>
                  <a:gdLst>
                    <a:gd name="connsiteX0" fmla="*/ 255416 w 255415"/>
                    <a:gd name="connsiteY0" fmla="*/ 593545 h 593545"/>
                    <a:gd name="connsiteX1" fmla="*/ 0 w 255415"/>
                    <a:gd name="connsiteY1" fmla="*/ 593545 h 593545"/>
                    <a:gd name="connsiteX2" fmla="*/ 0 w 255415"/>
                    <a:gd name="connsiteY2" fmla="*/ 0 h 593545"/>
                    <a:gd name="connsiteX3" fmla="*/ 255416 w 255415"/>
                    <a:gd name="connsiteY3" fmla="*/ 0 h 593545"/>
                    <a:gd name="connsiteX4" fmla="*/ 255416 w 255415"/>
                    <a:gd name="connsiteY4" fmla="*/ 593545 h 593545"/>
                    <a:gd name="connsiteX5" fmla="*/ 51882 w 255415"/>
                    <a:gd name="connsiteY5" fmla="*/ 541633 h 593545"/>
                    <a:gd name="connsiteX6" fmla="*/ 203533 w 255415"/>
                    <a:gd name="connsiteY6" fmla="*/ 541633 h 593545"/>
                    <a:gd name="connsiteX7" fmla="*/ 203533 w 255415"/>
                    <a:gd name="connsiteY7" fmla="*/ 51883 h 593545"/>
                    <a:gd name="connsiteX8" fmla="*/ 51882 w 255415"/>
                    <a:gd name="connsiteY8" fmla="*/ 51883 h 593545"/>
                    <a:gd name="connsiteX9" fmla="*/ 51882 w 255415"/>
                    <a:gd name="connsiteY9" fmla="*/ 541633 h 593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415" h="593545">
                      <a:moveTo>
                        <a:pt x="255416" y="593545"/>
                      </a:moveTo>
                      <a:lnTo>
                        <a:pt x="0" y="593545"/>
                      </a:lnTo>
                      <a:lnTo>
                        <a:pt x="0" y="0"/>
                      </a:lnTo>
                      <a:lnTo>
                        <a:pt x="255416" y="0"/>
                      </a:lnTo>
                      <a:lnTo>
                        <a:pt x="255416" y="593545"/>
                      </a:lnTo>
                      <a:close/>
                      <a:moveTo>
                        <a:pt x="51882" y="541633"/>
                      </a:moveTo>
                      <a:lnTo>
                        <a:pt x="203533" y="541633"/>
                      </a:lnTo>
                      <a:lnTo>
                        <a:pt x="203533" y="51883"/>
                      </a:lnTo>
                      <a:lnTo>
                        <a:pt x="51882" y="51883"/>
                      </a:lnTo>
                      <a:lnTo>
                        <a:pt x="51882" y="54163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47" name="Dowolny kształt: kształt 346">
              <a:extLst>
                <a:ext uri="{FF2B5EF4-FFF2-40B4-BE49-F238E27FC236}">
                  <a16:creationId xmlns:a16="http://schemas.microsoft.com/office/drawing/2014/main" id="{2846FBB4-6E91-47ED-8EA8-193E4E1611D0}"/>
                </a:ext>
              </a:extLst>
            </p:cNvPr>
            <p:cNvSpPr/>
            <p:nvPr/>
          </p:nvSpPr>
          <p:spPr>
            <a:xfrm>
              <a:off x="9441660" y="3020978"/>
              <a:ext cx="1382185" cy="3837707"/>
            </a:xfrm>
            <a:custGeom>
              <a:avLst/>
              <a:gdLst>
                <a:gd name="connsiteX0" fmla="*/ 1382185 w 1382185"/>
                <a:gd name="connsiteY0" fmla="*/ 3837707 h 3837707"/>
                <a:gd name="connsiteX1" fmla="*/ 0 w 1382185"/>
                <a:gd name="connsiteY1" fmla="*/ 3837707 h 3837707"/>
                <a:gd name="connsiteX2" fmla="*/ 0 w 1382185"/>
                <a:gd name="connsiteY2" fmla="*/ 412583 h 3837707"/>
                <a:gd name="connsiteX3" fmla="*/ 1382185 w 1382185"/>
                <a:gd name="connsiteY3" fmla="*/ 0 h 3837707"/>
                <a:gd name="connsiteX4" fmla="*/ 1382185 w 1382185"/>
                <a:gd name="connsiteY4" fmla="*/ 3837707 h 3837707"/>
                <a:gd name="connsiteX5" fmla="*/ 51882 w 1382185"/>
                <a:gd name="connsiteY5" fmla="*/ 3785795 h 3837707"/>
                <a:gd name="connsiteX6" fmla="*/ 1330303 w 1382185"/>
                <a:gd name="connsiteY6" fmla="*/ 3785795 h 3837707"/>
                <a:gd name="connsiteX7" fmla="*/ 1330303 w 1382185"/>
                <a:gd name="connsiteY7" fmla="*/ 69624 h 3837707"/>
                <a:gd name="connsiteX8" fmla="*/ 51882 w 1382185"/>
                <a:gd name="connsiteY8" fmla="*/ 451256 h 3837707"/>
                <a:gd name="connsiteX9" fmla="*/ 51882 w 1382185"/>
                <a:gd name="connsiteY9" fmla="*/ 3785795 h 383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837707">
                  <a:moveTo>
                    <a:pt x="1382185" y="3837707"/>
                  </a:moveTo>
                  <a:lnTo>
                    <a:pt x="0" y="3837707"/>
                  </a:lnTo>
                  <a:lnTo>
                    <a:pt x="0" y="412583"/>
                  </a:lnTo>
                  <a:lnTo>
                    <a:pt x="1382185" y="0"/>
                  </a:lnTo>
                  <a:lnTo>
                    <a:pt x="1382185" y="3837707"/>
                  </a:lnTo>
                  <a:close/>
                  <a:moveTo>
                    <a:pt x="51882" y="3785795"/>
                  </a:moveTo>
                  <a:lnTo>
                    <a:pt x="1330303" y="3785795"/>
                  </a:lnTo>
                  <a:lnTo>
                    <a:pt x="1330303" y="69624"/>
                  </a:lnTo>
                  <a:lnTo>
                    <a:pt x="51882" y="451256"/>
                  </a:lnTo>
                  <a:lnTo>
                    <a:pt x="51882" y="3785795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36F39253-8789-426E-B1E9-0664D4C52BFD}"/>
                </a:ext>
              </a:extLst>
            </p:cNvPr>
            <p:cNvSpPr/>
            <p:nvPr/>
          </p:nvSpPr>
          <p:spPr>
            <a:xfrm>
              <a:off x="5317616" y="1594812"/>
              <a:ext cx="611733" cy="777428"/>
            </a:xfrm>
            <a:custGeom>
              <a:avLst/>
              <a:gdLst>
                <a:gd name="connsiteX0" fmla="*/ 20186 w 611733"/>
                <a:gd name="connsiteY0" fmla="*/ 0 h 777428"/>
                <a:gd name="connsiteX1" fmla="*/ 20186 w 611733"/>
                <a:gd name="connsiteY1" fmla="*/ 511696 h 777428"/>
                <a:gd name="connsiteX2" fmla="*/ 305867 w 611733"/>
                <a:gd name="connsiteY2" fmla="*/ 757332 h 777428"/>
                <a:gd name="connsiteX3" fmla="*/ 591726 w 611733"/>
                <a:gd name="connsiteY3" fmla="*/ 511696 h 777428"/>
                <a:gd name="connsiteX4" fmla="*/ 591726 w 611733"/>
                <a:gd name="connsiteY4" fmla="*/ 0 h 777428"/>
                <a:gd name="connsiteX5" fmla="*/ 611734 w 611733"/>
                <a:gd name="connsiteY5" fmla="*/ 0 h 777428"/>
                <a:gd name="connsiteX6" fmla="*/ 611734 w 611733"/>
                <a:gd name="connsiteY6" fmla="*/ 511696 h 777428"/>
                <a:gd name="connsiteX7" fmla="*/ 305837 w 611733"/>
                <a:gd name="connsiteY7" fmla="*/ 777429 h 777428"/>
                <a:gd name="connsiteX8" fmla="*/ 0 w 611733"/>
                <a:gd name="connsiteY8" fmla="*/ 511696 h 777428"/>
                <a:gd name="connsiteX9" fmla="*/ 0 w 611733"/>
                <a:gd name="connsiteY9" fmla="*/ 0 h 777428"/>
                <a:gd name="connsiteX10" fmla="*/ 20186 w 611733"/>
                <a:gd name="connsiteY10" fmla="*/ 0 h 77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733" h="777428">
                  <a:moveTo>
                    <a:pt x="20186" y="0"/>
                  </a:moveTo>
                  <a:lnTo>
                    <a:pt x="20186" y="511696"/>
                  </a:lnTo>
                  <a:cubicBezTo>
                    <a:pt x="20186" y="681417"/>
                    <a:pt x="163608" y="757332"/>
                    <a:pt x="305867" y="757332"/>
                  </a:cubicBezTo>
                  <a:cubicBezTo>
                    <a:pt x="448096" y="757332"/>
                    <a:pt x="591726" y="681417"/>
                    <a:pt x="591726" y="511696"/>
                  </a:cubicBezTo>
                  <a:lnTo>
                    <a:pt x="591726" y="0"/>
                  </a:lnTo>
                  <a:lnTo>
                    <a:pt x="611734" y="0"/>
                  </a:lnTo>
                  <a:lnTo>
                    <a:pt x="611734" y="511696"/>
                  </a:lnTo>
                  <a:cubicBezTo>
                    <a:pt x="611734" y="670623"/>
                    <a:pt x="488707" y="777429"/>
                    <a:pt x="305837" y="777429"/>
                  </a:cubicBezTo>
                  <a:cubicBezTo>
                    <a:pt x="122908" y="777429"/>
                    <a:pt x="0" y="670623"/>
                    <a:pt x="0" y="511696"/>
                  </a:cubicBezTo>
                  <a:lnTo>
                    <a:pt x="0" y="0"/>
                  </a:lnTo>
                  <a:lnTo>
                    <a:pt x="20186" y="0"/>
                  </a:lnTo>
                  <a:close/>
                </a:path>
              </a:pathLst>
            </a:custGeom>
            <a:solidFill>
              <a:schemeClr val="accent1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F17843F3-F7AA-4CB5-B068-6CCF97065C38}"/>
                </a:ext>
              </a:extLst>
            </p:cNvPr>
            <p:cNvSpPr/>
            <p:nvPr/>
          </p:nvSpPr>
          <p:spPr>
            <a:xfrm>
              <a:off x="5267108" y="2055923"/>
              <a:ext cx="751055" cy="326276"/>
            </a:xfrm>
            <a:custGeom>
              <a:avLst/>
              <a:gdLst>
                <a:gd name="connsiteX0" fmla="*/ 697845 w 751055"/>
                <a:gd name="connsiteY0" fmla="*/ 326277 h 326276"/>
                <a:gd name="connsiteX1" fmla="*/ 748743 w 751055"/>
                <a:gd name="connsiteY1" fmla="*/ 288796 h 326276"/>
                <a:gd name="connsiteX2" fmla="*/ 727751 w 751055"/>
                <a:gd name="connsiteY2" fmla="*/ 229132 h 326276"/>
                <a:gd name="connsiteX3" fmla="*/ 405485 w 751055"/>
                <a:gd name="connsiteY3" fmla="*/ 9258 h 326276"/>
                <a:gd name="connsiteX4" fmla="*/ 345492 w 751055"/>
                <a:gd name="connsiteY4" fmla="*/ 9258 h 326276"/>
                <a:gd name="connsiteX5" fmla="*/ 23226 w 751055"/>
                <a:gd name="connsiteY5" fmla="*/ 229102 h 326276"/>
                <a:gd name="connsiteX6" fmla="*/ 2384 w 751055"/>
                <a:gd name="connsiteY6" fmla="*/ 288767 h 326276"/>
                <a:gd name="connsiteX7" fmla="*/ 53133 w 751055"/>
                <a:gd name="connsiteY7" fmla="*/ 326247 h 326276"/>
                <a:gd name="connsiteX8" fmla="*/ 697845 w 751055"/>
                <a:gd name="connsiteY8" fmla="*/ 326247 h 32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055" h="326276">
                  <a:moveTo>
                    <a:pt x="697845" y="326277"/>
                  </a:moveTo>
                  <a:cubicBezTo>
                    <a:pt x="721162" y="326277"/>
                    <a:pt x="741736" y="311100"/>
                    <a:pt x="748743" y="288796"/>
                  </a:cubicBezTo>
                  <a:cubicBezTo>
                    <a:pt x="755511" y="266463"/>
                    <a:pt x="747103" y="242281"/>
                    <a:pt x="727751" y="229132"/>
                  </a:cubicBezTo>
                  <a:lnTo>
                    <a:pt x="405485" y="9258"/>
                  </a:lnTo>
                  <a:cubicBezTo>
                    <a:pt x="387535" y="-3086"/>
                    <a:pt x="363621" y="-3086"/>
                    <a:pt x="345492" y="9258"/>
                  </a:cubicBezTo>
                  <a:lnTo>
                    <a:pt x="23226" y="229102"/>
                  </a:lnTo>
                  <a:cubicBezTo>
                    <a:pt x="3964" y="242251"/>
                    <a:pt x="-4534" y="266463"/>
                    <a:pt x="2384" y="288767"/>
                  </a:cubicBezTo>
                  <a:cubicBezTo>
                    <a:pt x="9241" y="311100"/>
                    <a:pt x="29875" y="326247"/>
                    <a:pt x="53133" y="326247"/>
                  </a:cubicBezTo>
                  <a:lnTo>
                    <a:pt x="697845" y="32624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66D234D2-4F1C-427D-AD95-EBFD3FCD51A1}"/>
                </a:ext>
              </a:extLst>
            </p:cNvPr>
            <p:cNvSpPr/>
            <p:nvPr/>
          </p:nvSpPr>
          <p:spPr>
            <a:xfrm>
              <a:off x="5241127" y="2030064"/>
              <a:ext cx="803004" cy="378077"/>
            </a:xfrm>
            <a:custGeom>
              <a:avLst/>
              <a:gdLst>
                <a:gd name="connsiteX0" fmla="*/ 723796 w 803004"/>
                <a:gd name="connsiteY0" fmla="*/ 378077 h 378077"/>
                <a:gd name="connsiteX1" fmla="*/ 79113 w 803004"/>
                <a:gd name="connsiteY1" fmla="*/ 378077 h 378077"/>
                <a:gd name="connsiteX2" fmla="*/ 3586 w 803004"/>
                <a:gd name="connsiteY2" fmla="*/ 322259 h 378077"/>
                <a:gd name="connsiteX3" fmla="*/ 34566 w 803004"/>
                <a:gd name="connsiteY3" fmla="*/ 233552 h 378077"/>
                <a:gd name="connsiteX4" fmla="*/ 356863 w 803004"/>
                <a:gd name="connsiteY4" fmla="*/ 13679 h 378077"/>
                <a:gd name="connsiteX5" fmla="*/ 446166 w 803004"/>
                <a:gd name="connsiteY5" fmla="*/ 13738 h 378077"/>
                <a:gd name="connsiteX6" fmla="*/ 768343 w 803004"/>
                <a:gd name="connsiteY6" fmla="*/ 233522 h 378077"/>
                <a:gd name="connsiteX7" fmla="*/ 799531 w 803004"/>
                <a:gd name="connsiteY7" fmla="*/ 322140 h 378077"/>
                <a:gd name="connsiteX8" fmla="*/ 723796 w 803004"/>
                <a:gd name="connsiteY8" fmla="*/ 378077 h 378077"/>
                <a:gd name="connsiteX9" fmla="*/ 401529 w 803004"/>
                <a:gd name="connsiteY9" fmla="*/ 51845 h 378077"/>
                <a:gd name="connsiteX10" fmla="*/ 386084 w 803004"/>
                <a:gd name="connsiteY10" fmla="*/ 56556 h 378077"/>
                <a:gd name="connsiteX11" fmla="*/ 63847 w 803004"/>
                <a:gd name="connsiteY11" fmla="*/ 276400 h 378077"/>
                <a:gd name="connsiteX12" fmla="*/ 53173 w 803004"/>
                <a:gd name="connsiteY12" fmla="*/ 306963 h 378077"/>
                <a:gd name="connsiteX13" fmla="*/ 79113 w 803004"/>
                <a:gd name="connsiteY13" fmla="*/ 326195 h 378077"/>
                <a:gd name="connsiteX14" fmla="*/ 723796 w 803004"/>
                <a:gd name="connsiteY14" fmla="*/ 326195 h 378077"/>
                <a:gd name="connsiteX15" fmla="*/ 749946 w 803004"/>
                <a:gd name="connsiteY15" fmla="*/ 306873 h 378077"/>
                <a:gd name="connsiteX16" fmla="*/ 739122 w 803004"/>
                <a:gd name="connsiteY16" fmla="*/ 276430 h 378077"/>
                <a:gd name="connsiteX17" fmla="*/ 416855 w 803004"/>
                <a:gd name="connsiteY17" fmla="*/ 56556 h 378077"/>
                <a:gd name="connsiteX18" fmla="*/ 401529 w 803004"/>
                <a:gd name="connsiteY18" fmla="*/ 51845 h 3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004" h="378077">
                  <a:moveTo>
                    <a:pt x="723796" y="378077"/>
                  </a:moveTo>
                  <a:lnTo>
                    <a:pt x="79113" y="378077"/>
                  </a:lnTo>
                  <a:cubicBezTo>
                    <a:pt x="44197" y="378077"/>
                    <a:pt x="13873" y="355654"/>
                    <a:pt x="3586" y="322259"/>
                  </a:cubicBezTo>
                  <a:cubicBezTo>
                    <a:pt x="-6731" y="288953"/>
                    <a:pt x="5703" y="253291"/>
                    <a:pt x="34566" y="233552"/>
                  </a:cubicBezTo>
                  <a:lnTo>
                    <a:pt x="356863" y="13679"/>
                  </a:lnTo>
                  <a:cubicBezTo>
                    <a:pt x="383668" y="-4570"/>
                    <a:pt x="419509" y="-4570"/>
                    <a:pt x="446166" y="13738"/>
                  </a:cubicBezTo>
                  <a:lnTo>
                    <a:pt x="768343" y="233522"/>
                  </a:lnTo>
                  <a:cubicBezTo>
                    <a:pt x="797116" y="253112"/>
                    <a:pt x="809669" y="288744"/>
                    <a:pt x="799531" y="322140"/>
                  </a:cubicBezTo>
                  <a:cubicBezTo>
                    <a:pt x="789006" y="355684"/>
                    <a:pt x="758592" y="378077"/>
                    <a:pt x="723796" y="378077"/>
                  </a:cubicBezTo>
                  <a:close/>
                  <a:moveTo>
                    <a:pt x="401529" y="51845"/>
                  </a:moveTo>
                  <a:cubicBezTo>
                    <a:pt x="396132" y="51845"/>
                    <a:pt x="390705" y="53425"/>
                    <a:pt x="386084" y="56556"/>
                  </a:cubicBezTo>
                  <a:lnTo>
                    <a:pt x="63847" y="276400"/>
                  </a:lnTo>
                  <a:cubicBezTo>
                    <a:pt x="53918" y="283198"/>
                    <a:pt x="49624" y="295453"/>
                    <a:pt x="53173" y="306963"/>
                  </a:cubicBezTo>
                  <a:cubicBezTo>
                    <a:pt x="56721" y="318502"/>
                    <a:pt x="67127" y="326195"/>
                    <a:pt x="79113" y="326195"/>
                  </a:cubicBezTo>
                  <a:lnTo>
                    <a:pt x="723796" y="326195"/>
                  </a:lnTo>
                  <a:cubicBezTo>
                    <a:pt x="735812" y="326195"/>
                    <a:pt x="746308" y="318442"/>
                    <a:pt x="749946" y="306873"/>
                  </a:cubicBezTo>
                  <a:cubicBezTo>
                    <a:pt x="753404" y="295543"/>
                    <a:pt x="749051" y="283198"/>
                    <a:pt x="739122" y="276430"/>
                  </a:cubicBezTo>
                  <a:lnTo>
                    <a:pt x="416855" y="56556"/>
                  </a:lnTo>
                  <a:cubicBezTo>
                    <a:pt x="412264" y="53396"/>
                    <a:pt x="406896" y="51845"/>
                    <a:pt x="401529" y="5184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51" name="Grafika 1">
              <a:extLst>
                <a:ext uri="{FF2B5EF4-FFF2-40B4-BE49-F238E27FC236}">
                  <a16:creationId xmlns:a16="http://schemas.microsoft.com/office/drawing/2014/main" id="{BCD1B52C-7931-4E78-BC76-3F188A013E4B}"/>
                </a:ext>
              </a:extLst>
            </p:cNvPr>
            <p:cNvGrpSpPr/>
            <p:nvPr/>
          </p:nvGrpSpPr>
          <p:grpSpPr>
            <a:xfrm>
              <a:off x="3686874" y="3161567"/>
              <a:ext cx="1178860" cy="3697117"/>
              <a:chOff x="3686874" y="3161567"/>
              <a:chExt cx="1178860" cy="3697117"/>
            </a:xfrm>
            <a:solidFill>
              <a:srgbClr val="B61928"/>
            </a:solidFill>
          </p:grpSpPr>
          <p:sp>
            <p:nvSpPr>
              <p:cNvPr id="374" name="Dowolny kształt: kształt 373">
                <a:extLst>
                  <a:ext uri="{FF2B5EF4-FFF2-40B4-BE49-F238E27FC236}">
                    <a16:creationId xmlns:a16="http://schemas.microsoft.com/office/drawing/2014/main" id="{95604504-6229-4FC8-8EBE-F5EB86C370EB}"/>
                  </a:ext>
                </a:extLst>
              </p:cNvPr>
              <p:cNvSpPr/>
              <p:nvPr/>
            </p:nvSpPr>
            <p:spPr>
              <a:xfrm>
                <a:off x="3765293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5" name="Dowolny kształt: kształt 374">
                <a:extLst>
                  <a:ext uri="{FF2B5EF4-FFF2-40B4-BE49-F238E27FC236}">
                    <a16:creationId xmlns:a16="http://schemas.microsoft.com/office/drawing/2014/main" id="{4DDF7C91-2675-4AA8-9131-03F27C4EAB21}"/>
                  </a:ext>
                </a:extLst>
              </p:cNvPr>
              <p:cNvSpPr/>
              <p:nvPr/>
            </p:nvSpPr>
            <p:spPr>
              <a:xfrm>
                <a:off x="3995901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6" name="Dowolny kształt: kształt 375">
                <a:extLst>
                  <a:ext uri="{FF2B5EF4-FFF2-40B4-BE49-F238E27FC236}">
                    <a16:creationId xmlns:a16="http://schemas.microsoft.com/office/drawing/2014/main" id="{263052F8-ADEE-4544-A39E-4848CC2D1CB6}"/>
                  </a:ext>
                </a:extLst>
              </p:cNvPr>
              <p:cNvSpPr/>
              <p:nvPr/>
            </p:nvSpPr>
            <p:spPr>
              <a:xfrm>
                <a:off x="4226479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7" name="Dowolny kształt: kształt 376">
                <a:extLst>
                  <a:ext uri="{FF2B5EF4-FFF2-40B4-BE49-F238E27FC236}">
                    <a16:creationId xmlns:a16="http://schemas.microsoft.com/office/drawing/2014/main" id="{DA26A1BC-2211-4AFD-B6A6-663105D522E7}"/>
                  </a:ext>
                </a:extLst>
              </p:cNvPr>
              <p:cNvSpPr/>
              <p:nvPr/>
            </p:nvSpPr>
            <p:spPr>
              <a:xfrm>
                <a:off x="4457087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8" name="Dowolny kształt: kształt 377">
                <a:extLst>
                  <a:ext uri="{FF2B5EF4-FFF2-40B4-BE49-F238E27FC236}">
                    <a16:creationId xmlns:a16="http://schemas.microsoft.com/office/drawing/2014/main" id="{A1494923-FFA4-4C93-A19E-58664345E9CA}"/>
                  </a:ext>
                </a:extLst>
              </p:cNvPr>
              <p:cNvSpPr/>
              <p:nvPr/>
            </p:nvSpPr>
            <p:spPr>
              <a:xfrm>
                <a:off x="4687664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379" name="Grafika 1">
                <a:extLst>
                  <a:ext uri="{FF2B5EF4-FFF2-40B4-BE49-F238E27FC236}">
                    <a16:creationId xmlns:a16="http://schemas.microsoft.com/office/drawing/2014/main" id="{E8BDA2AE-BB7D-4844-AD97-A15377708A09}"/>
                  </a:ext>
                </a:extLst>
              </p:cNvPr>
              <p:cNvGrpSpPr/>
              <p:nvPr/>
            </p:nvGrpSpPr>
            <p:grpSpPr>
              <a:xfrm>
                <a:off x="3686874" y="3188701"/>
                <a:ext cx="1178860" cy="3669984"/>
                <a:chOff x="3686874" y="3188701"/>
                <a:chExt cx="1178860" cy="3669984"/>
              </a:xfrm>
              <a:solidFill>
                <a:srgbClr val="B61928"/>
              </a:solidFill>
            </p:grpSpPr>
            <p:grpSp>
              <p:nvGrpSpPr>
                <p:cNvPr id="380" name="Grafika 1">
                  <a:extLst>
                    <a:ext uri="{FF2B5EF4-FFF2-40B4-BE49-F238E27FC236}">
                      <a16:creationId xmlns:a16="http://schemas.microsoft.com/office/drawing/2014/main" id="{B60E490B-8496-4ACC-861E-B9B906D48776}"/>
                    </a:ext>
                  </a:extLst>
                </p:cNvPr>
                <p:cNvGrpSpPr/>
                <p:nvPr/>
              </p:nvGrpSpPr>
              <p:grpSpPr>
                <a:xfrm>
                  <a:off x="3796214" y="3188701"/>
                  <a:ext cx="965457" cy="3641448"/>
                  <a:chOff x="3796214" y="3188701"/>
                  <a:chExt cx="965457" cy="3641448"/>
                </a:xfrm>
                <a:solidFill>
                  <a:srgbClr val="B61928"/>
                </a:solidFill>
              </p:grpSpPr>
              <p:sp>
                <p:nvSpPr>
                  <p:cNvPr id="382" name="Dowolny kształt: kształt 381">
                    <a:extLst>
                      <a:ext uri="{FF2B5EF4-FFF2-40B4-BE49-F238E27FC236}">
                        <a16:creationId xmlns:a16="http://schemas.microsoft.com/office/drawing/2014/main" id="{3A8B856A-9299-4703-98A6-6501F04F4C0A}"/>
                      </a:ext>
                    </a:extLst>
                  </p:cNvPr>
                  <p:cNvSpPr/>
                  <p:nvPr/>
                </p:nvSpPr>
                <p:spPr>
                  <a:xfrm>
                    <a:off x="3796214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3" name="Dowolny kształt: kształt 382">
                    <a:extLst>
                      <a:ext uri="{FF2B5EF4-FFF2-40B4-BE49-F238E27FC236}">
                        <a16:creationId xmlns:a16="http://schemas.microsoft.com/office/drawing/2014/main" id="{FD5DC3EE-3D91-487C-88E2-01E1713AE830}"/>
                      </a:ext>
                    </a:extLst>
                  </p:cNvPr>
                  <p:cNvSpPr/>
                  <p:nvPr/>
                </p:nvSpPr>
                <p:spPr>
                  <a:xfrm>
                    <a:off x="4027597" y="3188701"/>
                    <a:ext cx="39895" cy="3641448"/>
                  </a:xfrm>
                  <a:custGeom>
                    <a:avLst/>
                    <a:gdLst>
                      <a:gd name="connsiteX0" fmla="*/ 0 w 39895"/>
                      <a:gd name="connsiteY0" fmla="*/ 0 h 3641448"/>
                      <a:gd name="connsiteX1" fmla="*/ 39896 w 39895"/>
                      <a:gd name="connsiteY1" fmla="*/ 0 h 3641448"/>
                      <a:gd name="connsiteX2" fmla="*/ 39896 w 39895"/>
                      <a:gd name="connsiteY2" fmla="*/ 3641450 h 3641448"/>
                      <a:gd name="connsiteX3" fmla="*/ 0 w 3989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95" h="3641448">
                        <a:moveTo>
                          <a:pt x="0" y="0"/>
                        </a:moveTo>
                        <a:lnTo>
                          <a:pt x="39896" y="0"/>
                        </a:lnTo>
                        <a:lnTo>
                          <a:pt x="3989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4" name="Dowolny kształt: kształt 383">
                    <a:extLst>
                      <a:ext uri="{FF2B5EF4-FFF2-40B4-BE49-F238E27FC236}">
                        <a16:creationId xmlns:a16="http://schemas.microsoft.com/office/drawing/2014/main" id="{CFDBB4D6-B861-454F-8195-C58487AADC2A}"/>
                      </a:ext>
                    </a:extLst>
                  </p:cNvPr>
                  <p:cNvSpPr/>
                  <p:nvPr/>
                </p:nvSpPr>
                <p:spPr>
                  <a:xfrm>
                    <a:off x="4258980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5" name="Dowolny kształt: kształt 384">
                    <a:extLst>
                      <a:ext uri="{FF2B5EF4-FFF2-40B4-BE49-F238E27FC236}">
                        <a16:creationId xmlns:a16="http://schemas.microsoft.com/office/drawing/2014/main" id="{49C7010B-FFFE-4321-B846-EDB2EA253BE4}"/>
                      </a:ext>
                    </a:extLst>
                  </p:cNvPr>
                  <p:cNvSpPr/>
                  <p:nvPr/>
                </p:nvSpPr>
                <p:spPr>
                  <a:xfrm>
                    <a:off x="4490363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6" name="Dowolny kształt: kształt 385">
                    <a:extLst>
                      <a:ext uri="{FF2B5EF4-FFF2-40B4-BE49-F238E27FC236}">
                        <a16:creationId xmlns:a16="http://schemas.microsoft.com/office/drawing/2014/main" id="{9ED2A0B2-DECB-43F5-A3CA-D758240A5667}"/>
                      </a:ext>
                    </a:extLst>
                  </p:cNvPr>
                  <p:cNvSpPr/>
                  <p:nvPr/>
                </p:nvSpPr>
                <p:spPr>
                  <a:xfrm>
                    <a:off x="4721746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7" name="Dowolny kształt: kształt 386">
                    <a:extLst>
                      <a:ext uri="{FF2B5EF4-FFF2-40B4-BE49-F238E27FC236}">
                        <a16:creationId xmlns:a16="http://schemas.microsoft.com/office/drawing/2014/main" id="{3DBE11C3-F6CA-4B15-9D58-E845D4437984}"/>
                      </a:ext>
                    </a:extLst>
                  </p:cNvPr>
                  <p:cNvSpPr/>
                  <p:nvPr/>
                </p:nvSpPr>
                <p:spPr>
                  <a:xfrm>
                    <a:off x="3810914" y="35784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8" name="Dowolny kształt: kształt 387">
                    <a:extLst>
                      <a:ext uri="{FF2B5EF4-FFF2-40B4-BE49-F238E27FC236}">
                        <a16:creationId xmlns:a16="http://schemas.microsoft.com/office/drawing/2014/main" id="{220860CB-764A-4681-A5D9-E9CF16029CED}"/>
                      </a:ext>
                    </a:extLst>
                  </p:cNvPr>
                  <p:cNvSpPr/>
                  <p:nvPr/>
                </p:nvSpPr>
                <p:spPr>
                  <a:xfrm>
                    <a:off x="3810914" y="38194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9" name="Dowolny kształt: kształt 388">
                    <a:extLst>
                      <a:ext uri="{FF2B5EF4-FFF2-40B4-BE49-F238E27FC236}">
                        <a16:creationId xmlns:a16="http://schemas.microsoft.com/office/drawing/2014/main" id="{88C68D82-69A1-43F0-973B-7031F8B1F15D}"/>
                      </a:ext>
                    </a:extLst>
                  </p:cNvPr>
                  <p:cNvSpPr/>
                  <p:nvPr/>
                </p:nvSpPr>
                <p:spPr>
                  <a:xfrm>
                    <a:off x="3810914" y="40605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0" name="Dowolny kształt: kształt 389">
                    <a:extLst>
                      <a:ext uri="{FF2B5EF4-FFF2-40B4-BE49-F238E27FC236}">
                        <a16:creationId xmlns:a16="http://schemas.microsoft.com/office/drawing/2014/main" id="{4B0BC699-E796-4FC4-AAD0-726F420681A1}"/>
                      </a:ext>
                    </a:extLst>
                  </p:cNvPr>
                  <p:cNvSpPr/>
                  <p:nvPr/>
                </p:nvSpPr>
                <p:spPr>
                  <a:xfrm>
                    <a:off x="3810914" y="430154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1" name="Dowolny kształt: kształt 390">
                    <a:extLst>
                      <a:ext uri="{FF2B5EF4-FFF2-40B4-BE49-F238E27FC236}">
                        <a16:creationId xmlns:a16="http://schemas.microsoft.com/office/drawing/2014/main" id="{C790D589-0CF4-40EA-B2BF-FD9791B2CBEC}"/>
                      </a:ext>
                    </a:extLst>
                  </p:cNvPr>
                  <p:cNvSpPr/>
                  <p:nvPr/>
                </p:nvSpPr>
                <p:spPr>
                  <a:xfrm>
                    <a:off x="3810914" y="4542560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2" name="Dowolny kształt: kształt 391">
                    <a:extLst>
                      <a:ext uri="{FF2B5EF4-FFF2-40B4-BE49-F238E27FC236}">
                        <a16:creationId xmlns:a16="http://schemas.microsoft.com/office/drawing/2014/main" id="{4832ECFF-9D8E-40B2-966A-8EE9D467DDD4}"/>
                      </a:ext>
                    </a:extLst>
                  </p:cNvPr>
                  <p:cNvSpPr/>
                  <p:nvPr/>
                </p:nvSpPr>
                <p:spPr>
                  <a:xfrm>
                    <a:off x="3810914" y="47835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3" name="Dowolny kształt: kształt 392">
                    <a:extLst>
                      <a:ext uri="{FF2B5EF4-FFF2-40B4-BE49-F238E27FC236}">
                        <a16:creationId xmlns:a16="http://schemas.microsoft.com/office/drawing/2014/main" id="{36783C52-B9BA-4D21-87A4-1034B76AA89F}"/>
                      </a:ext>
                    </a:extLst>
                  </p:cNvPr>
                  <p:cNvSpPr/>
                  <p:nvPr/>
                </p:nvSpPr>
                <p:spPr>
                  <a:xfrm>
                    <a:off x="3810914" y="50245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4" name="Dowolny kształt: kształt 393">
                    <a:extLst>
                      <a:ext uri="{FF2B5EF4-FFF2-40B4-BE49-F238E27FC236}">
                        <a16:creationId xmlns:a16="http://schemas.microsoft.com/office/drawing/2014/main" id="{A9726FB0-95A9-40E0-832A-99C6E3B207C3}"/>
                      </a:ext>
                    </a:extLst>
                  </p:cNvPr>
                  <p:cNvSpPr/>
                  <p:nvPr/>
                </p:nvSpPr>
                <p:spPr>
                  <a:xfrm>
                    <a:off x="3810914" y="52656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5" name="Dowolny kształt: kształt 394">
                    <a:extLst>
                      <a:ext uri="{FF2B5EF4-FFF2-40B4-BE49-F238E27FC236}">
                        <a16:creationId xmlns:a16="http://schemas.microsoft.com/office/drawing/2014/main" id="{159490DB-E83B-4469-8747-71C44364413C}"/>
                      </a:ext>
                    </a:extLst>
                  </p:cNvPr>
                  <p:cNvSpPr/>
                  <p:nvPr/>
                </p:nvSpPr>
                <p:spPr>
                  <a:xfrm>
                    <a:off x="3810914" y="550661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6" name="Dowolny kształt: kształt 395">
                    <a:extLst>
                      <a:ext uri="{FF2B5EF4-FFF2-40B4-BE49-F238E27FC236}">
                        <a16:creationId xmlns:a16="http://schemas.microsoft.com/office/drawing/2014/main" id="{5289839D-B765-43A9-93B7-B70EF25139DD}"/>
                      </a:ext>
                    </a:extLst>
                  </p:cNvPr>
                  <p:cNvSpPr/>
                  <p:nvPr/>
                </p:nvSpPr>
                <p:spPr>
                  <a:xfrm>
                    <a:off x="3810914" y="5747659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7" name="Dowolny kształt: kształt 396">
                    <a:extLst>
                      <a:ext uri="{FF2B5EF4-FFF2-40B4-BE49-F238E27FC236}">
                        <a16:creationId xmlns:a16="http://schemas.microsoft.com/office/drawing/2014/main" id="{1D9137D2-4E7E-4DA2-99A3-5E3137FB4F2C}"/>
                      </a:ext>
                    </a:extLst>
                  </p:cNvPr>
                  <p:cNvSpPr/>
                  <p:nvPr/>
                </p:nvSpPr>
                <p:spPr>
                  <a:xfrm>
                    <a:off x="3810914" y="597650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8" name="Dowolny kształt: kształt 397">
                    <a:extLst>
                      <a:ext uri="{FF2B5EF4-FFF2-40B4-BE49-F238E27FC236}">
                        <a16:creationId xmlns:a16="http://schemas.microsoft.com/office/drawing/2014/main" id="{5B0D226A-A05E-4BA0-8D61-71D2BD02A3FC}"/>
                      </a:ext>
                    </a:extLst>
                  </p:cNvPr>
                  <p:cNvSpPr/>
                  <p:nvPr/>
                </p:nvSpPr>
                <p:spPr>
                  <a:xfrm>
                    <a:off x="3810914" y="6205386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5 h 39895"/>
                      <a:gd name="connsiteX3" fmla="*/ 0 w 930362"/>
                      <a:gd name="connsiteY3" fmla="*/ 39895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5"/>
                        </a:lnTo>
                        <a:lnTo>
                          <a:pt x="0" y="3989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9" name="Dowolny kształt: kształt 398">
                    <a:extLst>
                      <a:ext uri="{FF2B5EF4-FFF2-40B4-BE49-F238E27FC236}">
                        <a16:creationId xmlns:a16="http://schemas.microsoft.com/office/drawing/2014/main" id="{982B88E7-59C9-4410-B116-B1A613A6AF7C}"/>
                      </a:ext>
                    </a:extLst>
                  </p:cNvPr>
                  <p:cNvSpPr/>
                  <p:nvPr/>
                </p:nvSpPr>
                <p:spPr>
                  <a:xfrm>
                    <a:off x="3810914" y="6434235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381" name="Dowolny kształt: kształt 380">
                  <a:extLst>
                    <a:ext uri="{FF2B5EF4-FFF2-40B4-BE49-F238E27FC236}">
                      <a16:creationId xmlns:a16="http://schemas.microsoft.com/office/drawing/2014/main" id="{D7F6DF63-00A5-42EF-8DD7-1E5DD46A898C}"/>
                    </a:ext>
                  </a:extLst>
                </p:cNvPr>
                <p:cNvSpPr/>
                <p:nvPr/>
              </p:nvSpPr>
              <p:spPr>
                <a:xfrm>
                  <a:off x="3686874" y="6805461"/>
                  <a:ext cx="1178860" cy="53224"/>
                </a:xfrm>
                <a:custGeom>
                  <a:avLst/>
                  <a:gdLst>
                    <a:gd name="connsiteX0" fmla="*/ 0 w 1178860"/>
                    <a:gd name="connsiteY0" fmla="*/ 0 h 53224"/>
                    <a:gd name="connsiteX1" fmla="*/ 1178861 w 1178860"/>
                    <a:gd name="connsiteY1" fmla="*/ 0 h 53224"/>
                    <a:gd name="connsiteX2" fmla="*/ 1178861 w 1178860"/>
                    <a:gd name="connsiteY2" fmla="*/ 53224 h 53224"/>
                    <a:gd name="connsiteX3" fmla="*/ 0 w 1178860"/>
                    <a:gd name="connsiteY3" fmla="*/ 53224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860" h="53224">
                      <a:moveTo>
                        <a:pt x="0" y="0"/>
                      </a:moveTo>
                      <a:lnTo>
                        <a:pt x="1178861" y="0"/>
                      </a:lnTo>
                      <a:lnTo>
                        <a:pt x="1178861" y="53224"/>
                      </a:lnTo>
                      <a:lnTo>
                        <a:pt x="0" y="53224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352" name="Grafika 1">
              <a:extLst>
                <a:ext uri="{FF2B5EF4-FFF2-40B4-BE49-F238E27FC236}">
                  <a16:creationId xmlns:a16="http://schemas.microsoft.com/office/drawing/2014/main" id="{D5C9940E-AFA7-43BC-BFD8-94C7129D4210}"/>
                </a:ext>
              </a:extLst>
            </p:cNvPr>
            <p:cNvGrpSpPr/>
            <p:nvPr/>
          </p:nvGrpSpPr>
          <p:grpSpPr>
            <a:xfrm>
              <a:off x="7940026" y="3450915"/>
              <a:ext cx="1094626" cy="3407740"/>
              <a:chOff x="7940026" y="3450915"/>
              <a:chExt cx="1094626" cy="3407740"/>
            </a:xfrm>
            <a:solidFill>
              <a:srgbClr val="B61928"/>
            </a:solidFill>
          </p:grpSpPr>
          <p:grpSp>
            <p:nvGrpSpPr>
              <p:cNvPr id="354" name="Grafika 1">
                <a:extLst>
                  <a:ext uri="{FF2B5EF4-FFF2-40B4-BE49-F238E27FC236}">
                    <a16:creationId xmlns:a16="http://schemas.microsoft.com/office/drawing/2014/main" id="{D88DE5B3-5A93-43D0-A5B2-E67D58ADB241}"/>
                  </a:ext>
                </a:extLst>
              </p:cNvPr>
              <p:cNvGrpSpPr/>
              <p:nvPr/>
            </p:nvGrpSpPr>
            <p:grpSpPr>
              <a:xfrm>
                <a:off x="8041554" y="3450915"/>
                <a:ext cx="896459" cy="3381262"/>
                <a:chOff x="8041554" y="3450915"/>
                <a:chExt cx="896459" cy="3381262"/>
              </a:xfrm>
              <a:solidFill>
                <a:srgbClr val="B61928"/>
              </a:solidFill>
            </p:grpSpPr>
            <p:sp>
              <p:nvSpPr>
                <p:cNvPr id="356" name="Dowolny kształt: kształt 355">
                  <a:extLst>
                    <a:ext uri="{FF2B5EF4-FFF2-40B4-BE49-F238E27FC236}">
                      <a16:creationId xmlns:a16="http://schemas.microsoft.com/office/drawing/2014/main" id="{0313ACC2-72EB-4213-A7DB-44D106A5C349}"/>
                    </a:ext>
                  </a:extLst>
                </p:cNvPr>
                <p:cNvSpPr/>
                <p:nvPr/>
              </p:nvSpPr>
              <p:spPr>
                <a:xfrm>
                  <a:off x="8041554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7" name="Dowolny kształt: kształt 356">
                  <a:extLst>
                    <a:ext uri="{FF2B5EF4-FFF2-40B4-BE49-F238E27FC236}">
                      <a16:creationId xmlns:a16="http://schemas.microsoft.com/office/drawing/2014/main" id="{E74AB2B8-C6E6-44A8-9A60-E67D89A31F82}"/>
                    </a:ext>
                  </a:extLst>
                </p:cNvPr>
                <p:cNvSpPr/>
                <p:nvPr/>
              </p:nvSpPr>
              <p:spPr>
                <a:xfrm>
                  <a:off x="8256389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8" name="Dowolny kształt: kształt 357">
                  <a:extLst>
                    <a:ext uri="{FF2B5EF4-FFF2-40B4-BE49-F238E27FC236}">
                      <a16:creationId xmlns:a16="http://schemas.microsoft.com/office/drawing/2014/main" id="{BF83DB5E-3B6A-4E70-AA5B-FC705026F461}"/>
                    </a:ext>
                  </a:extLst>
                </p:cNvPr>
                <p:cNvSpPr/>
                <p:nvPr/>
              </p:nvSpPr>
              <p:spPr>
                <a:xfrm>
                  <a:off x="8471253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9" name="Dowolny kształt: kształt 358">
                  <a:extLst>
                    <a:ext uri="{FF2B5EF4-FFF2-40B4-BE49-F238E27FC236}">
                      <a16:creationId xmlns:a16="http://schemas.microsoft.com/office/drawing/2014/main" id="{2CD4AFE5-7860-4E58-A597-875980A24F51}"/>
                    </a:ext>
                  </a:extLst>
                </p:cNvPr>
                <p:cNvSpPr/>
                <p:nvPr/>
              </p:nvSpPr>
              <p:spPr>
                <a:xfrm>
                  <a:off x="8686087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0" name="Dowolny kształt: kształt 359">
                  <a:extLst>
                    <a:ext uri="{FF2B5EF4-FFF2-40B4-BE49-F238E27FC236}">
                      <a16:creationId xmlns:a16="http://schemas.microsoft.com/office/drawing/2014/main" id="{A6FA39B1-54A8-4AD0-B817-7C6EE4604660}"/>
                    </a:ext>
                  </a:extLst>
                </p:cNvPr>
                <p:cNvSpPr/>
                <p:nvPr/>
              </p:nvSpPr>
              <p:spPr>
                <a:xfrm>
                  <a:off x="8900951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1" name="Dowolny kształt: kształt 360">
                  <a:extLst>
                    <a:ext uri="{FF2B5EF4-FFF2-40B4-BE49-F238E27FC236}">
                      <a16:creationId xmlns:a16="http://schemas.microsoft.com/office/drawing/2014/main" id="{17D1BAB0-6EED-4EF3-8D9A-5F5C3BF51692}"/>
                    </a:ext>
                  </a:extLst>
                </p:cNvPr>
                <p:cNvSpPr/>
                <p:nvPr/>
              </p:nvSpPr>
              <p:spPr>
                <a:xfrm>
                  <a:off x="8055211" y="381283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2" name="Dowolny kształt: kształt 361">
                  <a:extLst>
                    <a:ext uri="{FF2B5EF4-FFF2-40B4-BE49-F238E27FC236}">
                      <a16:creationId xmlns:a16="http://schemas.microsoft.com/office/drawing/2014/main" id="{05FA8CC0-4F34-4A15-AA97-EE075F48CB54}"/>
                    </a:ext>
                  </a:extLst>
                </p:cNvPr>
                <p:cNvSpPr/>
                <p:nvPr/>
              </p:nvSpPr>
              <p:spPr>
                <a:xfrm>
                  <a:off x="8055211" y="403661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3" name="Dowolny kształt: kształt 362">
                  <a:extLst>
                    <a:ext uri="{FF2B5EF4-FFF2-40B4-BE49-F238E27FC236}">
                      <a16:creationId xmlns:a16="http://schemas.microsoft.com/office/drawing/2014/main" id="{BA204A62-C1C7-42F7-9ECB-2EF87A7C3156}"/>
                    </a:ext>
                  </a:extLst>
                </p:cNvPr>
                <p:cNvSpPr/>
                <p:nvPr/>
              </p:nvSpPr>
              <p:spPr>
                <a:xfrm>
                  <a:off x="8055211" y="426042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4" name="Dowolny kształt: kształt 363">
                  <a:extLst>
                    <a:ext uri="{FF2B5EF4-FFF2-40B4-BE49-F238E27FC236}">
                      <a16:creationId xmlns:a16="http://schemas.microsoft.com/office/drawing/2014/main" id="{A1B8B910-2DF0-45E9-842E-C09E95478352}"/>
                    </a:ext>
                  </a:extLst>
                </p:cNvPr>
                <p:cNvSpPr/>
                <p:nvPr/>
              </p:nvSpPr>
              <p:spPr>
                <a:xfrm>
                  <a:off x="8055211" y="4484237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5" name="Dowolny kształt: kształt 364">
                  <a:extLst>
                    <a:ext uri="{FF2B5EF4-FFF2-40B4-BE49-F238E27FC236}">
                      <a16:creationId xmlns:a16="http://schemas.microsoft.com/office/drawing/2014/main" id="{FF61303D-7180-4F87-AF88-047D4FAA8A56}"/>
                    </a:ext>
                  </a:extLst>
                </p:cNvPr>
                <p:cNvSpPr/>
                <p:nvPr/>
              </p:nvSpPr>
              <p:spPr>
                <a:xfrm>
                  <a:off x="8055211" y="470804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6" name="Dowolny kształt: kształt 365">
                  <a:extLst>
                    <a:ext uri="{FF2B5EF4-FFF2-40B4-BE49-F238E27FC236}">
                      <a16:creationId xmlns:a16="http://schemas.microsoft.com/office/drawing/2014/main" id="{A9BE04E8-E4D6-4785-9DA2-DC592B21F0FB}"/>
                    </a:ext>
                  </a:extLst>
                </p:cNvPr>
                <p:cNvSpPr/>
                <p:nvPr/>
              </p:nvSpPr>
              <p:spPr>
                <a:xfrm>
                  <a:off x="8055211" y="493182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7" name="Dowolny kształt: kształt 366">
                  <a:extLst>
                    <a:ext uri="{FF2B5EF4-FFF2-40B4-BE49-F238E27FC236}">
                      <a16:creationId xmlns:a16="http://schemas.microsoft.com/office/drawing/2014/main" id="{E584A3E9-1771-4718-AAB0-BEFA7B916BE7}"/>
                    </a:ext>
                  </a:extLst>
                </p:cNvPr>
                <p:cNvSpPr/>
                <p:nvPr/>
              </p:nvSpPr>
              <p:spPr>
                <a:xfrm>
                  <a:off x="8055211" y="515563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8" name="Dowolny kształt: kształt 367">
                  <a:extLst>
                    <a:ext uri="{FF2B5EF4-FFF2-40B4-BE49-F238E27FC236}">
                      <a16:creationId xmlns:a16="http://schemas.microsoft.com/office/drawing/2014/main" id="{9E5F3B43-22C5-4F20-9430-CCBD1508DDC4}"/>
                    </a:ext>
                  </a:extLst>
                </p:cNvPr>
                <p:cNvSpPr/>
                <p:nvPr/>
              </p:nvSpPr>
              <p:spPr>
                <a:xfrm>
                  <a:off x="8055211" y="537941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9" name="Dowolny kształt: kształt 368">
                  <a:extLst>
                    <a:ext uri="{FF2B5EF4-FFF2-40B4-BE49-F238E27FC236}">
                      <a16:creationId xmlns:a16="http://schemas.microsoft.com/office/drawing/2014/main" id="{E474D998-DBB8-4D31-BBAC-7DAE850861C8}"/>
                    </a:ext>
                  </a:extLst>
                </p:cNvPr>
                <p:cNvSpPr/>
                <p:nvPr/>
              </p:nvSpPr>
              <p:spPr>
                <a:xfrm>
                  <a:off x="8055211" y="5603224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0" name="Dowolny kształt: kształt 369">
                  <a:extLst>
                    <a:ext uri="{FF2B5EF4-FFF2-40B4-BE49-F238E27FC236}">
                      <a16:creationId xmlns:a16="http://schemas.microsoft.com/office/drawing/2014/main" id="{DD717528-0FE0-4967-8743-097D6545EE34}"/>
                    </a:ext>
                  </a:extLst>
                </p:cNvPr>
                <p:cNvSpPr/>
                <p:nvPr/>
              </p:nvSpPr>
              <p:spPr>
                <a:xfrm>
                  <a:off x="8055211" y="5827033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1" name="Dowolny kształt: kształt 370">
                  <a:extLst>
                    <a:ext uri="{FF2B5EF4-FFF2-40B4-BE49-F238E27FC236}">
                      <a16:creationId xmlns:a16="http://schemas.microsoft.com/office/drawing/2014/main" id="{8DFFE76C-576F-43C3-9E64-3FFDA5C4755C}"/>
                    </a:ext>
                  </a:extLst>
                </p:cNvPr>
                <p:cNvSpPr/>
                <p:nvPr/>
              </p:nvSpPr>
              <p:spPr>
                <a:xfrm>
                  <a:off x="8055211" y="6039542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2" name="Dowolny kształt: kształt 371">
                  <a:extLst>
                    <a:ext uri="{FF2B5EF4-FFF2-40B4-BE49-F238E27FC236}">
                      <a16:creationId xmlns:a16="http://schemas.microsoft.com/office/drawing/2014/main" id="{0F84E1D1-7204-4E78-90BF-1C04831CFAE4}"/>
                    </a:ext>
                  </a:extLst>
                </p:cNvPr>
                <p:cNvSpPr/>
                <p:nvPr/>
              </p:nvSpPr>
              <p:spPr>
                <a:xfrm>
                  <a:off x="8055211" y="6252050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3" name="Dowolny kształt: kształt 372">
                  <a:extLst>
                    <a:ext uri="{FF2B5EF4-FFF2-40B4-BE49-F238E27FC236}">
                      <a16:creationId xmlns:a16="http://schemas.microsoft.com/office/drawing/2014/main" id="{5354E36A-082F-42E4-809F-BEAFC940306C}"/>
                    </a:ext>
                  </a:extLst>
                </p:cNvPr>
                <p:cNvSpPr/>
                <p:nvPr/>
              </p:nvSpPr>
              <p:spPr>
                <a:xfrm>
                  <a:off x="8055211" y="646455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355" name="Dowolny kształt: kształt 354">
                <a:extLst>
                  <a:ext uri="{FF2B5EF4-FFF2-40B4-BE49-F238E27FC236}">
                    <a16:creationId xmlns:a16="http://schemas.microsoft.com/office/drawing/2014/main" id="{096459B0-1AF6-4030-A754-9A2DD363192E}"/>
                  </a:ext>
                </a:extLst>
              </p:cNvPr>
              <p:cNvSpPr/>
              <p:nvPr/>
            </p:nvSpPr>
            <p:spPr>
              <a:xfrm>
                <a:off x="7940026" y="6809248"/>
                <a:ext cx="1094626" cy="49407"/>
              </a:xfrm>
              <a:custGeom>
                <a:avLst/>
                <a:gdLst>
                  <a:gd name="connsiteX0" fmla="*/ 0 w 1094626"/>
                  <a:gd name="connsiteY0" fmla="*/ 0 h 49407"/>
                  <a:gd name="connsiteX1" fmla="*/ 1094626 w 1094626"/>
                  <a:gd name="connsiteY1" fmla="*/ 0 h 49407"/>
                  <a:gd name="connsiteX2" fmla="*/ 1094626 w 1094626"/>
                  <a:gd name="connsiteY2" fmla="*/ 49407 h 49407"/>
                  <a:gd name="connsiteX3" fmla="*/ 0 w 1094626"/>
                  <a:gd name="connsiteY3" fmla="*/ 49407 h 4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26" h="49407">
                    <a:moveTo>
                      <a:pt x="0" y="0"/>
                    </a:moveTo>
                    <a:lnTo>
                      <a:pt x="1094626" y="0"/>
                    </a:lnTo>
                    <a:lnTo>
                      <a:pt x="1094626" y="49407"/>
                    </a:lnTo>
                    <a:lnTo>
                      <a:pt x="0" y="49407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53" name="Dowolny kształt: kształt 352">
              <a:extLst>
                <a:ext uri="{FF2B5EF4-FFF2-40B4-BE49-F238E27FC236}">
                  <a16:creationId xmlns:a16="http://schemas.microsoft.com/office/drawing/2014/main" id="{B7217736-3D65-4C0C-B4AD-ECC4D5353D60}"/>
                </a:ext>
              </a:extLst>
            </p:cNvPr>
            <p:cNvSpPr/>
            <p:nvPr/>
          </p:nvSpPr>
          <p:spPr>
            <a:xfrm>
              <a:off x="4942752" y="4446786"/>
              <a:ext cx="2900456" cy="603116"/>
            </a:xfrm>
            <a:custGeom>
              <a:avLst/>
              <a:gdLst>
                <a:gd name="connsiteX0" fmla="*/ 2900457 w 2900456"/>
                <a:gd name="connsiteY0" fmla="*/ 603116 h 603116"/>
                <a:gd name="connsiteX1" fmla="*/ 0 w 2900456"/>
                <a:gd name="connsiteY1" fmla="*/ 603116 h 603116"/>
                <a:gd name="connsiteX2" fmla="*/ 0 w 2900456"/>
                <a:gd name="connsiteY2" fmla="*/ 0 h 603116"/>
                <a:gd name="connsiteX3" fmla="*/ 2900457 w 2900456"/>
                <a:gd name="connsiteY3" fmla="*/ 0 h 603116"/>
                <a:gd name="connsiteX4" fmla="*/ 2900457 w 2900456"/>
                <a:gd name="connsiteY4" fmla="*/ 603116 h 603116"/>
                <a:gd name="connsiteX5" fmla="*/ 51912 w 2900456"/>
                <a:gd name="connsiteY5" fmla="*/ 551234 h 603116"/>
                <a:gd name="connsiteX6" fmla="*/ 2848575 w 2900456"/>
                <a:gd name="connsiteY6" fmla="*/ 551234 h 603116"/>
                <a:gd name="connsiteX7" fmla="*/ 2848575 w 2900456"/>
                <a:gd name="connsiteY7" fmla="*/ 51882 h 603116"/>
                <a:gd name="connsiteX8" fmla="*/ 51912 w 2900456"/>
                <a:gd name="connsiteY8" fmla="*/ 51882 h 603116"/>
                <a:gd name="connsiteX9" fmla="*/ 51912 w 2900456"/>
                <a:gd name="connsiteY9" fmla="*/ 551234 h 6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16">
                  <a:moveTo>
                    <a:pt x="2900457" y="603116"/>
                  </a:moveTo>
                  <a:lnTo>
                    <a:pt x="0" y="60311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16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595" name="pole tekstowe 594">
            <a:extLst>
              <a:ext uri="{FF2B5EF4-FFF2-40B4-BE49-F238E27FC236}">
                <a16:creationId xmlns:a16="http://schemas.microsoft.com/office/drawing/2014/main" id="{093BED73-0BD0-4AAB-AEF5-F56FAB3CAB27}"/>
              </a:ext>
            </a:extLst>
          </p:cNvPr>
          <p:cNvSpPr txBox="1"/>
          <p:nvPr userDrawn="1"/>
        </p:nvSpPr>
        <p:spPr>
          <a:xfrm>
            <a:off x="10203939" y="1468743"/>
            <a:ext cx="13962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596" name="Obraz 595" descr="Obraz zawierający nóż&#10;&#10;Opis wygenerowany automatycznie">
            <a:extLst>
              <a:ext uri="{FF2B5EF4-FFF2-40B4-BE49-F238E27FC236}">
                <a16:creationId xmlns:a16="http://schemas.microsoft.com/office/drawing/2014/main" id="{C69EE147-D4CE-43DA-8923-DDDB2B926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480" y="1379868"/>
            <a:ext cx="2585693" cy="11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>
        <p:tmplLst>
          <p:tmpl>
            <p:tnLst>
              <p:par>
                <p:cTn presetID="2" presetClass="entr" presetSubtype="2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4" grpId="0">
        <p:tmplLst>
          <p:tmpl>
            <p:tnLst>
              <p:par>
                <p:cTn presetID="2" presetClass="entr" presetSubtype="4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8A35602-0635-47DB-AD65-102762BE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C5CCDC3-0AAC-45C8-A46A-B2FFF62D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198612-1C53-4F82-B19F-3D903317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E56CF784-FE13-4A4A-8ECF-6D59D73F6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8339248" cy="540148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390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905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991AEAF-96A9-4679-91A0-0021A9DF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2DD90AF-63CC-430F-A323-159FEB03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8048F9-1C71-42F3-889C-1733DE34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1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9084050-7386-4D44-A3D7-EC612EB7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4" y="733007"/>
            <a:ext cx="8380814" cy="54014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EF575F-6FED-43E9-A3C1-351FD7C9B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904" y="1625733"/>
            <a:ext cx="11378109" cy="475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423E34-B94B-47D9-9639-5924E468B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904" y="6518276"/>
            <a:ext cx="2743200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2DDD-9AFF-4E35-82E1-8B3A648F4B8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4158C9-E5C7-41A3-A576-91140FFE1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7400" y="6518276"/>
            <a:ext cx="5619646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76A98D-C56D-43E1-B30E-4FBE9B5FD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896" y="6518276"/>
            <a:ext cx="2743200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2A7F03C-AC14-4C37-96C8-7F006E34CFD3}"/>
              </a:ext>
            </a:extLst>
          </p:cNvPr>
          <p:cNvSpPr/>
          <p:nvPr userDrawn="1"/>
        </p:nvSpPr>
        <p:spPr>
          <a:xfrm>
            <a:off x="0" y="1294963"/>
            <a:ext cx="12192000" cy="170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F3CD9FAB-F28E-46D2-AE3E-99C7C987490B}"/>
              </a:ext>
            </a:extLst>
          </p:cNvPr>
          <p:cNvGrpSpPr/>
          <p:nvPr userDrawn="1"/>
        </p:nvGrpSpPr>
        <p:grpSpPr>
          <a:xfrm>
            <a:off x="445091" y="314324"/>
            <a:ext cx="315720" cy="281746"/>
            <a:chOff x="5655760" y="742950"/>
            <a:chExt cx="6010900" cy="5364054"/>
          </a:xfrm>
          <a:solidFill>
            <a:schemeClr val="accent1"/>
          </a:solidFill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626038E1-1EAA-42B6-86D7-E9000D8E6F42}"/>
                </a:ext>
              </a:extLst>
            </p:cNvPr>
            <p:cNvSpPr/>
            <p:nvPr/>
          </p:nvSpPr>
          <p:spPr>
            <a:xfrm>
              <a:off x="5655760" y="5250760"/>
              <a:ext cx="3289769" cy="856244"/>
            </a:xfrm>
            <a:custGeom>
              <a:avLst/>
              <a:gdLst>
                <a:gd name="connsiteX0" fmla="*/ 857440 w 857440"/>
                <a:gd name="connsiteY0" fmla="*/ 0 h 223170"/>
                <a:gd name="connsiteX1" fmla="*/ 0 w 857440"/>
                <a:gd name="connsiteY1" fmla="*/ 223171 h 223170"/>
                <a:gd name="connsiteX2" fmla="*/ 857440 w 857440"/>
                <a:gd name="connsiteY2" fmla="*/ 0 h 22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440" h="223170">
                  <a:moveTo>
                    <a:pt x="857440" y="0"/>
                  </a:moveTo>
                  <a:cubicBezTo>
                    <a:pt x="664083" y="421481"/>
                    <a:pt x="326803" y="74390"/>
                    <a:pt x="0" y="223171"/>
                  </a:cubicBezTo>
                  <a:cubicBezTo>
                    <a:pt x="173546" y="-148780"/>
                    <a:pt x="505397" y="99155"/>
                    <a:pt x="85744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90040346-2BA2-4062-9F3C-CF0AFA4D375E}"/>
                </a:ext>
              </a:extLst>
            </p:cNvPr>
            <p:cNvSpPr/>
            <p:nvPr/>
          </p:nvSpPr>
          <p:spPr>
            <a:xfrm>
              <a:off x="5655760" y="3176472"/>
              <a:ext cx="4755217" cy="1199037"/>
            </a:xfrm>
            <a:custGeom>
              <a:avLst/>
              <a:gdLst>
                <a:gd name="connsiteX0" fmla="*/ 1239393 w 1239392"/>
                <a:gd name="connsiteY0" fmla="*/ 0 h 312515"/>
                <a:gd name="connsiteX1" fmla="*/ 0 w 1239392"/>
                <a:gd name="connsiteY1" fmla="*/ 312515 h 312515"/>
                <a:gd name="connsiteX2" fmla="*/ 1239393 w 1239392"/>
                <a:gd name="connsiteY2" fmla="*/ 0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392" h="312515">
                  <a:moveTo>
                    <a:pt x="1239393" y="0"/>
                  </a:moveTo>
                  <a:cubicBezTo>
                    <a:pt x="956691" y="590169"/>
                    <a:pt x="475583" y="104204"/>
                    <a:pt x="0" y="312515"/>
                  </a:cubicBezTo>
                  <a:cubicBezTo>
                    <a:pt x="252889" y="-218218"/>
                    <a:pt x="728567" y="133922"/>
                    <a:pt x="12393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405562CD-CEC4-44A9-B71D-631AD3FA45F2}"/>
                </a:ext>
              </a:extLst>
            </p:cNvPr>
            <p:cNvSpPr/>
            <p:nvPr/>
          </p:nvSpPr>
          <p:spPr>
            <a:xfrm>
              <a:off x="5655760" y="742950"/>
              <a:ext cx="6010900" cy="1634652"/>
            </a:xfrm>
            <a:custGeom>
              <a:avLst/>
              <a:gdLst>
                <a:gd name="connsiteX0" fmla="*/ 1566672 w 1566671"/>
                <a:gd name="connsiteY0" fmla="*/ 0 h 426053"/>
                <a:gd name="connsiteX1" fmla="*/ 0 w 1566671"/>
                <a:gd name="connsiteY1" fmla="*/ 426053 h 426053"/>
                <a:gd name="connsiteX2" fmla="*/ 1566672 w 1566671"/>
                <a:gd name="connsiteY2" fmla="*/ 0 h 42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6671" h="426053">
                  <a:moveTo>
                    <a:pt x="1566672" y="0"/>
                  </a:moveTo>
                  <a:cubicBezTo>
                    <a:pt x="1348454" y="768191"/>
                    <a:pt x="599599" y="143828"/>
                    <a:pt x="0" y="426053"/>
                  </a:cubicBezTo>
                  <a:cubicBezTo>
                    <a:pt x="321850" y="-292608"/>
                    <a:pt x="921925" y="183452"/>
                    <a:pt x="15666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1D5E192A-90D5-49D1-8217-2400820194A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56372" y="551096"/>
            <a:ext cx="1934647" cy="81584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BD96134-88E9-4D8D-BA38-1C19185BCC5D}"/>
              </a:ext>
            </a:extLst>
          </p:cNvPr>
          <p:cNvSpPr txBox="1"/>
          <p:nvPr userDrawn="1"/>
        </p:nvSpPr>
        <p:spPr>
          <a:xfrm>
            <a:off x="9035683" y="573583"/>
            <a:ext cx="112068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/>
              <a:t>logo gminy</a:t>
            </a:r>
          </a:p>
          <a:p>
            <a:pPr algn="ctr"/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421058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49" r:id="rId3"/>
    <p:sldLayoutId id="2147483656" r:id="rId4"/>
    <p:sldLayoutId id="2147483651" r:id="rId5"/>
    <p:sldLayoutId id="2147483657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3900" kern="1200">
          <a:solidFill>
            <a:schemeClr val="tx2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7423" userDrawn="1">
          <p15:clr>
            <a:srgbClr val="F26B43"/>
          </p15:clr>
        </p15:guide>
        <p15:guide id="6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ddkia.gov.pl/pl/1077/mapa-stanu-budowy-drog" TargetMode="External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F838903-808D-40F3-8918-0EC3DACE3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418" y="3175367"/>
            <a:ext cx="5282182" cy="1329595"/>
          </a:xfrm>
        </p:spPr>
        <p:txBody>
          <a:bodyPr/>
          <a:lstStyle/>
          <a:p>
            <a:r>
              <a:rPr lang="pl-PL" sz="4800"/>
              <a:t>&lt;Nazwa lokalizacji&gt;</a:t>
            </a:r>
            <a:endParaRPr lang="pl-PL" sz="48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C31F98-0DC4-47E4-AEF7-D70FCF628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783" y="5809879"/>
            <a:ext cx="5514854" cy="221599"/>
          </a:xfrm>
        </p:spPr>
        <p:txBody>
          <a:bodyPr/>
          <a:lstStyle/>
          <a:p>
            <a:r>
              <a:rPr lang="pl-PL" sz="1600" dirty="0"/>
              <a:t>Prezentacja terenu i gminy</a:t>
            </a:r>
            <a:endParaRPr lang="en-US" sz="1600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4F90F153-FCAB-48DA-8898-63EFB7D40434}"/>
              </a:ext>
            </a:extLst>
          </p:cNvPr>
          <p:cNvSpPr txBox="1">
            <a:spLocks/>
          </p:cNvSpPr>
          <p:nvPr/>
        </p:nvSpPr>
        <p:spPr>
          <a:xfrm>
            <a:off x="581146" y="378225"/>
            <a:ext cx="5514854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pl-PL" sz="2000" kern="12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solidFill>
                  <a:srgbClr val="B61928"/>
                </a:solidFill>
              </a:rPr>
              <a:t>Konkurs Grunt na Medal 2021 – załącznik nr 5A</a:t>
            </a:r>
          </a:p>
        </p:txBody>
      </p:sp>
    </p:spTree>
    <p:extLst>
      <p:ext uri="{BB962C8B-B14F-4D97-AF65-F5344CB8AC3E}">
        <p14:creationId xmlns:p14="http://schemas.microsoft.com/office/powerpoint/2010/main" val="14463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206" y="5200055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Wsparcie dla inwestora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38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rostokąt 97">
            <a:extLst>
              <a:ext uri="{FF2B5EF4-FFF2-40B4-BE49-F238E27FC236}">
                <a16:creationId xmlns:a16="http://schemas.microsoft.com/office/drawing/2014/main" id="{FCF19ED0-F918-46B1-887B-3E0C1E69C564}"/>
              </a:ext>
            </a:extLst>
          </p:cNvPr>
          <p:cNvSpPr/>
          <p:nvPr/>
        </p:nvSpPr>
        <p:spPr>
          <a:xfrm>
            <a:off x="6536790" y="2187143"/>
            <a:ext cx="5099405" cy="2322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1D4B85EC-770A-4EA2-9F41-7923C6BF09AE}"/>
              </a:ext>
            </a:extLst>
          </p:cNvPr>
          <p:cNvSpPr/>
          <p:nvPr/>
        </p:nvSpPr>
        <p:spPr>
          <a:xfrm>
            <a:off x="1036295" y="2201305"/>
            <a:ext cx="5099405" cy="1504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1" name="Grupa 60">
            <a:extLst>
              <a:ext uri="{FF2B5EF4-FFF2-40B4-BE49-F238E27FC236}">
                <a16:creationId xmlns:a16="http://schemas.microsoft.com/office/drawing/2014/main" id="{B1709CBA-07BA-4FCF-9200-AF393D3EF512}"/>
              </a:ext>
            </a:extLst>
          </p:cNvPr>
          <p:cNvGrpSpPr/>
          <p:nvPr/>
        </p:nvGrpSpPr>
        <p:grpSpPr>
          <a:xfrm>
            <a:off x="1580175" y="5187846"/>
            <a:ext cx="3666388" cy="974578"/>
            <a:chOff x="1684712" y="2212188"/>
            <a:chExt cx="3666388" cy="974578"/>
          </a:xfrm>
        </p:grpSpPr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27CC35B8-DFD5-49FC-874B-6AA4EBA55F89}"/>
                </a:ext>
              </a:extLst>
            </p:cNvPr>
            <p:cNvSpPr txBox="1"/>
            <p:nvPr/>
          </p:nvSpPr>
          <p:spPr>
            <a:xfrm>
              <a:off x="2859144" y="2212188"/>
              <a:ext cx="1317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>
                  <a:solidFill>
                    <a:srgbClr val="B61928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 mln zł</a:t>
              </a:r>
              <a:endParaRPr lang="pl-PL" dirty="0">
                <a:solidFill>
                  <a:srgbClr val="B6192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7B5ED60D-3D1F-4459-8CA6-9287FBB7E07E}"/>
                </a:ext>
              </a:extLst>
            </p:cNvPr>
            <p:cNvSpPr/>
            <p:nvPr/>
          </p:nvSpPr>
          <p:spPr>
            <a:xfrm>
              <a:off x="1684712" y="2663546"/>
              <a:ext cx="36663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Próg minimalnych nakładów inwestycyjnych</a:t>
              </a:r>
            </a:p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do uzyskania zwolnienia z CIT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CEFF0DF9-4C86-430F-BECA-495A91F411B2}"/>
              </a:ext>
            </a:extLst>
          </p:cNvPr>
          <p:cNvCxnSpPr>
            <a:cxnSpLocks/>
          </p:cNvCxnSpPr>
          <p:nvPr/>
        </p:nvCxnSpPr>
        <p:spPr>
          <a:xfrm>
            <a:off x="444231" y="2045109"/>
            <a:ext cx="1140745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rostokąt 70">
            <a:extLst>
              <a:ext uri="{FF2B5EF4-FFF2-40B4-BE49-F238E27FC236}">
                <a16:creationId xmlns:a16="http://schemas.microsoft.com/office/drawing/2014/main" id="{EFEC7C64-3C60-45B1-92EB-E4EB1F8BDB2A}"/>
              </a:ext>
            </a:extLst>
          </p:cNvPr>
          <p:cNvSpPr/>
          <p:nvPr/>
        </p:nvSpPr>
        <p:spPr>
          <a:xfrm>
            <a:off x="6585963" y="2380797"/>
            <a:ext cx="5052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&lt;pozostałe zachęty inwestycyjne: informacje o dostępności i warunkach zwolnienia z podatku od nieruchomości, programy z urzędu pracy itp.&gt;</a:t>
            </a:r>
            <a:endParaRPr lang="en-US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7" name="Grupa 86">
            <a:extLst>
              <a:ext uri="{FF2B5EF4-FFF2-40B4-BE49-F238E27FC236}">
                <a16:creationId xmlns:a16="http://schemas.microsoft.com/office/drawing/2014/main" id="{1EFC4882-7228-40FE-9723-95FA24B7B96D}"/>
              </a:ext>
            </a:extLst>
          </p:cNvPr>
          <p:cNvGrpSpPr/>
          <p:nvPr/>
        </p:nvGrpSpPr>
        <p:grpSpPr>
          <a:xfrm>
            <a:off x="1323377" y="3934425"/>
            <a:ext cx="2262621" cy="885576"/>
            <a:chOff x="622051" y="2376880"/>
            <a:chExt cx="2262621" cy="885576"/>
          </a:xfrm>
        </p:grpSpPr>
        <p:sp>
          <p:nvSpPr>
            <p:cNvPr id="88" name="pole tekstowe 87">
              <a:extLst>
                <a:ext uri="{FF2B5EF4-FFF2-40B4-BE49-F238E27FC236}">
                  <a16:creationId xmlns:a16="http://schemas.microsoft.com/office/drawing/2014/main" id="{7E83DD2D-15D1-4533-9ECD-1282872B8747}"/>
                </a:ext>
              </a:extLst>
            </p:cNvPr>
            <p:cNvSpPr txBox="1"/>
            <p:nvPr/>
          </p:nvSpPr>
          <p:spPr>
            <a:xfrm>
              <a:off x="1095427" y="2376880"/>
              <a:ext cx="131752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XX%</a:t>
              </a:r>
              <a:endParaRPr lang="pl-PL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041EA25A-91D8-4F08-83EA-593EEA8D733C}"/>
                </a:ext>
              </a:extLst>
            </p:cNvPr>
            <p:cNvSpPr/>
            <p:nvPr/>
          </p:nvSpPr>
          <p:spPr>
            <a:xfrm>
              <a:off x="622051" y="2739236"/>
              <a:ext cx="22626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Intensywność pomocy publicznej w regionie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90" name="Grupa 89">
            <a:extLst>
              <a:ext uri="{FF2B5EF4-FFF2-40B4-BE49-F238E27FC236}">
                <a16:creationId xmlns:a16="http://schemas.microsoft.com/office/drawing/2014/main" id="{110CFFCE-6608-4929-A2D8-EDD382B8804D}"/>
              </a:ext>
            </a:extLst>
          </p:cNvPr>
          <p:cNvGrpSpPr/>
          <p:nvPr/>
        </p:nvGrpSpPr>
        <p:grpSpPr>
          <a:xfrm>
            <a:off x="3687018" y="3934676"/>
            <a:ext cx="2279162" cy="661967"/>
            <a:chOff x="2378319" y="2346642"/>
            <a:chExt cx="2279162" cy="661967"/>
          </a:xfrm>
        </p:grpSpPr>
        <p:sp>
          <p:nvSpPr>
            <p:cNvPr id="91" name="pole tekstowe 90">
              <a:extLst>
                <a:ext uri="{FF2B5EF4-FFF2-40B4-BE49-F238E27FC236}">
                  <a16:creationId xmlns:a16="http://schemas.microsoft.com/office/drawing/2014/main" id="{DC8F08E1-36E4-48B9-99DF-6D9E5E9B28B0}"/>
                </a:ext>
              </a:extLst>
            </p:cNvPr>
            <p:cNvSpPr txBox="1"/>
            <p:nvPr/>
          </p:nvSpPr>
          <p:spPr>
            <a:xfrm>
              <a:off x="2859139" y="2346642"/>
              <a:ext cx="131752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pl-PL"/>
              </a:defPPr>
              <a:lvl1pPr algn="ctr">
                <a:spcBef>
                  <a:spcPts val="600"/>
                </a:spcBef>
                <a:defRPr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defRPr>
              </a:lvl1pPr>
            </a:lstStyle>
            <a:p>
              <a:r>
                <a:rPr lang="pl-PL" sz="1800">
                  <a:solidFill>
                    <a:srgbClr val="B61928"/>
                  </a:solidFill>
                </a:rPr>
                <a:t>XXX</a:t>
              </a:r>
              <a:endParaRPr lang="pl-PL" sz="1800" dirty="0">
                <a:solidFill>
                  <a:srgbClr val="B61928"/>
                </a:solidFill>
              </a:endParaRPr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D811CEA3-5B23-4314-A9EE-49C75E7EA2EC}"/>
                </a:ext>
              </a:extLst>
            </p:cNvPr>
            <p:cNvSpPr/>
            <p:nvPr/>
          </p:nvSpPr>
          <p:spPr>
            <a:xfrm>
              <a:off x="2378319" y="2700832"/>
              <a:ext cx="22791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Liczba lat zwolnienia z CIT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A33170-9A1F-4F9E-AA95-0B30C82B8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99C62B-C45B-4345-BE68-4008DDAF4C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6295" y="793815"/>
            <a:ext cx="7886700" cy="539750"/>
          </a:xfrm>
        </p:spPr>
        <p:txBody>
          <a:bodyPr/>
          <a:lstStyle/>
          <a:p>
            <a:r>
              <a:rPr lang="pl-PL"/>
              <a:t>Elementy wsparcia inwestora</a:t>
            </a:r>
            <a:endParaRPr lang="pl-PL" dirty="0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6770ECAE-257F-4532-A2E9-D40B0413B3B5}"/>
              </a:ext>
            </a:extLst>
          </p:cNvPr>
          <p:cNvSpPr/>
          <p:nvPr/>
        </p:nvSpPr>
        <p:spPr>
          <a:xfrm>
            <a:off x="1059715" y="2235951"/>
            <a:ext cx="5052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&lt;Nazwa, dane i logo spółki zarządzającej SSE&gt; </a:t>
            </a:r>
            <a:endParaRPr lang="en-US" sz="16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0A11965-17C2-4F48-8F00-CDE89EB04FD6}"/>
              </a:ext>
            </a:extLst>
          </p:cNvPr>
          <p:cNvSpPr/>
          <p:nvPr/>
        </p:nvSpPr>
        <p:spPr>
          <a:xfrm>
            <a:off x="6536788" y="4703510"/>
            <a:ext cx="5099405" cy="1504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B74FD85D-BB85-4269-83C6-B7998381936E}"/>
              </a:ext>
            </a:extLst>
          </p:cNvPr>
          <p:cNvSpPr/>
          <p:nvPr/>
        </p:nvSpPr>
        <p:spPr>
          <a:xfrm>
            <a:off x="6560208" y="4845543"/>
            <a:ext cx="5052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&lt;informacje nt. wsparcia regionalnego COI&gt; </a:t>
            </a:r>
            <a:endParaRPr lang="en-US" sz="16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56" grpId="0" animBg="1"/>
      <p:bldP spid="71" grpId="0"/>
      <p:bldP spid="39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5357073"/>
            <a:ext cx="5711825" cy="276999"/>
          </a:xfrm>
        </p:spPr>
        <p:txBody>
          <a:bodyPr/>
          <a:lstStyle/>
          <a:p>
            <a:pPr algn="ctr"/>
            <a:r>
              <a:rPr lang="pl-PL" sz="2000"/>
              <a:t>Oferta lokalizacyjna – Informacje o działce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96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A96539D-3384-4220-8601-9235D93E41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52" y="741885"/>
            <a:ext cx="9202057" cy="540148"/>
          </a:xfrm>
        </p:spPr>
        <p:txBody>
          <a:bodyPr>
            <a:normAutofit/>
          </a:bodyPr>
          <a:lstStyle/>
          <a:p>
            <a:r>
              <a:rPr lang="pl-PL" sz="3600"/>
              <a:t>Podstawowe dane o działce</a:t>
            </a:r>
            <a:endParaRPr lang="pl-PL" sz="3600" dirty="0"/>
          </a:p>
        </p:txBody>
      </p:sp>
      <p:graphicFrame>
        <p:nvGraphicFramePr>
          <p:cNvPr id="4" name="Tabela 2">
            <a:extLst>
              <a:ext uri="{FF2B5EF4-FFF2-40B4-BE49-F238E27FC236}">
                <a16:creationId xmlns:a16="http://schemas.microsoft.com/office/drawing/2014/main" id="{4B91CE4C-3ACD-4A45-B8EB-88752DF1D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52683"/>
              </p:ext>
            </p:extLst>
          </p:nvPr>
        </p:nvGraphicFramePr>
        <p:xfrm>
          <a:off x="417552" y="1636049"/>
          <a:ext cx="5957848" cy="50755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34792">
                  <a:extLst>
                    <a:ext uri="{9D8B030D-6E8A-4147-A177-3AD203B41FA5}">
                      <a16:colId xmlns:a16="http://schemas.microsoft.com/office/drawing/2014/main" val="1591089421"/>
                    </a:ext>
                  </a:extLst>
                </a:gridCol>
                <a:gridCol w="3623056">
                  <a:extLst>
                    <a:ext uri="{9D8B030D-6E8A-4147-A177-3AD203B41FA5}">
                      <a16:colId xmlns:a16="http://schemas.microsoft.com/office/drawing/2014/main" val="3287313432"/>
                    </a:ext>
                  </a:extLst>
                </a:gridCol>
              </a:tblGrid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Województwo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934192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Powiat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18073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Gmina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83218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Adres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539482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Właściciel terenu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01955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Specjalna Strefa Ekonomiczna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35889"/>
                  </a:ext>
                </a:extLst>
              </a:tr>
              <a:tr h="620770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Maksymalna dostępna powierzchnia (w jednym kawałku)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21801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Cena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04523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Procent dopuszczalnej zabudowy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68503"/>
                  </a:ext>
                </a:extLst>
              </a:tr>
              <a:tr h="620770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Minimalny procent powierzchni biologicznie czynnej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763681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Ograniczenie wysokości budynków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63591"/>
                  </a:ext>
                </a:extLst>
              </a:tr>
            </a:tbl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0F8C1844-22AB-4A95-84E6-4C52A91AD7C6}"/>
              </a:ext>
            </a:extLst>
          </p:cNvPr>
          <p:cNvSpPr/>
          <p:nvPr/>
        </p:nvSpPr>
        <p:spPr>
          <a:xfrm>
            <a:off x="6799027" y="1732727"/>
            <a:ext cx="5052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&lt;zdjęcia terenu&gt;</a:t>
            </a:r>
            <a:endParaRPr lang="en-US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83D93E-2087-4DF5-BD01-0F28022D4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112504" cy="540148"/>
          </a:xfrm>
        </p:spPr>
        <p:txBody>
          <a:bodyPr>
            <a:normAutofit lnSpcReduction="10000"/>
          </a:bodyPr>
          <a:lstStyle/>
          <a:p>
            <a:r>
              <a:rPr lang="pl-PL" sz="4000"/>
              <a:t>&lt;Nazwa lokalizacji&gt;</a:t>
            </a:r>
            <a:endParaRPr lang="pl-PL" sz="4000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16D5EDA3-0523-4AE9-877A-CD629B660EC3}"/>
              </a:ext>
            </a:extLst>
          </p:cNvPr>
          <p:cNvSpPr/>
          <p:nvPr/>
        </p:nvSpPr>
        <p:spPr>
          <a:xfrm>
            <a:off x="513636" y="1910281"/>
            <a:ext cx="5736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&lt;mapa, schemat terenu, zdjęcia satelitarne&gt;</a:t>
            </a:r>
            <a:endParaRPr lang="en-US" sz="20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83D93E-2087-4DF5-BD01-0F28022D4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/>
              <a:t>Dojazd i komunikacja</a:t>
            </a:r>
            <a:endParaRPr lang="pl-PL" dirty="0"/>
          </a:p>
        </p:txBody>
      </p:sp>
      <p:sp>
        <p:nvSpPr>
          <p:cNvPr id="80" name="Symbol zastępczy tekstu 79">
            <a:extLst>
              <a:ext uri="{FF2B5EF4-FFF2-40B4-BE49-F238E27FC236}">
                <a16:creationId xmlns:a16="http://schemas.microsoft.com/office/drawing/2014/main" id="{020EBAEE-4923-4574-B8B8-1C1979AD4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grpSp>
        <p:nvGrpSpPr>
          <p:cNvPr id="64" name="Grupa 63">
            <a:extLst>
              <a:ext uri="{FF2B5EF4-FFF2-40B4-BE49-F238E27FC236}">
                <a16:creationId xmlns:a16="http://schemas.microsoft.com/office/drawing/2014/main" id="{C1BB7D41-9253-4EB3-BA65-872719E8277A}"/>
              </a:ext>
            </a:extLst>
          </p:cNvPr>
          <p:cNvGrpSpPr/>
          <p:nvPr/>
        </p:nvGrpSpPr>
        <p:grpSpPr>
          <a:xfrm>
            <a:off x="5601192" y="1926651"/>
            <a:ext cx="6342487" cy="4332107"/>
            <a:chOff x="6011948" y="2008991"/>
            <a:chExt cx="5932348" cy="3986568"/>
          </a:xfrm>
        </p:grpSpPr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71CA6E7B-B878-40BB-B198-CB66B42276DD}"/>
                </a:ext>
              </a:extLst>
            </p:cNvPr>
            <p:cNvGrpSpPr/>
            <p:nvPr/>
          </p:nvGrpSpPr>
          <p:grpSpPr>
            <a:xfrm>
              <a:off x="6011948" y="2008991"/>
              <a:ext cx="5932348" cy="1103403"/>
              <a:chOff x="6011948" y="1871831"/>
              <a:chExt cx="5932348" cy="1103403"/>
            </a:xfrm>
          </p:grpSpPr>
          <p:grpSp>
            <p:nvGrpSpPr>
              <p:cNvPr id="54" name="Grupa 53">
                <a:extLst>
                  <a:ext uri="{FF2B5EF4-FFF2-40B4-BE49-F238E27FC236}">
                    <a16:creationId xmlns:a16="http://schemas.microsoft.com/office/drawing/2014/main" id="{D08A5E04-06AD-4016-B498-A8836069FF5A}"/>
                  </a:ext>
                </a:extLst>
              </p:cNvPr>
              <p:cNvGrpSpPr/>
              <p:nvPr/>
            </p:nvGrpSpPr>
            <p:grpSpPr>
              <a:xfrm>
                <a:off x="6112761" y="1871831"/>
                <a:ext cx="316951" cy="208851"/>
                <a:chOff x="2060575" y="-714375"/>
                <a:chExt cx="479425" cy="315912"/>
              </a:xfrm>
              <a:solidFill>
                <a:schemeClr val="tx2"/>
              </a:solidFill>
            </p:grpSpPr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09B7D480-CA48-4ACE-A7F9-BADDC0C586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63763" y="-506413"/>
                  <a:ext cx="322263" cy="107950"/>
                </a:xfrm>
                <a:custGeom>
                  <a:avLst/>
                  <a:gdLst>
                    <a:gd name="T0" fmla="*/ 70 w 84"/>
                    <a:gd name="T1" fmla="*/ 0 h 28"/>
                    <a:gd name="T2" fmla="*/ 56 w 84"/>
                    <a:gd name="T3" fmla="*/ 10 h 28"/>
                    <a:gd name="T4" fmla="*/ 27 w 84"/>
                    <a:gd name="T5" fmla="*/ 10 h 28"/>
                    <a:gd name="T6" fmla="*/ 14 w 84"/>
                    <a:gd name="T7" fmla="*/ 0 h 28"/>
                    <a:gd name="T8" fmla="*/ 0 w 84"/>
                    <a:gd name="T9" fmla="*/ 14 h 28"/>
                    <a:gd name="T10" fmla="*/ 14 w 84"/>
                    <a:gd name="T11" fmla="*/ 28 h 28"/>
                    <a:gd name="T12" fmla="*/ 28 w 84"/>
                    <a:gd name="T13" fmla="*/ 15 h 28"/>
                    <a:gd name="T14" fmla="*/ 56 w 84"/>
                    <a:gd name="T15" fmla="*/ 15 h 28"/>
                    <a:gd name="T16" fmla="*/ 70 w 84"/>
                    <a:gd name="T17" fmla="*/ 28 h 28"/>
                    <a:gd name="T18" fmla="*/ 84 w 84"/>
                    <a:gd name="T19" fmla="*/ 14 h 28"/>
                    <a:gd name="T20" fmla="*/ 70 w 84"/>
                    <a:gd name="T21" fmla="*/ 0 h 28"/>
                    <a:gd name="T22" fmla="*/ 14 w 84"/>
                    <a:gd name="T23" fmla="*/ 23 h 28"/>
                    <a:gd name="T24" fmla="*/ 5 w 84"/>
                    <a:gd name="T25" fmla="*/ 14 h 28"/>
                    <a:gd name="T26" fmla="*/ 14 w 84"/>
                    <a:gd name="T27" fmla="*/ 5 h 28"/>
                    <a:gd name="T28" fmla="*/ 22 w 84"/>
                    <a:gd name="T29" fmla="*/ 14 h 28"/>
                    <a:gd name="T30" fmla="*/ 14 w 84"/>
                    <a:gd name="T31" fmla="*/ 23 h 28"/>
                    <a:gd name="T32" fmla="*/ 70 w 84"/>
                    <a:gd name="T33" fmla="*/ 23 h 28"/>
                    <a:gd name="T34" fmla="*/ 61 w 84"/>
                    <a:gd name="T35" fmla="*/ 14 h 28"/>
                    <a:gd name="T36" fmla="*/ 70 w 84"/>
                    <a:gd name="T37" fmla="*/ 5 h 28"/>
                    <a:gd name="T38" fmla="*/ 78 w 84"/>
                    <a:gd name="T39" fmla="*/ 14 h 28"/>
                    <a:gd name="T40" fmla="*/ 70 w 84"/>
                    <a:gd name="T41" fmla="*/ 2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4" h="28">
                      <a:moveTo>
                        <a:pt x="70" y="0"/>
                      </a:moveTo>
                      <a:cubicBezTo>
                        <a:pt x="63" y="0"/>
                        <a:pt x="58" y="4"/>
                        <a:pt x="56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5" y="4"/>
                        <a:pt x="20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22"/>
                        <a:pt x="6" y="28"/>
                        <a:pt x="14" y="28"/>
                      </a:cubicBezTo>
                      <a:cubicBezTo>
                        <a:pt x="21" y="28"/>
                        <a:pt x="27" y="23"/>
                        <a:pt x="28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23"/>
                        <a:pt x="62" y="28"/>
                        <a:pt x="70" y="28"/>
                      </a:cubicBezTo>
                      <a:cubicBezTo>
                        <a:pt x="77" y="28"/>
                        <a:pt x="84" y="22"/>
                        <a:pt x="84" y="14"/>
                      </a:cubicBezTo>
                      <a:cubicBezTo>
                        <a:pt x="84" y="6"/>
                        <a:pt x="77" y="0"/>
                        <a:pt x="70" y="0"/>
                      </a:cubicBezTo>
                      <a:close/>
                      <a:moveTo>
                        <a:pt x="14" y="23"/>
                      </a:moveTo>
                      <a:cubicBezTo>
                        <a:pt x="9" y="23"/>
                        <a:pt x="5" y="19"/>
                        <a:pt x="5" y="14"/>
                      </a:cubicBezTo>
                      <a:cubicBezTo>
                        <a:pt x="5" y="9"/>
                        <a:pt x="9" y="5"/>
                        <a:pt x="14" y="5"/>
                      </a:cubicBezTo>
                      <a:cubicBezTo>
                        <a:pt x="18" y="5"/>
                        <a:pt x="22" y="9"/>
                        <a:pt x="22" y="14"/>
                      </a:cubicBezTo>
                      <a:cubicBezTo>
                        <a:pt x="22" y="19"/>
                        <a:pt x="18" y="23"/>
                        <a:pt x="14" y="23"/>
                      </a:cubicBezTo>
                      <a:close/>
                      <a:moveTo>
                        <a:pt x="70" y="23"/>
                      </a:moveTo>
                      <a:cubicBezTo>
                        <a:pt x="65" y="23"/>
                        <a:pt x="61" y="19"/>
                        <a:pt x="61" y="14"/>
                      </a:cubicBezTo>
                      <a:cubicBezTo>
                        <a:pt x="61" y="9"/>
                        <a:pt x="65" y="5"/>
                        <a:pt x="70" y="5"/>
                      </a:cubicBezTo>
                      <a:cubicBezTo>
                        <a:pt x="74" y="5"/>
                        <a:pt x="78" y="9"/>
                        <a:pt x="78" y="14"/>
                      </a:cubicBezTo>
                      <a:cubicBezTo>
                        <a:pt x="78" y="19"/>
                        <a:pt x="74" y="23"/>
                        <a:pt x="7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2AC48181-7C0A-4D07-B8EE-E8A548261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850" y="-506413"/>
                  <a:ext cx="46038" cy="58737"/>
                </a:xfrm>
                <a:custGeom>
                  <a:avLst/>
                  <a:gdLst>
                    <a:gd name="T0" fmla="*/ 9 w 12"/>
                    <a:gd name="T1" fmla="*/ 10 h 15"/>
                    <a:gd name="T2" fmla="*/ 5 w 12"/>
                    <a:gd name="T3" fmla="*/ 10 h 15"/>
                    <a:gd name="T4" fmla="*/ 5 w 12"/>
                    <a:gd name="T5" fmla="*/ 3 h 15"/>
                    <a:gd name="T6" fmla="*/ 2 w 12"/>
                    <a:gd name="T7" fmla="*/ 0 h 15"/>
                    <a:gd name="T8" fmla="*/ 0 w 12"/>
                    <a:gd name="T9" fmla="*/ 3 h 15"/>
                    <a:gd name="T10" fmla="*/ 0 w 12"/>
                    <a:gd name="T11" fmla="*/ 13 h 15"/>
                    <a:gd name="T12" fmla="*/ 2 w 12"/>
                    <a:gd name="T13" fmla="*/ 15 h 15"/>
                    <a:gd name="T14" fmla="*/ 9 w 12"/>
                    <a:gd name="T15" fmla="*/ 15 h 15"/>
                    <a:gd name="T16" fmla="*/ 12 w 12"/>
                    <a:gd name="T17" fmla="*/ 13 h 15"/>
                    <a:gd name="T18" fmla="*/ 9 w 12"/>
                    <a:gd name="T1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5">
                      <a:moveTo>
                        <a:pt x="9" y="10"/>
                      </a:move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1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1" y="15"/>
                        <a:pt x="12" y="14"/>
                        <a:pt x="12" y="13"/>
                      </a:cubicBezTo>
                      <a:cubicBezTo>
                        <a:pt x="12" y="11"/>
                        <a:pt x="11" y="10"/>
                        <a:pt x="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B7E57536-E57F-49C4-994C-6A2FF48C0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01850" y="-714375"/>
                  <a:ext cx="438150" cy="266700"/>
                </a:xfrm>
                <a:custGeom>
                  <a:avLst/>
                  <a:gdLst>
                    <a:gd name="T0" fmla="*/ 111 w 114"/>
                    <a:gd name="T1" fmla="*/ 49 h 69"/>
                    <a:gd name="T2" fmla="*/ 108 w 114"/>
                    <a:gd name="T3" fmla="*/ 49 h 69"/>
                    <a:gd name="T4" fmla="*/ 108 w 114"/>
                    <a:gd name="T5" fmla="*/ 36 h 69"/>
                    <a:gd name="T6" fmla="*/ 108 w 114"/>
                    <a:gd name="T7" fmla="*/ 35 h 69"/>
                    <a:gd name="T8" fmla="*/ 108 w 114"/>
                    <a:gd name="T9" fmla="*/ 35 h 69"/>
                    <a:gd name="T10" fmla="*/ 108 w 114"/>
                    <a:gd name="T11" fmla="*/ 35 h 69"/>
                    <a:gd name="T12" fmla="*/ 108 w 114"/>
                    <a:gd name="T13" fmla="*/ 35 h 69"/>
                    <a:gd name="T14" fmla="*/ 99 w 114"/>
                    <a:gd name="T15" fmla="*/ 11 h 69"/>
                    <a:gd name="T16" fmla="*/ 99 w 114"/>
                    <a:gd name="T17" fmla="*/ 11 h 69"/>
                    <a:gd name="T18" fmla="*/ 99 w 114"/>
                    <a:gd name="T19" fmla="*/ 11 h 69"/>
                    <a:gd name="T20" fmla="*/ 99 w 114"/>
                    <a:gd name="T21" fmla="*/ 11 h 69"/>
                    <a:gd name="T22" fmla="*/ 99 w 114"/>
                    <a:gd name="T23" fmla="*/ 10 h 69"/>
                    <a:gd name="T24" fmla="*/ 99 w 114"/>
                    <a:gd name="T25" fmla="*/ 10 h 69"/>
                    <a:gd name="T26" fmla="*/ 99 w 114"/>
                    <a:gd name="T27" fmla="*/ 10 h 69"/>
                    <a:gd name="T28" fmla="*/ 98 w 114"/>
                    <a:gd name="T29" fmla="*/ 10 h 69"/>
                    <a:gd name="T30" fmla="*/ 98 w 114"/>
                    <a:gd name="T31" fmla="*/ 10 h 69"/>
                    <a:gd name="T32" fmla="*/ 98 w 114"/>
                    <a:gd name="T33" fmla="*/ 10 h 69"/>
                    <a:gd name="T34" fmla="*/ 98 w 114"/>
                    <a:gd name="T35" fmla="*/ 10 h 69"/>
                    <a:gd name="T36" fmla="*/ 97 w 114"/>
                    <a:gd name="T37" fmla="*/ 9 h 69"/>
                    <a:gd name="T38" fmla="*/ 97 w 114"/>
                    <a:gd name="T39" fmla="*/ 9 h 69"/>
                    <a:gd name="T40" fmla="*/ 97 w 114"/>
                    <a:gd name="T41" fmla="*/ 9 h 69"/>
                    <a:gd name="T42" fmla="*/ 97 w 114"/>
                    <a:gd name="T43" fmla="*/ 9 h 69"/>
                    <a:gd name="T44" fmla="*/ 71 w 114"/>
                    <a:gd name="T45" fmla="*/ 9 h 69"/>
                    <a:gd name="T46" fmla="*/ 71 w 114"/>
                    <a:gd name="T47" fmla="*/ 3 h 69"/>
                    <a:gd name="T48" fmla="*/ 68 w 114"/>
                    <a:gd name="T49" fmla="*/ 0 h 69"/>
                    <a:gd name="T50" fmla="*/ 2 w 114"/>
                    <a:gd name="T51" fmla="*/ 0 h 69"/>
                    <a:gd name="T52" fmla="*/ 0 w 114"/>
                    <a:gd name="T53" fmla="*/ 3 h 69"/>
                    <a:gd name="T54" fmla="*/ 0 w 114"/>
                    <a:gd name="T55" fmla="*/ 12 h 69"/>
                    <a:gd name="T56" fmla="*/ 2 w 114"/>
                    <a:gd name="T57" fmla="*/ 15 h 69"/>
                    <a:gd name="T58" fmla="*/ 5 w 114"/>
                    <a:gd name="T59" fmla="*/ 12 h 69"/>
                    <a:gd name="T60" fmla="*/ 5 w 114"/>
                    <a:gd name="T61" fmla="*/ 6 h 69"/>
                    <a:gd name="T62" fmla="*/ 65 w 114"/>
                    <a:gd name="T63" fmla="*/ 6 h 69"/>
                    <a:gd name="T64" fmla="*/ 65 w 114"/>
                    <a:gd name="T65" fmla="*/ 52 h 69"/>
                    <a:gd name="T66" fmla="*/ 68 w 114"/>
                    <a:gd name="T67" fmla="*/ 54 h 69"/>
                    <a:gd name="T68" fmla="*/ 71 w 114"/>
                    <a:gd name="T69" fmla="*/ 52 h 69"/>
                    <a:gd name="T70" fmla="*/ 71 w 114"/>
                    <a:gd name="T71" fmla="*/ 15 h 69"/>
                    <a:gd name="T72" fmla="*/ 80 w 114"/>
                    <a:gd name="T73" fmla="*/ 15 h 69"/>
                    <a:gd name="T74" fmla="*/ 80 w 114"/>
                    <a:gd name="T75" fmla="*/ 36 h 69"/>
                    <a:gd name="T76" fmla="*/ 83 w 114"/>
                    <a:gd name="T77" fmla="*/ 38 h 69"/>
                    <a:gd name="T78" fmla="*/ 103 w 114"/>
                    <a:gd name="T79" fmla="*/ 38 h 69"/>
                    <a:gd name="T80" fmla="*/ 103 w 114"/>
                    <a:gd name="T81" fmla="*/ 52 h 69"/>
                    <a:gd name="T82" fmla="*/ 106 w 114"/>
                    <a:gd name="T83" fmla="*/ 54 h 69"/>
                    <a:gd name="T84" fmla="*/ 108 w 114"/>
                    <a:gd name="T85" fmla="*/ 54 h 69"/>
                    <a:gd name="T86" fmla="*/ 108 w 114"/>
                    <a:gd name="T87" fmla="*/ 64 h 69"/>
                    <a:gd name="T88" fmla="*/ 106 w 114"/>
                    <a:gd name="T89" fmla="*/ 64 h 69"/>
                    <a:gd name="T90" fmla="*/ 103 w 114"/>
                    <a:gd name="T91" fmla="*/ 67 h 69"/>
                    <a:gd name="T92" fmla="*/ 106 w 114"/>
                    <a:gd name="T93" fmla="*/ 69 h 69"/>
                    <a:gd name="T94" fmla="*/ 111 w 114"/>
                    <a:gd name="T95" fmla="*/ 69 h 69"/>
                    <a:gd name="T96" fmla="*/ 114 w 114"/>
                    <a:gd name="T97" fmla="*/ 67 h 69"/>
                    <a:gd name="T98" fmla="*/ 114 w 114"/>
                    <a:gd name="T99" fmla="*/ 52 h 69"/>
                    <a:gd name="T100" fmla="*/ 111 w 114"/>
                    <a:gd name="T101" fmla="*/ 49 h 69"/>
                    <a:gd name="T102" fmla="*/ 95 w 114"/>
                    <a:gd name="T103" fmla="*/ 15 h 69"/>
                    <a:gd name="T104" fmla="*/ 102 w 114"/>
                    <a:gd name="T105" fmla="*/ 33 h 69"/>
                    <a:gd name="T106" fmla="*/ 85 w 114"/>
                    <a:gd name="T107" fmla="*/ 33 h 69"/>
                    <a:gd name="T108" fmla="*/ 85 w 114"/>
                    <a:gd name="T109" fmla="*/ 15 h 69"/>
                    <a:gd name="T110" fmla="*/ 95 w 114"/>
                    <a:gd name="T111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4" h="69">
                      <a:moveTo>
                        <a:pt x="111" y="49"/>
                      </a:moveTo>
                      <a:cubicBezTo>
                        <a:pt x="108" y="49"/>
                        <a:pt x="108" y="49"/>
                        <a:pt x="108" y="49"/>
                      </a:cubicBezTo>
                      <a:cubicBezTo>
                        <a:pt x="108" y="36"/>
                        <a:pt x="108" y="36"/>
                        <a:pt x="108" y="36"/>
                      </a:cubicBezTo>
                      <a:cubicBezTo>
                        <a:pt x="108" y="36"/>
                        <a:pt x="108" y="36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0"/>
                        <a:pt x="99" y="10"/>
                      </a:cubicBezTo>
                      <a:cubicBezTo>
                        <a:pt x="99" y="10"/>
                        <a:pt x="99" y="10"/>
                        <a:pt x="99" y="10"/>
                      </a:cubicBezTo>
                      <a:cubicBezTo>
                        <a:pt x="99" y="10"/>
                        <a:pt x="99" y="10"/>
                        <a:pt x="99" y="10"/>
                      </a:cubicBezTo>
                      <a:cubicBezTo>
                        <a:pt x="99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1" y="2"/>
                        <a:pt x="70" y="0"/>
                        <a:pt x="68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4" y="15"/>
                        <a:pt x="5" y="14"/>
                        <a:pt x="5" y="12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52"/>
                        <a:pt x="65" y="52"/>
                        <a:pt x="65" y="52"/>
                      </a:cubicBezTo>
                      <a:cubicBezTo>
                        <a:pt x="65" y="53"/>
                        <a:pt x="67" y="54"/>
                        <a:pt x="68" y="54"/>
                      </a:cubicBezTo>
                      <a:cubicBezTo>
                        <a:pt x="70" y="54"/>
                        <a:pt x="71" y="53"/>
                        <a:pt x="71" y="52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80" y="36"/>
                        <a:pt x="80" y="36"/>
                        <a:pt x="80" y="36"/>
                      </a:cubicBezTo>
                      <a:cubicBezTo>
                        <a:pt x="80" y="37"/>
                        <a:pt x="81" y="38"/>
                        <a:pt x="83" y="38"/>
                      </a:cubicBezTo>
                      <a:cubicBezTo>
                        <a:pt x="103" y="38"/>
                        <a:pt x="103" y="38"/>
                        <a:pt x="103" y="38"/>
                      </a:cubicBezTo>
                      <a:cubicBezTo>
                        <a:pt x="103" y="52"/>
                        <a:pt x="103" y="52"/>
                        <a:pt x="103" y="52"/>
                      </a:cubicBezTo>
                      <a:cubicBezTo>
                        <a:pt x="103" y="53"/>
                        <a:pt x="104" y="54"/>
                        <a:pt x="106" y="54"/>
                      </a:cubicBezTo>
                      <a:cubicBezTo>
                        <a:pt x="108" y="54"/>
                        <a:pt x="108" y="54"/>
                        <a:pt x="108" y="5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06" y="64"/>
                        <a:pt x="106" y="64"/>
                        <a:pt x="106" y="64"/>
                      </a:cubicBezTo>
                      <a:cubicBezTo>
                        <a:pt x="104" y="64"/>
                        <a:pt x="103" y="65"/>
                        <a:pt x="103" y="67"/>
                      </a:cubicBezTo>
                      <a:cubicBezTo>
                        <a:pt x="103" y="68"/>
                        <a:pt x="104" y="69"/>
                        <a:pt x="106" y="69"/>
                      </a:cubicBezTo>
                      <a:cubicBezTo>
                        <a:pt x="111" y="69"/>
                        <a:pt x="111" y="69"/>
                        <a:pt x="111" y="69"/>
                      </a:cubicBezTo>
                      <a:cubicBezTo>
                        <a:pt x="113" y="69"/>
                        <a:pt x="114" y="68"/>
                        <a:pt x="114" y="67"/>
                      </a:cubicBezTo>
                      <a:cubicBezTo>
                        <a:pt x="114" y="52"/>
                        <a:pt x="114" y="52"/>
                        <a:pt x="114" y="52"/>
                      </a:cubicBezTo>
                      <a:cubicBezTo>
                        <a:pt x="114" y="50"/>
                        <a:pt x="113" y="49"/>
                        <a:pt x="111" y="49"/>
                      </a:cubicBezTo>
                      <a:close/>
                      <a:moveTo>
                        <a:pt x="95" y="15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85" y="33"/>
                        <a:pt x="85" y="33"/>
                        <a:pt x="85" y="33"/>
                      </a:cubicBezTo>
                      <a:cubicBezTo>
                        <a:pt x="85" y="15"/>
                        <a:pt x="85" y="15"/>
                        <a:pt x="85" y="15"/>
                      </a:cubicBezTo>
                      <a:lnTo>
                        <a:pt x="95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42F3DB45-ED25-46F2-886A-1F39ABA91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850" y="-571500"/>
                  <a:ext cx="169863" cy="23812"/>
                </a:xfrm>
                <a:custGeom>
                  <a:avLst/>
                  <a:gdLst>
                    <a:gd name="T0" fmla="*/ 41 w 44"/>
                    <a:gd name="T1" fmla="*/ 0 h 6"/>
                    <a:gd name="T2" fmla="*/ 2 w 44"/>
                    <a:gd name="T3" fmla="*/ 0 h 6"/>
                    <a:gd name="T4" fmla="*/ 0 w 44"/>
                    <a:gd name="T5" fmla="*/ 3 h 6"/>
                    <a:gd name="T6" fmla="*/ 2 w 44"/>
                    <a:gd name="T7" fmla="*/ 6 h 6"/>
                    <a:gd name="T8" fmla="*/ 41 w 44"/>
                    <a:gd name="T9" fmla="*/ 6 h 6"/>
                    <a:gd name="T10" fmla="*/ 44 w 44"/>
                    <a:gd name="T11" fmla="*/ 3 h 6"/>
                    <a:gd name="T12" fmla="*/ 41 w 44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6">
                      <a:moveTo>
                        <a:pt x="41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2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4" y="4"/>
                        <a:pt x="44" y="3"/>
                      </a:cubicBezTo>
                      <a:cubicBezTo>
                        <a:pt x="44" y="1"/>
                        <a:pt x="42" y="0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800CCEB9-6959-4447-9914-D2B91C835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575" y="-622300"/>
                  <a:ext cx="211138" cy="19050"/>
                </a:xfrm>
                <a:custGeom>
                  <a:avLst/>
                  <a:gdLst>
                    <a:gd name="T0" fmla="*/ 55 w 55"/>
                    <a:gd name="T1" fmla="*/ 3 h 5"/>
                    <a:gd name="T2" fmla="*/ 52 w 55"/>
                    <a:gd name="T3" fmla="*/ 0 h 5"/>
                    <a:gd name="T4" fmla="*/ 3 w 55"/>
                    <a:gd name="T5" fmla="*/ 0 h 5"/>
                    <a:gd name="T6" fmla="*/ 0 w 55"/>
                    <a:gd name="T7" fmla="*/ 3 h 5"/>
                    <a:gd name="T8" fmla="*/ 3 w 55"/>
                    <a:gd name="T9" fmla="*/ 5 h 5"/>
                    <a:gd name="T10" fmla="*/ 52 w 55"/>
                    <a:gd name="T11" fmla="*/ 5 h 5"/>
                    <a:gd name="T12" fmla="*/ 55 w 55"/>
                    <a:gd name="T1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5">
                      <a:moveTo>
                        <a:pt x="55" y="3"/>
                      </a:moveTo>
                      <a:cubicBezTo>
                        <a:pt x="55" y="1"/>
                        <a:pt x="53" y="0"/>
                        <a:pt x="5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3" y="5"/>
                        <a:pt x="55" y="4"/>
                        <a:pt x="5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</p:grpSp>
          <p:sp>
            <p:nvSpPr>
              <p:cNvPr id="55" name="pole tekstowe 54">
                <a:extLst>
                  <a:ext uri="{FF2B5EF4-FFF2-40B4-BE49-F238E27FC236}">
                    <a16:creationId xmlns:a16="http://schemas.microsoft.com/office/drawing/2014/main" id="{FF38D409-8BB6-40FD-B2AE-5E4372E19B31}"/>
                  </a:ext>
                </a:extLst>
              </p:cNvPr>
              <p:cNvSpPr txBox="1"/>
              <p:nvPr/>
            </p:nvSpPr>
            <p:spPr>
              <a:xfrm>
                <a:off x="6011948" y="2143452"/>
                <a:ext cx="5932348" cy="831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&lt;Dojazd do działki (droga dojazdowa, nawierzchnia)&gt;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17AF30D7-A4BA-41F9-A6C4-11CD2C26A7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2138355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E9A94110-C2AD-484A-B137-FF3ED02DDE55}"/>
                </a:ext>
              </a:extLst>
            </p:cNvPr>
            <p:cNvGrpSpPr/>
            <p:nvPr/>
          </p:nvGrpSpPr>
          <p:grpSpPr>
            <a:xfrm>
              <a:off x="6011948" y="3503328"/>
              <a:ext cx="5932348" cy="1168202"/>
              <a:chOff x="6011948" y="3283116"/>
              <a:chExt cx="5932348" cy="1168202"/>
            </a:xfrm>
          </p:grpSpPr>
          <p:grpSp>
            <p:nvGrpSpPr>
              <p:cNvPr id="42" name="Grupa 41">
                <a:extLst>
                  <a:ext uri="{FF2B5EF4-FFF2-40B4-BE49-F238E27FC236}">
                    <a16:creationId xmlns:a16="http://schemas.microsoft.com/office/drawing/2014/main" id="{4F98CFD5-6898-43F4-BD87-B1A9B67686F8}"/>
                  </a:ext>
                </a:extLst>
              </p:cNvPr>
              <p:cNvGrpSpPr/>
              <p:nvPr/>
            </p:nvGrpSpPr>
            <p:grpSpPr>
              <a:xfrm>
                <a:off x="6140048" y="3283116"/>
                <a:ext cx="203313" cy="269874"/>
                <a:chOff x="2184400" y="4787900"/>
                <a:chExt cx="266700" cy="354013"/>
              </a:xfrm>
              <a:solidFill>
                <a:schemeClr val="tx2"/>
              </a:solidFill>
            </p:grpSpPr>
            <p:sp>
              <p:nvSpPr>
                <p:cNvPr id="45" name="Freeform 29">
                  <a:extLst>
                    <a:ext uri="{FF2B5EF4-FFF2-40B4-BE49-F238E27FC236}">
                      <a16:creationId xmlns:a16="http://schemas.microsoft.com/office/drawing/2014/main" id="{1647F054-3B04-4C88-AC07-21C5EBB83C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84400" y="4787900"/>
                  <a:ext cx="266700" cy="307975"/>
                </a:xfrm>
                <a:custGeom>
                  <a:avLst/>
                  <a:gdLst>
                    <a:gd name="T0" fmla="*/ 59 w 69"/>
                    <a:gd name="T1" fmla="*/ 80 h 80"/>
                    <a:gd name="T2" fmla="*/ 10 w 69"/>
                    <a:gd name="T3" fmla="*/ 80 h 80"/>
                    <a:gd name="T4" fmla="*/ 0 w 69"/>
                    <a:gd name="T5" fmla="*/ 70 h 80"/>
                    <a:gd name="T6" fmla="*/ 0 w 69"/>
                    <a:gd name="T7" fmla="*/ 10 h 80"/>
                    <a:gd name="T8" fmla="*/ 10 w 69"/>
                    <a:gd name="T9" fmla="*/ 0 h 80"/>
                    <a:gd name="T10" fmla="*/ 59 w 69"/>
                    <a:gd name="T11" fmla="*/ 0 h 80"/>
                    <a:gd name="T12" fmla="*/ 69 w 69"/>
                    <a:gd name="T13" fmla="*/ 10 h 80"/>
                    <a:gd name="T14" fmla="*/ 69 w 69"/>
                    <a:gd name="T15" fmla="*/ 70 h 80"/>
                    <a:gd name="T16" fmla="*/ 59 w 69"/>
                    <a:gd name="T17" fmla="*/ 80 h 80"/>
                    <a:gd name="T18" fmla="*/ 10 w 69"/>
                    <a:gd name="T19" fmla="*/ 4 h 80"/>
                    <a:gd name="T20" fmla="*/ 5 w 69"/>
                    <a:gd name="T21" fmla="*/ 10 h 80"/>
                    <a:gd name="T22" fmla="*/ 5 w 69"/>
                    <a:gd name="T23" fmla="*/ 70 h 80"/>
                    <a:gd name="T24" fmla="*/ 10 w 69"/>
                    <a:gd name="T25" fmla="*/ 75 h 80"/>
                    <a:gd name="T26" fmla="*/ 59 w 69"/>
                    <a:gd name="T27" fmla="*/ 75 h 80"/>
                    <a:gd name="T28" fmla="*/ 65 w 69"/>
                    <a:gd name="T29" fmla="*/ 70 h 80"/>
                    <a:gd name="T30" fmla="*/ 65 w 69"/>
                    <a:gd name="T31" fmla="*/ 10 h 80"/>
                    <a:gd name="T32" fmla="*/ 59 w 69"/>
                    <a:gd name="T33" fmla="*/ 4 h 80"/>
                    <a:gd name="T34" fmla="*/ 10 w 69"/>
                    <a:gd name="T35" fmla="*/ 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9" h="80">
                      <a:moveTo>
                        <a:pt x="59" y="80"/>
                      </a:move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5" y="80"/>
                        <a:pt x="0" y="75"/>
                        <a:pt x="0" y="7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65" y="0"/>
                        <a:pt x="69" y="4"/>
                        <a:pt x="69" y="10"/>
                      </a:cubicBezTo>
                      <a:cubicBezTo>
                        <a:pt x="69" y="70"/>
                        <a:pt x="69" y="70"/>
                        <a:pt x="69" y="70"/>
                      </a:cubicBezTo>
                      <a:cubicBezTo>
                        <a:pt x="69" y="75"/>
                        <a:pt x="65" y="80"/>
                        <a:pt x="59" y="80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70"/>
                        <a:pt x="5" y="70"/>
                        <a:pt x="5" y="70"/>
                      </a:cubicBezTo>
                      <a:cubicBezTo>
                        <a:pt x="5" y="73"/>
                        <a:pt x="7" y="75"/>
                        <a:pt x="10" y="75"/>
                      </a:cubicBezTo>
                      <a:cubicBezTo>
                        <a:pt x="59" y="75"/>
                        <a:pt x="59" y="75"/>
                        <a:pt x="59" y="75"/>
                      </a:cubicBezTo>
                      <a:cubicBezTo>
                        <a:pt x="62" y="75"/>
                        <a:pt x="65" y="73"/>
                        <a:pt x="65" y="7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5" y="7"/>
                        <a:pt x="62" y="4"/>
                        <a:pt x="59" y="4"/>
                      </a:cubicBez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6" name="Freeform 30">
                  <a:extLst>
                    <a:ext uri="{FF2B5EF4-FFF2-40B4-BE49-F238E27FC236}">
                      <a16:creationId xmlns:a16="http://schemas.microsoft.com/office/drawing/2014/main" id="{965A1001-5DE3-46D0-A634-DF067B8B87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9325" y="4852988"/>
                  <a:ext cx="196850" cy="112713"/>
                </a:xfrm>
                <a:custGeom>
                  <a:avLst/>
                  <a:gdLst>
                    <a:gd name="T0" fmla="*/ 48 w 51"/>
                    <a:gd name="T1" fmla="*/ 29 h 29"/>
                    <a:gd name="T2" fmla="*/ 2 w 51"/>
                    <a:gd name="T3" fmla="*/ 29 h 29"/>
                    <a:gd name="T4" fmla="*/ 0 w 51"/>
                    <a:gd name="T5" fmla="*/ 27 h 29"/>
                    <a:gd name="T6" fmla="*/ 0 w 51"/>
                    <a:gd name="T7" fmla="*/ 3 h 29"/>
                    <a:gd name="T8" fmla="*/ 2 w 51"/>
                    <a:gd name="T9" fmla="*/ 0 h 29"/>
                    <a:gd name="T10" fmla="*/ 48 w 51"/>
                    <a:gd name="T11" fmla="*/ 0 h 29"/>
                    <a:gd name="T12" fmla="*/ 51 w 51"/>
                    <a:gd name="T13" fmla="*/ 3 h 29"/>
                    <a:gd name="T14" fmla="*/ 51 w 51"/>
                    <a:gd name="T15" fmla="*/ 27 h 29"/>
                    <a:gd name="T16" fmla="*/ 48 w 51"/>
                    <a:gd name="T17" fmla="*/ 29 h 29"/>
                    <a:gd name="T18" fmla="*/ 5 w 51"/>
                    <a:gd name="T19" fmla="*/ 25 h 29"/>
                    <a:gd name="T20" fmla="*/ 46 w 51"/>
                    <a:gd name="T21" fmla="*/ 25 h 29"/>
                    <a:gd name="T22" fmla="*/ 46 w 51"/>
                    <a:gd name="T23" fmla="*/ 5 h 29"/>
                    <a:gd name="T24" fmla="*/ 5 w 51"/>
                    <a:gd name="T25" fmla="*/ 5 h 29"/>
                    <a:gd name="T26" fmla="*/ 5 w 51"/>
                    <a:gd name="T27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29">
                      <a:moveTo>
                        <a:pt x="48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9"/>
                        <a:pt x="0" y="28"/>
                        <a:pt x="0" y="27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50" y="0"/>
                        <a:pt x="51" y="1"/>
                        <a:pt x="51" y="3"/>
                      </a:cubicBez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51" y="28"/>
                        <a:pt x="50" y="29"/>
                        <a:pt x="48" y="29"/>
                      </a:cubicBezTo>
                      <a:close/>
                      <a:moveTo>
                        <a:pt x="5" y="25"/>
                      </a:move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lnTo>
                        <a:pt x="5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7" name="Rectangle 31">
                  <a:extLst>
                    <a:ext uri="{FF2B5EF4-FFF2-40B4-BE49-F238E27FC236}">
                      <a16:creationId xmlns:a16="http://schemas.microsoft.com/office/drawing/2014/main" id="{4B76A144-B818-43F1-ACE3-08BFDFEFC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4413" y="4818063"/>
                  <a:ext cx="66675" cy="206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8" name="Freeform 32">
                  <a:extLst>
                    <a:ext uri="{FF2B5EF4-FFF2-40B4-BE49-F238E27FC236}">
                      <a16:creationId xmlns:a16="http://schemas.microsoft.com/office/drawing/2014/main" id="{2A0F4A87-B951-4AB4-AC5C-11383B7B06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1388" y="4984750"/>
                  <a:ext cx="73025" cy="69850"/>
                </a:xfrm>
                <a:custGeom>
                  <a:avLst/>
                  <a:gdLst>
                    <a:gd name="T0" fmla="*/ 10 w 19"/>
                    <a:gd name="T1" fmla="*/ 18 h 18"/>
                    <a:gd name="T2" fmla="*/ 0 w 19"/>
                    <a:gd name="T3" fmla="*/ 9 h 18"/>
                    <a:gd name="T4" fmla="*/ 10 w 19"/>
                    <a:gd name="T5" fmla="*/ 0 h 18"/>
                    <a:gd name="T6" fmla="*/ 19 w 19"/>
                    <a:gd name="T7" fmla="*/ 9 h 18"/>
                    <a:gd name="T8" fmla="*/ 10 w 19"/>
                    <a:gd name="T9" fmla="*/ 18 h 18"/>
                    <a:gd name="T10" fmla="*/ 10 w 19"/>
                    <a:gd name="T11" fmla="*/ 4 h 18"/>
                    <a:gd name="T12" fmla="*/ 5 w 19"/>
                    <a:gd name="T13" fmla="*/ 9 h 18"/>
                    <a:gd name="T14" fmla="*/ 10 w 19"/>
                    <a:gd name="T15" fmla="*/ 14 h 18"/>
                    <a:gd name="T16" fmla="*/ 14 w 19"/>
                    <a:gd name="T17" fmla="*/ 9 h 18"/>
                    <a:gd name="T18" fmla="*/ 10 w 19"/>
                    <a:gd name="T1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8">
                      <a:moveTo>
                        <a:pt x="10" y="18"/>
                      </a:moveTo>
                      <a:cubicBezTo>
                        <a:pt x="4" y="18"/>
                        <a:pt x="0" y="14"/>
                        <a:pt x="0" y="9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5" y="0"/>
                        <a:pt x="19" y="4"/>
                        <a:pt x="19" y="9"/>
                      </a:cubicBezTo>
                      <a:cubicBezTo>
                        <a:pt x="19" y="14"/>
                        <a:pt x="15" y="18"/>
                        <a:pt x="10" y="18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5" y="6"/>
                        <a:pt x="5" y="9"/>
                      </a:cubicBezTo>
                      <a:cubicBezTo>
                        <a:pt x="5" y="11"/>
                        <a:pt x="7" y="14"/>
                        <a:pt x="10" y="14"/>
                      </a:cubicBezTo>
                      <a:cubicBezTo>
                        <a:pt x="12" y="14"/>
                        <a:pt x="14" y="11"/>
                        <a:pt x="14" y="9"/>
                      </a:cubicBezTo>
                      <a:cubicBezTo>
                        <a:pt x="14" y="6"/>
                        <a:pt x="12" y="4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9" name="Freeform 33">
                  <a:extLst>
                    <a:ext uri="{FF2B5EF4-FFF2-40B4-BE49-F238E27FC236}">
                      <a16:creationId xmlns:a16="http://schemas.microsoft.com/office/drawing/2014/main" id="{0F90F207-203C-4605-B626-4989FAB6BF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51088" y="4984750"/>
                  <a:ext cx="73025" cy="69850"/>
                </a:xfrm>
                <a:custGeom>
                  <a:avLst/>
                  <a:gdLst>
                    <a:gd name="T0" fmla="*/ 9 w 19"/>
                    <a:gd name="T1" fmla="*/ 18 h 18"/>
                    <a:gd name="T2" fmla="*/ 0 w 19"/>
                    <a:gd name="T3" fmla="*/ 9 h 18"/>
                    <a:gd name="T4" fmla="*/ 9 w 19"/>
                    <a:gd name="T5" fmla="*/ 0 h 18"/>
                    <a:gd name="T6" fmla="*/ 19 w 19"/>
                    <a:gd name="T7" fmla="*/ 9 h 18"/>
                    <a:gd name="T8" fmla="*/ 9 w 19"/>
                    <a:gd name="T9" fmla="*/ 18 h 18"/>
                    <a:gd name="T10" fmla="*/ 9 w 19"/>
                    <a:gd name="T11" fmla="*/ 4 h 18"/>
                    <a:gd name="T12" fmla="*/ 5 w 19"/>
                    <a:gd name="T13" fmla="*/ 9 h 18"/>
                    <a:gd name="T14" fmla="*/ 9 w 19"/>
                    <a:gd name="T15" fmla="*/ 14 h 18"/>
                    <a:gd name="T16" fmla="*/ 14 w 19"/>
                    <a:gd name="T17" fmla="*/ 9 h 18"/>
                    <a:gd name="T18" fmla="*/ 9 w 19"/>
                    <a:gd name="T1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8">
                      <a:moveTo>
                        <a:pt x="9" y="18"/>
                      </a:moveTo>
                      <a:cubicBezTo>
                        <a:pt x="4" y="18"/>
                        <a:pt x="0" y="14"/>
                        <a:pt x="0" y="9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14" y="0"/>
                        <a:pt x="19" y="4"/>
                        <a:pt x="19" y="9"/>
                      </a:cubicBezTo>
                      <a:cubicBezTo>
                        <a:pt x="19" y="14"/>
                        <a:pt x="14" y="18"/>
                        <a:pt x="9" y="18"/>
                      </a:cubicBezTo>
                      <a:close/>
                      <a:moveTo>
                        <a:pt x="9" y="4"/>
                      </a:moveTo>
                      <a:cubicBezTo>
                        <a:pt x="7" y="4"/>
                        <a:pt x="5" y="6"/>
                        <a:pt x="5" y="9"/>
                      </a:cubicBezTo>
                      <a:cubicBezTo>
                        <a:pt x="5" y="11"/>
                        <a:pt x="7" y="14"/>
                        <a:pt x="9" y="14"/>
                      </a:cubicBezTo>
                      <a:cubicBezTo>
                        <a:pt x="12" y="14"/>
                        <a:pt x="14" y="11"/>
                        <a:pt x="14" y="9"/>
                      </a:cubicBezTo>
                      <a:cubicBezTo>
                        <a:pt x="14" y="6"/>
                        <a:pt x="12" y="4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0" name="Freeform 34">
                  <a:extLst>
                    <a:ext uri="{FF2B5EF4-FFF2-40B4-BE49-F238E27FC236}">
                      <a16:creationId xmlns:a16="http://schemas.microsoft.com/office/drawing/2014/main" id="{6D634907-8B6F-4DB3-AC5B-D3C810338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8688" y="5076825"/>
                  <a:ext cx="69850" cy="65088"/>
                </a:xfrm>
                <a:custGeom>
                  <a:avLst/>
                  <a:gdLst>
                    <a:gd name="T0" fmla="*/ 8 w 44"/>
                    <a:gd name="T1" fmla="*/ 41 h 41"/>
                    <a:gd name="T2" fmla="*/ 0 w 44"/>
                    <a:gd name="T3" fmla="*/ 32 h 41"/>
                    <a:gd name="T4" fmla="*/ 37 w 44"/>
                    <a:gd name="T5" fmla="*/ 0 h 41"/>
                    <a:gd name="T6" fmla="*/ 44 w 44"/>
                    <a:gd name="T7" fmla="*/ 10 h 41"/>
                    <a:gd name="T8" fmla="*/ 8 w 44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1">
                      <a:moveTo>
                        <a:pt x="8" y="41"/>
                      </a:moveTo>
                      <a:lnTo>
                        <a:pt x="0" y="32"/>
                      </a:lnTo>
                      <a:lnTo>
                        <a:pt x="37" y="0"/>
                      </a:lnTo>
                      <a:lnTo>
                        <a:pt x="44" y="10"/>
                      </a:lnTo>
                      <a:lnTo>
                        <a:pt x="8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1" name="Freeform 35">
                  <a:extLst>
                    <a:ext uri="{FF2B5EF4-FFF2-40B4-BE49-F238E27FC236}">
                      <a16:creationId xmlns:a16="http://schemas.microsoft.com/office/drawing/2014/main" id="{E304CEE2-C745-41E5-999D-67E5A380E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6963" y="5076825"/>
                  <a:ext cx="73025" cy="65088"/>
                </a:xfrm>
                <a:custGeom>
                  <a:avLst/>
                  <a:gdLst>
                    <a:gd name="T0" fmla="*/ 39 w 46"/>
                    <a:gd name="T1" fmla="*/ 41 h 41"/>
                    <a:gd name="T2" fmla="*/ 0 w 46"/>
                    <a:gd name="T3" fmla="*/ 10 h 41"/>
                    <a:gd name="T4" fmla="*/ 7 w 46"/>
                    <a:gd name="T5" fmla="*/ 0 h 41"/>
                    <a:gd name="T6" fmla="*/ 46 w 46"/>
                    <a:gd name="T7" fmla="*/ 32 h 41"/>
                    <a:gd name="T8" fmla="*/ 39 w 4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1">
                      <a:moveTo>
                        <a:pt x="39" y="41"/>
                      </a:moveTo>
                      <a:lnTo>
                        <a:pt x="0" y="10"/>
                      </a:lnTo>
                      <a:lnTo>
                        <a:pt x="7" y="0"/>
                      </a:lnTo>
                      <a:lnTo>
                        <a:pt x="46" y="32"/>
                      </a:lnTo>
                      <a:lnTo>
                        <a:pt x="39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30DF71DE-A1FE-4296-BD1C-D229903F1F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3621499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ole tekstowe 60">
                <a:extLst>
                  <a:ext uri="{FF2B5EF4-FFF2-40B4-BE49-F238E27FC236}">
                    <a16:creationId xmlns:a16="http://schemas.microsoft.com/office/drawing/2014/main" id="{972D3284-D652-466C-80A4-3C64AA083B34}"/>
                  </a:ext>
                </a:extLst>
              </p:cNvPr>
              <p:cNvSpPr txBox="1"/>
              <p:nvPr/>
            </p:nvSpPr>
            <p:spPr>
              <a:xfrm>
                <a:off x="6011948" y="3619536"/>
                <a:ext cx="5932348" cy="831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&lt;odległość od stacji kolejowej, bocznicy kolejowej&gt;</a:t>
                </a:r>
                <a:endParaRPr lang="en-US" sz="14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grpSp>
          <p:nvGrpSpPr>
            <p:cNvPr id="63" name="Grupa 62">
              <a:extLst>
                <a:ext uri="{FF2B5EF4-FFF2-40B4-BE49-F238E27FC236}">
                  <a16:creationId xmlns:a16="http://schemas.microsoft.com/office/drawing/2014/main" id="{10DE1545-D196-4DD7-9DE5-3F04D243775F}"/>
                </a:ext>
              </a:extLst>
            </p:cNvPr>
            <p:cNvGrpSpPr/>
            <p:nvPr/>
          </p:nvGrpSpPr>
          <p:grpSpPr>
            <a:xfrm>
              <a:off x="6011948" y="5080635"/>
              <a:ext cx="5772065" cy="914924"/>
              <a:chOff x="6011948" y="4943475"/>
              <a:chExt cx="5772065" cy="914924"/>
            </a:xfrm>
          </p:grpSpPr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E3AABE29-359E-4179-8D3C-7F88B7FDA6B7}"/>
                  </a:ext>
                </a:extLst>
              </p:cNvPr>
              <p:cNvSpPr txBox="1"/>
              <p:nvPr/>
            </p:nvSpPr>
            <p:spPr>
              <a:xfrm>
                <a:off x="6011948" y="5273495"/>
                <a:ext cx="5772065" cy="58490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>
                    <a:latin typeface="+mj-lt"/>
                  </a:rPr>
                  <a:t>&lt;odległość do najbliższych węzłów autostradowych, dróg ekspresowych, krajowych itd.&gt;</a:t>
                </a:r>
                <a:endParaRPr lang="en-US" sz="1400" dirty="0"/>
              </a:p>
            </p:txBody>
          </p: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41B8B8D0-001F-44DD-9D45-72A516F782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5268398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afika 5">
                <a:extLst>
                  <a:ext uri="{FF2B5EF4-FFF2-40B4-BE49-F238E27FC236}">
                    <a16:creationId xmlns:a16="http://schemas.microsoft.com/office/drawing/2014/main" id="{C18066DE-D477-4875-B27A-636ECF7B931D}"/>
                  </a:ext>
                </a:extLst>
              </p:cNvPr>
              <p:cNvGrpSpPr/>
              <p:nvPr/>
            </p:nvGrpSpPr>
            <p:grpSpPr>
              <a:xfrm>
                <a:off x="6080083" y="4943475"/>
                <a:ext cx="274927" cy="274941"/>
                <a:chOff x="4219575" y="1552575"/>
                <a:chExt cx="3753135" cy="3753326"/>
              </a:xfrm>
              <a:solidFill>
                <a:schemeClr val="tx2"/>
              </a:solidFill>
            </p:grpSpPr>
            <p:sp>
              <p:nvSpPr>
                <p:cNvPr id="10" name="Dowolny kształt: kształt 9">
                  <a:extLst>
                    <a:ext uri="{FF2B5EF4-FFF2-40B4-BE49-F238E27FC236}">
                      <a16:creationId xmlns:a16="http://schemas.microsoft.com/office/drawing/2014/main" id="{F1900CCA-7F25-4C97-833D-1121FB48AA86}"/>
                    </a:ext>
                  </a:extLst>
                </p:cNvPr>
                <p:cNvSpPr/>
                <p:nvPr/>
              </p:nvSpPr>
              <p:spPr>
                <a:xfrm>
                  <a:off x="5227891" y="3611594"/>
                  <a:ext cx="685990" cy="685990"/>
                </a:xfrm>
                <a:custGeom>
                  <a:avLst/>
                  <a:gdLst>
                    <a:gd name="connsiteX0" fmla="*/ 18193 w 685990"/>
                    <a:gd name="connsiteY0" fmla="*/ 63151 h 685990"/>
                    <a:gd name="connsiteX1" fmla="*/ 622745 w 685990"/>
                    <a:gd name="connsiteY1" fmla="*/ 667702 h 685990"/>
                    <a:gd name="connsiteX2" fmla="*/ 685991 w 685990"/>
                    <a:gd name="connsiteY2" fmla="*/ 685991 h 685990"/>
                    <a:gd name="connsiteX3" fmla="*/ 685991 w 685990"/>
                    <a:gd name="connsiteY3" fmla="*/ 0 h 685990"/>
                    <a:gd name="connsiteX4" fmla="*/ 0 w 685990"/>
                    <a:gd name="connsiteY4" fmla="*/ 0 h 685990"/>
                    <a:gd name="connsiteX5" fmla="*/ 18193 w 685990"/>
                    <a:gd name="connsiteY5" fmla="*/ 63151 h 685990"/>
                    <a:gd name="connsiteX6" fmla="*/ 488061 w 685990"/>
                    <a:gd name="connsiteY6" fmla="*/ 197834 h 685990"/>
                    <a:gd name="connsiteX7" fmla="*/ 488061 w 685990"/>
                    <a:gd name="connsiteY7" fmla="*/ 388906 h 685990"/>
                    <a:gd name="connsiteX8" fmla="*/ 296989 w 685990"/>
                    <a:gd name="connsiteY8" fmla="*/ 197834 h 685990"/>
                    <a:gd name="connsiteX9" fmla="*/ 488061 w 685990"/>
                    <a:gd name="connsiteY9" fmla="*/ 197834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18193" y="63151"/>
                      </a:moveTo>
                      <a:cubicBezTo>
                        <a:pt x="101917" y="352425"/>
                        <a:pt x="333566" y="584073"/>
                        <a:pt x="622745" y="667702"/>
                      </a:cubicBezTo>
                      <a:lnTo>
                        <a:pt x="685991" y="685991"/>
                      </a:lnTo>
                      <a:lnTo>
                        <a:pt x="685991" y="0"/>
                      </a:lnTo>
                      <a:lnTo>
                        <a:pt x="0" y="0"/>
                      </a:lnTo>
                      <a:lnTo>
                        <a:pt x="18193" y="63151"/>
                      </a:lnTo>
                      <a:close/>
                      <a:moveTo>
                        <a:pt x="488061" y="197834"/>
                      </a:moveTo>
                      <a:lnTo>
                        <a:pt x="488061" y="388906"/>
                      </a:lnTo>
                      <a:cubicBezTo>
                        <a:pt x="412813" y="338328"/>
                        <a:pt x="347567" y="273082"/>
                        <a:pt x="296989" y="197834"/>
                      </a:cubicBezTo>
                      <a:lnTo>
                        <a:pt x="488061" y="1978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" name="Dowolny kształt: kształt 10">
                  <a:extLst>
                    <a:ext uri="{FF2B5EF4-FFF2-40B4-BE49-F238E27FC236}">
                      <a16:creationId xmlns:a16="http://schemas.microsoft.com/office/drawing/2014/main" id="{3EF6F03E-466D-4F17-A7FA-0BCDB2567D65}"/>
                    </a:ext>
                  </a:extLst>
                </p:cNvPr>
                <p:cNvSpPr/>
                <p:nvPr/>
              </p:nvSpPr>
              <p:spPr>
                <a:xfrm>
                  <a:off x="5227796" y="2560891"/>
                  <a:ext cx="685990" cy="685990"/>
                </a:xfrm>
                <a:custGeom>
                  <a:avLst/>
                  <a:gdLst>
                    <a:gd name="connsiteX0" fmla="*/ 18288 w 685990"/>
                    <a:gd name="connsiteY0" fmla="*/ 622745 h 685990"/>
                    <a:gd name="connsiteX1" fmla="*/ 0 w 685990"/>
                    <a:gd name="connsiteY1" fmla="*/ 685991 h 685990"/>
                    <a:gd name="connsiteX2" fmla="*/ 685990 w 685990"/>
                    <a:gd name="connsiteY2" fmla="*/ 685991 h 685990"/>
                    <a:gd name="connsiteX3" fmla="*/ 685990 w 685990"/>
                    <a:gd name="connsiteY3" fmla="*/ 0 h 685990"/>
                    <a:gd name="connsiteX4" fmla="*/ 622745 w 685990"/>
                    <a:gd name="connsiteY4" fmla="*/ 18288 h 685990"/>
                    <a:gd name="connsiteX5" fmla="*/ 18288 w 685990"/>
                    <a:gd name="connsiteY5" fmla="*/ 622745 h 685990"/>
                    <a:gd name="connsiteX6" fmla="*/ 488156 w 685990"/>
                    <a:gd name="connsiteY6" fmla="*/ 488061 h 685990"/>
                    <a:gd name="connsiteX7" fmla="*/ 297085 w 685990"/>
                    <a:gd name="connsiteY7" fmla="*/ 488061 h 685990"/>
                    <a:gd name="connsiteX8" fmla="*/ 488156 w 685990"/>
                    <a:gd name="connsiteY8" fmla="*/ 297085 h 685990"/>
                    <a:gd name="connsiteX9" fmla="*/ 488156 w 685990"/>
                    <a:gd name="connsiteY9" fmla="*/ 488061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18288" y="622745"/>
                      </a:moveTo>
                      <a:lnTo>
                        <a:pt x="0" y="685991"/>
                      </a:lnTo>
                      <a:lnTo>
                        <a:pt x="685990" y="685991"/>
                      </a:lnTo>
                      <a:lnTo>
                        <a:pt x="685990" y="0"/>
                      </a:lnTo>
                      <a:lnTo>
                        <a:pt x="622745" y="18288"/>
                      </a:lnTo>
                      <a:cubicBezTo>
                        <a:pt x="333661" y="101917"/>
                        <a:pt x="102013" y="333566"/>
                        <a:pt x="18288" y="622745"/>
                      </a:cubicBezTo>
                      <a:close/>
                      <a:moveTo>
                        <a:pt x="488156" y="488061"/>
                      </a:moveTo>
                      <a:lnTo>
                        <a:pt x="297085" y="488061"/>
                      </a:lnTo>
                      <a:cubicBezTo>
                        <a:pt x="347663" y="412813"/>
                        <a:pt x="412909" y="347567"/>
                        <a:pt x="488156" y="297085"/>
                      </a:cubicBezTo>
                      <a:lnTo>
                        <a:pt x="488156" y="4880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" name="Dowolny kształt: kształt 11">
                  <a:extLst>
                    <a:ext uri="{FF2B5EF4-FFF2-40B4-BE49-F238E27FC236}">
                      <a16:creationId xmlns:a16="http://schemas.microsoft.com/office/drawing/2014/main" id="{125DDD60-A916-4DBB-A975-D598F97341DB}"/>
                    </a:ext>
                  </a:extLst>
                </p:cNvPr>
                <p:cNvSpPr/>
                <p:nvPr/>
              </p:nvSpPr>
              <p:spPr>
                <a:xfrm>
                  <a:off x="6278499" y="3611403"/>
                  <a:ext cx="686085" cy="686085"/>
                </a:xfrm>
                <a:custGeom>
                  <a:avLst/>
                  <a:gdLst>
                    <a:gd name="connsiteX0" fmla="*/ 0 w 686085"/>
                    <a:gd name="connsiteY0" fmla="*/ 686086 h 686085"/>
                    <a:gd name="connsiteX1" fmla="*/ 63246 w 686085"/>
                    <a:gd name="connsiteY1" fmla="*/ 667798 h 686085"/>
                    <a:gd name="connsiteX2" fmla="*/ 667798 w 686085"/>
                    <a:gd name="connsiteY2" fmla="*/ 63246 h 686085"/>
                    <a:gd name="connsiteX3" fmla="*/ 686086 w 686085"/>
                    <a:gd name="connsiteY3" fmla="*/ 0 h 686085"/>
                    <a:gd name="connsiteX4" fmla="*/ 95 w 686085"/>
                    <a:gd name="connsiteY4" fmla="*/ 0 h 686085"/>
                    <a:gd name="connsiteX5" fmla="*/ 95 w 686085"/>
                    <a:gd name="connsiteY5" fmla="*/ 686086 h 686085"/>
                    <a:gd name="connsiteX6" fmla="*/ 388906 w 686085"/>
                    <a:gd name="connsiteY6" fmla="*/ 198025 h 686085"/>
                    <a:gd name="connsiteX7" fmla="*/ 197834 w 686085"/>
                    <a:gd name="connsiteY7" fmla="*/ 389096 h 686085"/>
                    <a:gd name="connsiteX8" fmla="*/ 197834 w 686085"/>
                    <a:gd name="connsiteY8" fmla="*/ 198025 h 686085"/>
                    <a:gd name="connsiteX9" fmla="*/ 388906 w 686085"/>
                    <a:gd name="connsiteY9" fmla="*/ 198025 h 686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6085" h="686085">
                      <a:moveTo>
                        <a:pt x="0" y="686086"/>
                      </a:moveTo>
                      <a:lnTo>
                        <a:pt x="63246" y="667798"/>
                      </a:lnTo>
                      <a:cubicBezTo>
                        <a:pt x="352425" y="584168"/>
                        <a:pt x="584073" y="352520"/>
                        <a:pt x="667798" y="63246"/>
                      </a:cubicBezTo>
                      <a:lnTo>
                        <a:pt x="686086" y="0"/>
                      </a:lnTo>
                      <a:lnTo>
                        <a:pt x="95" y="0"/>
                      </a:lnTo>
                      <a:lnTo>
                        <a:pt x="95" y="686086"/>
                      </a:lnTo>
                      <a:close/>
                      <a:moveTo>
                        <a:pt x="388906" y="198025"/>
                      </a:moveTo>
                      <a:cubicBezTo>
                        <a:pt x="338328" y="273272"/>
                        <a:pt x="273082" y="338519"/>
                        <a:pt x="197834" y="389096"/>
                      </a:cubicBezTo>
                      <a:lnTo>
                        <a:pt x="197834" y="198025"/>
                      </a:lnTo>
                      <a:lnTo>
                        <a:pt x="388906" y="1980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" name="Dowolny kształt: kształt 12">
                  <a:extLst>
                    <a:ext uri="{FF2B5EF4-FFF2-40B4-BE49-F238E27FC236}">
                      <a16:creationId xmlns:a16="http://schemas.microsoft.com/office/drawing/2014/main" id="{FA4D38C9-2A32-4AEB-A6B0-FA90D07FB77B}"/>
                    </a:ext>
                  </a:extLst>
                </p:cNvPr>
                <p:cNvSpPr/>
                <p:nvPr/>
              </p:nvSpPr>
              <p:spPr>
                <a:xfrm>
                  <a:off x="4219575" y="1552575"/>
                  <a:ext cx="3753135" cy="3753326"/>
                </a:xfrm>
                <a:custGeom>
                  <a:avLst/>
                  <a:gdLst>
                    <a:gd name="connsiteX0" fmla="*/ 3372993 w 3753135"/>
                    <a:gd name="connsiteY0" fmla="*/ 1496378 h 3753326"/>
                    <a:gd name="connsiteX1" fmla="*/ 3272981 w 3753135"/>
                    <a:gd name="connsiteY1" fmla="*/ 1496378 h 3753326"/>
                    <a:gd name="connsiteX2" fmla="*/ 2256854 w 3753135"/>
                    <a:gd name="connsiteY2" fmla="*/ 480250 h 3753326"/>
                    <a:gd name="connsiteX3" fmla="*/ 2256854 w 3753135"/>
                    <a:gd name="connsiteY3" fmla="*/ 380238 h 3753326"/>
                    <a:gd name="connsiteX4" fmla="*/ 1876616 w 3753135"/>
                    <a:gd name="connsiteY4" fmla="*/ 0 h 3753326"/>
                    <a:gd name="connsiteX5" fmla="*/ 1496473 w 3753135"/>
                    <a:gd name="connsiteY5" fmla="*/ 380238 h 3753326"/>
                    <a:gd name="connsiteX6" fmla="*/ 1496473 w 3753135"/>
                    <a:gd name="connsiteY6" fmla="*/ 480250 h 3753326"/>
                    <a:gd name="connsiteX7" fmla="*/ 480250 w 3753135"/>
                    <a:gd name="connsiteY7" fmla="*/ 1496378 h 3753326"/>
                    <a:gd name="connsiteX8" fmla="*/ 380143 w 3753135"/>
                    <a:gd name="connsiteY8" fmla="*/ 1496378 h 3753326"/>
                    <a:gd name="connsiteX9" fmla="*/ 0 w 3753135"/>
                    <a:gd name="connsiteY9" fmla="*/ 1876616 h 3753326"/>
                    <a:gd name="connsiteX10" fmla="*/ 380143 w 3753135"/>
                    <a:gd name="connsiteY10" fmla="*/ 2256854 h 3753326"/>
                    <a:gd name="connsiteX11" fmla="*/ 480250 w 3753135"/>
                    <a:gd name="connsiteY11" fmla="*/ 2256854 h 3753326"/>
                    <a:gd name="connsiteX12" fmla="*/ 1496378 w 3753135"/>
                    <a:gd name="connsiteY12" fmla="*/ 3272981 h 3753326"/>
                    <a:gd name="connsiteX13" fmla="*/ 1496378 w 3753135"/>
                    <a:gd name="connsiteY13" fmla="*/ 3373088 h 3753326"/>
                    <a:gd name="connsiteX14" fmla="*/ 1876520 w 3753135"/>
                    <a:gd name="connsiteY14" fmla="*/ 3753326 h 3753326"/>
                    <a:gd name="connsiteX15" fmla="*/ 2256758 w 3753135"/>
                    <a:gd name="connsiteY15" fmla="*/ 3373088 h 3753326"/>
                    <a:gd name="connsiteX16" fmla="*/ 2256758 w 3753135"/>
                    <a:gd name="connsiteY16" fmla="*/ 3272981 h 3753326"/>
                    <a:gd name="connsiteX17" fmla="*/ 3272885 w 3753135"/>
                    <a:gd name="connsiteY17" fmla="*/ 2256854 h 3753326"/>
                    <a:gd name="connsiteX18" fmla="*/ 3372898 w 3753135"/>
                    <a:gd name="connsiteY18" fmla="*/ 2256854 h 3753326"/>
                    <a:gd name="connsiteX19" fmla="*/ 3753136 w 3753135"/>
                    <a:gd name="connsiteY19" fmla="*/ 1876616 h 3753326"/>
                    <a:gd name="connsiteX20" fmla="*/ 3372993 w 3753135"/>
                    <a:gd name="connsiteY20" fmla="*/ 1496378 h 3753326"/>
                    <a:gd name="connsiteX21" fmla="*/ 3372993 w 3753135"/>
                    <a:gd name="connsiteY21" fmla="*/ 2058924 h 3753326"/>
                    <a:gd name="connsiteX22" fmla="*/ 3113246 w 3753135"/>
                    <a:gd name="connsiteY22" fmla="*/ 2058924 h 3753326"/>
                    <a:gd name="connsiteX23" fmla="*/ 3105817 w 3753135"/>
                    <a:gd name="connsiteY23" fmla="*/ 2099596 h 3753326"/>
                    <a:gd name="connsiteX24" fmla="*/ 2099596 w 3753135"/>
                    <a:gd name="connsiteY24" fmla="*/ 3105912 h 3753326"/>
                    <a:gd name="connsiteX25" fmla="*/ 2058924 w 3753135"/>
                    <a:gd name="connsiteY25" fmla="*/ 3113246 h 3753326"/>
                    <a:gd name="connsiteX26" fmla="*/ 2058924 w 3753135"/>
                    <a:gd name="connsiteY26" fmla="*/ 3373088 h 3753326"/>
                    <a:gd name="connsiteX27" fmla="*/ 1876616 w 3753135"/>
                    <a:gd name="connsiteY27" fmla="*/ 3555397 h 3753326"/>
                    <a:gd name="connsiteX28" fmla="*/ 1694307 w 3753135"/>
                    <a:gd name="connsiteY28" fmla="*/ 3373088 h 3753326"/>
                    <a:gd name="connsiteX29" fmla="*/ 1694307 w 3753135"/>
                    <a:gd name="connsiteY29" fmla="*/ 3113246 h 3753326"/>
                    <a:gd name="connsiteX30" fmla="*/ 1653635 w 3753135"/>
                    <a:gd name="connsiteY30" fmla="*/ 3105912 h 3753326"/>
                    <a:gd name="connsiteX31" fmla="*/ 647414 w 3753135"/>
                    <a:gd name="connsiteY31" fmla="*/ 2099596 h 3753326"/>
                    <a:gd name="connsiteX32" fmla="*/ 639985 w 3753135"/>
                    <a:gd name="connsiteY32" fmla="*/ 2058924 h 3753326"/>
                    <a:gd name="connsiteX33" fmla="*/ 380143 w 3753135"/>
                    <a:gd name="connsiteY33" fmla="*/ 2058924 h 3753326"/>
                    <a:gd name="connsiteX34" fmla="*/ 197834 w 3753135"/>
                    <a:gd name="connsiteY34" fmla="*/ 1876616 h 3753326"/>
                    <a:gd name="connsiteX35" fmla="*/ 380143 w 3753135"/>
                    <a:gd name="connsiteY35" fmla="*/ 1694307 h 3753326"/>
                    <a:gd name="connsiteX36" fmla="*/ 639890 w 3753135"/>
                    <a:gd name="connsiteY36" fmla="*/ 1694307 h 3753326"/>
                    <a:gd name="connsiteX37" fmla="*/ 647319 w 3753135"/>
                    <a:gd name="connsiteY37" fmla="*/ 1653635 h 3753326"/>
                    <a:gd name="connsiteX38" fmla="*/ 1653540 w 3753135"/>
                    <a:gd name="connsiteY38" fmla="*/ 647319 h 3753326"/>
                    <a:gd name="connsiteX39" fmla="*/ 1694212 w 3753135"/>
                    <a:gd name="connsiteY39" fmla="*/ 639985 h 3753326"/>
                    <a:gd name="connsiteX40" fmla="*/ 1694212 w 3753135"/>
                    <a:gd name="connsiteY40" fmla="*/ 380238 h 3753326"/>
                    <a:gd name="connsiteX41" fmla="*/ 1876520 w 3753135"/>
                    <a:gd name="connsiteY41" fmla="*/ 197930 h 3753326"/>
                    <a:gd name="connsiteX42" fmla="*/ 2058829 w 3753135"/>
                    <a:gd name="connsiteY42" fmla="*/ 380238 h 3753326"/>
                    <a:gd name="connsiteX43" fmla="*/ 2058829 w 3753135"/>
                    <a:gd name="connsiteY43" fmla="*/ 639985 h 3753326"/>
                    <a:gd name="connsiteX44" fmla="*/ 2099501 w 3753135"/>
                    <a:gd name="connsiteY44" fmla="*/ 647319 h 3753326"/>
                    <a:gd name="connsiteX45" fmla="*/ 3105722 w 3753135"/>
                    <a:gd name="connsiteY45" fmla="*/ 1653635 h 3753326"/>
                    <a:gd name="connsiteX46" fmla="*/ 3113151 w 3753135"/>
                    <a:gd name="connsiteY46" fmla="*/ 1694307 h 3753326"/>
                    <a:gd name="connsiteX47" fmla="*/ 3372898 w 3753135"/>
                    <a:gd name="connsiteY47" fmla="*/ 1694307 h 3753326"/>
                    <a:gd name="connsiteX48" fmla="*/ 3555206 w 3753135"/>
                    <a:gd name="connsiteY48" fmla="*/ 1876616 h 3753326"/>
                    <a:gd name="connsiteX49" fmla="*/ 3372993 w 3753135"/>
                    <a:gd name="connsiteY49" fmla="*/ 2058924 h 3753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753135" h="3753326">
                      <a:moveTo>
                        <a:pt x="3372993" y="1496378"/>
                      </a:moveTo>
                      <a:lnTo>
                        <a:pt x="3272981" y="1496378"/>
                      </a:lnTo>
                      <a:cubicBezTo>
                        <a:pt x="3139059" y="1007078"/>
                        <a:pt x="2746153" y="614172"/>
                        <a:pt x="2256854" y="480250"/>
                      </a:cubicBezTo>
                      <a:lnTo>
                        <a:pt x="2256854" y="380238"/>
                      </a:lnTo>
                      <a:cubicBezTo>
                        <a:pt x="2256854" y="170593"/>
                        <a:pt x="2086261" y="0"/>
                        <a:pt x="1876616" y="0"/>
                      </a:cubicBezTo>
                      <a:cubicBezTo>
                        <a:pt x="1666970" y="0"/>
                        <a:pt x="1496473" y="170593"/>
                        <a:pt x="1496473" y="380238"/>
                      </a:cubicBezTo>
                      <a:lnTo>
                        <a:pt x="1496473" y="480250"/>
                      </a:lnTo>
                      <a:cubicBezTo>
                        <a:pt x="1007078" y="614172"/>
                        <a:pt x="614267" y="1007078"/>
                        <a:pt x="480250" y="1496378"/>
                      </a:cubicBezTo>
                      <a:lnTo>
                        <a:pt x="380143" y="1496378"/>
                      </a:lnTo>
                      <a:cubicBezTo>
                        <a:pt x="170593" y="1496378"/>
                        <a:pt x="0" y="1666970"/>
                        <a:pt x="0" y="1876616"/>
                      </a:cubicBezTo>
                      <a:cubicBezTo>
                        <a:pt x="0" y="2086261"/>
                        <a:pt x="170593" y="2256854"/>
                        <a:pt x="380143" y="2256854"/>
                      </a:cubicBezTo>
                      <a:lnTo>
                        <a:pt x="480250" y="2256854"/>
                      </a:lnTo>
                      <a:cubicBezTo>
                        <a:pt x="614172" y="2746153"/>
                        <a:pt x="1007078" y="3139059"/>
                        <a:pt x="1496378" y="3272981"/>
                      </a:cubicBezTo>
                      <a:lnTo>
                        <a:pt x="1496378" y="3373088"/>
                      </a:lnTo>
                      <a:cubicBezTo>
                        <a:pt x="1496378" y="3582734"/>
                        <a:pt x="1666970" y="3753326"/>
                        <a:pt x="1876520" y="3753326"/>
                      </a:cubicBezTo>
                      <a:cubicBezTo>
                        <a:pt x="2086166" y="3753326"/>
                        <a:pt x="2256758" y="3582734"/>
                        <a:pt x="2256758" y="3373088"/>
                      </a:cubicBezTo>
                      <a:lnTo>
                        <a:pt x="2256758" y="3272981"/>
                      </a:lnTo>
                      <a:cubicBezTo>
                        <a:pt x="2746058" y="3139059"/>
                        <a:pt x="3139059" y="2746153"/>
                        <a:pt x="3272885" y="2256854"/>
                      </a:cubicBezTo>
                      <a:lnTo>
                        <a:pt x="3372898" y="2256854"/>
                      </a:lnTo>
                      <a:cubicBezTo>
                        <a:pt x="3582543" y="2256854"/>
                        <a:pt x="3753136" y="2086261"/>
                        <a:pt x="3753136" y="1876616"/>
                      </a:cubicBezTo>
                      <a:cubicBezTo>
                        <a:pt x="3753136" y="1666970"/>
                        <a:pt x="3582734" y="1496378"/>
                        <a:pt x="3372993" y="1496378"/>
                      </a:cubicBezTo>
                      <a:close/>
                      <a:moveTo>
                        <a:pt x="3372993" y="2058924"/>
                      </a:moveTo>
                      <a:lnTo>
                        <a:pt x="3113246" y="2058924"/>
                      </a:lnTo>
                      <a:lnTo>
                        <a:pt x="3105817" y="2099596"/>
                      </a:lnTo>
                      <a:cubicBezTo>
                        <a:pt x="3013615" y="2609279"/>
                        <a:pt x="2609279" y="3013710"/>
                        <a:pt x="2099596" y="3105912"/>
                      </a:cubicBezTo>
                      <a:lnTo>
                        <a:pt x="2058924" y="3113246"/>
                      </a:lnTo>
                      <a:lnTo>
                        <a:pt x="2058924" y="3373088"/>
                      </a:lnTo>
                      <a:cubicBezTo>
                        <a:pt x="2058924" y="3473577"/>
                        <a:pt x="1977104" y="3555397"/>
                        <a:pt x="1876616" y="3555397"/>
                      </a:cubicBezTo>
                      <a:cubicBezTo>
                        <a:pt x="1776127" y="3555397"/>
                        <a:pt x="1694307" y="3473577"/>
                        <a:pt x="1694307" y="3373088"/>
                      </a:cubicBezTo>
                      <a:lnTo>
                        <a:pt x="1694307" y="3113246"/>
                      </a:lnTo>
                      <a:lnTo>
                        <a:pt x="1653635" y="3105912"/>
                      </a:lnTo>
                      <a:cubicBezTo>
                        <a:pt x="1144048" y="3013710"/>
                        <a:pt x="739616" y="2609279"/>
                        <a:pt x="647414" y="2099596"/>
                      </a:cubicBezTo>
                      <a:lnTo>
                        <a:pt x="639985" y="2058924"/>
                      </a:lnTo>
                      <a:lnTo>
                        <a:pt x="380143" y="2058924"/>
                      </a:lnTo>
                      <a:cubicBezTo>
                        <a:pt x="279654" y="2058924"/>
                        <a:pt x="197834" y="1977104"/>
                        <a:pt x="197834" y="1876616"/>
                      </a:cubicBezTo>
                      <a:cubicBezTo>
                        <a:pt x="197834" y="1776127"/>
                        <a:pt x="279654" y="1694307"/>
                        <a:pt x="380143" y="1694307"/>
                      </a:cubicBezTo>
                      <a:lnTo>
                        <a:pt x="639890" y="1694307"/>
                      </a:lnTo>
                      <a:lnTo>
                        <a:pt x="647319" y="1653635"/>
                      </a:lnTo>
                      <a:cubicBezTo>
                        <a:pt x="739521" y="1143953"/>
                        <a:pt x="1143953" y="739616"/>
                        <a:pt x="1653540" y="647319"/>
                      </a:cubicBezTo>
                      <a:lnTo>
                        <a:pt x="1694212" y="639985"/>
                      </a:lnTo>
                      <a:lnTo>
                        <a:pt x="1694212" y="380238"/>
                      </a:lnTo>
                      <a:cubicBezTo>
                        <a:pt x="1694212" y="279654"/>
                        <a:pt x="1776032" y="197930"/>
                        <a:pt x="1876520" y="197930"/>
                      </a:cubicBezTo>
                      <a:cubicBezTo>
                        <a:pt x="1977104" y="197930"/>
                        <a:pt x="2058829" y="279749"/>
                        <a:pt x="2058829" y="380238"/>
                      </a:cubicBezTo>
                      <a:lnTo>
                        <a:pt x="2058829" y="639985"/>
                      </a:lnTo>
                      <a:lnTo>
                        <a:pt x="2099501" y="647319"/>
                      </a:lnTo>
                      <a:cubicBezTo>
                        <a:pt x="2609183" y="739521"/>
                        <a:pt x="3013520" y="1143953"/>
                        <a:pt x="3105722" y="1653635"/>
                      </a:cubicBezTo>
                      <a:lnTo>
                        <a:pt x="3113151" y="1694307"/>
                      </a:lnTo>
                      <a:lnTo>
                        <a:pt x="3372898" y="1694307"/>
                      </a:lnTo>
                      <a:cubicBezTo>
                        <a:pt x="3473482" y="1694307"/>
                        <a:pt x="3555206" y="1776127"/>
                        <a:pt x="3555206" y="1876616"/>
                      </a:cubicBezTo>
                      <a:cubicBezTo>
                        <a:pt x="3555206" y="1977104"/>
                        <a:pt x="3473577" y="2058924"/>
                        <a:pt x="3372993" y="20589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6" name="Dowolny kształt: kształt 15">
                  <a:extLst>
                    <a:ext uri="{FF2B5EF4-FFF2-40B4-BE49-F238E27FC236}">
                      <a16:creationId xmlns:a16="http://schemas.microsoft.com/office/drawing/2014/main" id="{F05A087A-E208-4295-A2B2-5528A879836C}"/>
                    </a:ext>
                  </a:extLst>
                </p:cNvPr>
                <p:cNvSpPr/>
                <p:nvPr/>
              </p:nvSpPr>
              <p:spPr>
                <a:xfrm>
                  <a:off x="6278499" y="2560891"/>
                  <a:ext cx="685990" cy="685990"/>
                </a:xfrm>
                <a:custGeom>
                  <a:avLst/>
                  <a:gdLst>
                    <a:gd name="connsiteX0" fmla="*/ 63246 w 685990"/>
                    <a:gd name="connsiteY0" fmla="*/ 18288 h 685990"/>
                    <a:gd name="connsiteX1" fmla="*/ 0 w 685990"/>
                    <a:gd name="connsiteY1" fmla="*/ 0 h 685990"/>
                    <a:gd name="connsiteX2" fmla="*/ 0 w 685990"/>
                    <a:gd name="connsiteY2" fmla="*/ 685991 h 685990"/>
                    <a:gd name="connsiteX3" fmla="*/ 685990 w 685990"/>
                    <a:gd name="connsiteY3" fmla="*/ 685991 h 685990"/>
                    <a:gd name="connsiteX4" fmla="*/ 667703 w 685990"/>
                    <a:gd name="connsiteY4" fmla="*/ 622745 h 685990"/>
                    <a:gd name="connsiteX5" fmla="*/ 63246 w 685990"/>
                    <a:gd name="connsiteY5" fmla="*/ 18288 h 685990"/>
                    <a:gd name="connsiteX6" fmla="*/ 197929 w 685990"/>
                    <a:gd name="connsiteY6" fmla="*/ 488061 h 685990"/>
                    <a:gd name="connsiteX7" fmla="*/ 197929 w 685990"/>
                    <a:gd name="connsiteY7" fmla="*/ 297085 h 685990"/>
                    <a:gd name="connsiteX8" fmla="*/ 389001 w 685990"/>
                    <a:gd name="connsiteY8" fmla="*/ 488061 h 685990"/>
                    <a:gd name="connsiteX9" fmla="*/ 197929 w 685990"/>
                    <a:gd name="connsiteY9" fmla="*/ 488061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63246" y="18288"/>
                      </a:moveTo>
                      <a:lnTo>
                        <a:pt x="0" y="0"/>
                      </a:lnTo>
                      <a:lnTo>
                        <a:pt x="0" y="685991"/>
                      </a:lnTo>
                      <a:lnTo>
                        <a:pt x="685990" y="685991"/>
                      </a:lnTo>
                      <a:lnTo>
                        <a:pt x="667703" y="622745"/>
                      </a:lnTo>
                      <a:cubicBezTo>
                        <a:pt x="584073" y="333566"/>
                        <a:pt x="352425" y="101917"/>
                        <a:pt x="63246" y="18288"/>
                      </a:cubicBezTo>
                      <a:close/>
                      <a:moveTo>
                        <a:pt x="197929" y="488061"/>
                      </a:moveTo>
                      <a:lnTo>
                        <a:pt x="197929" y="297085"/>
                      </a:lnTo>
                      <a:cubicBezTo>
                        <a:pt x="273177" y="347663"/>
                        <a:pt x="338423" y="412909"/>
                        <a:pt x="389001" y="488061"/>
                      </a:cubicBezTo>
                      <a:lnTo>
                        <a:pt x="197929" y="4880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52" name="Prostokąt 51">
            <a:extLst>
              <a:ext uri="{FF2B5EF4-FFF2-40B4-BE49-F238E27FC236}">
                <a16:creationId xmlns:a16="http://schemas.microsoft.com/office/drawing/2014/main" id="{1EAB7628-4A11-4138-A798-B860AAEA5EB0}"/>
              </a:ext>
            </a:extLst>
          </p:cNvPr>
          <p:cNvSpPr/>
          <p:nvPr/>
        </p:nvSpPr>
        <p:spPr>
          <a:xfrm>
            <a:off x="419686" y="1862389"/>
            <a:ext cx="5052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&lt;zdjęcia i schematy dojazdu do działki&gt;</a:t>
            </a:r>
            <a:endParaRPr lang="en-US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0E5869-515C-4AD3-B002-83D4AA1A71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/>
              <a:t>Dostępność mediów</a:t>
            </a:r>
            <a:endParaRPr lang="pl-PL" dirty="0"/>
          </a:p>
        </p:txBody>
      </p:sp>
      <p:graphicFrame>
        <p:nvGraphicFramePr>
          <p:cNvPr id="8" name="Tabela 10">
            <a:extLst>
              <a:ext uri="{FF2B5EF4-FFF2-40B4-BE49-F238E27FC236}">
                <a16:creationId xmlns:a16="http://schemas.microsoft.com/office/drawing/2014/main" id="{79A3C9FB-4E59-4803-ABD2-946A7CC78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685083"/>
              </p:ext>
            </p:extLst>
          </p:nvPr>
        </p:nvGraphicFramePr>
        <p:xfrm>
          <a:off x="407987" y="1820016"/>
          <a:ext cx="11376025" cy="441210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26315">
                  <a:extLst>
                    <a:ext uri="{9D8B030D-6E8A-4147-A177-3AD203B41FA5}">
                      <a16:colId xmlns:a16="http://schemas.microsoft.com/office/drawing/2014/main" val="3423492187"/>
                    </a:ext>
                  </a:extLst>
                </a:gridCol>
                <a:gridCol w="1702692">
                  <a:extLst>
                    <a:ext uri="{9D8B030D-6E8A-4147-A177-3AD203B41FA5}">
                      <a16:colId xmlns:a16="http://schemas.microsoft.com/office/drawing/2014/main" val="3547021880"/>
                    </a:ext>
                  </a:extLst>
                </a:gridCol>
                <a:gridCol w="7647018">
                  <a:extLst>
                    <a:ext uri="{9D8B030D-6E8A-4147-A177-3AD203B41FA5}">
                      <a16:colId xmlns:a16="http://schemas.microsoft.com/office/drawing/2014/main" val="3810553368"/>
                    </a:ext>
                  </a:extLst>
                </a:gridCol>
              </a:tblGrid>
              <a:tr h="509090"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Media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Odległość przyłącza od granicy terenu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Parametry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68399"/>
                  </a:ext>
                </a:extLst>
              </a:tr>
              <a:tr h="11539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l-PL" sz="1200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Energia elektryczna</a:t>
                      </a:r>
                      <a:endParaRPr lang="pl-PL" sz="12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&lt;dostępne napięcie, moc przyłączeniowa, możliwości rozbudowy/modernizacji&gt;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04680"/>
                  </a:ext>
                </a:extLst>
              </a:tr>
              <a:tr h="11199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200">
                          <a:solidFill>
                            <a:schemeClr val="bg1"/>
                          </a:solidFill>
                          <a:latin typeface="+mj-lt"/>
                        </a:rPr>
                        <a:t>Gaz</a:t>
                      </a:r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&lt;dostępna objętość, średnica rury, wartość kaloryczna, możliwości rozbudowy/modernizacji&gt;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92717"/>
                  </a:ext>
                </a:extLst>
              </a:tr>
              <a:tr h="916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>
                          <a:solidFill>
                            <a:schemeClr val="bg1"/>
                          </a:solidFill>
                          <a:latin typeface="+mj-lt"/>
                        </a:rPr>
                        <a:t>Woda</a:t>
                      </a:r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&lt;dostępna objętość, możliwości rozbudowy/modernizacji;</a:t>
                      </a:r>
                    </a:p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W razie konieczności podział na wodę do względów socjalnych i przemysłowych&gt;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875278"/>
                  </a:ext>
                </a:extLst>
              </a:tr>
              <a:tr h="712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200">
                          <a:solidFill>
                            <a:schemeClr val="bg1"/>
                          </a:solidFill>
                          <a:latin typeface="+mj-lt"/>
                        </a:rPr>
                        <a:t>Ścieki</a:t>
                      </a:r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&lt;dostępna objętość, możliwości rozbudowy/modernizacji&gt;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824641"/>
                  </a:ext>
                </a:extLst>
              </a:tr>
            </a:tbl>
          </a:graphicData>
        </a:graphic>
      </p:graphicFrame>
      <p:grpSp>
        <p:nvGrpSpPr>
          <p:cNvPr id="23" name="Grupa 22">
            <a:extLst>
              <a:ext uri="{FF2B5EF4-FFF2-40B4-BE49-F238E27FC236}">
                <a16:creationId xmlns:a16="http://schemas.microsoft.com/office/drawing/2014/main" id="{01C60479-DC04-449F-A948-942AE60006ED}"/>
              </a:ext>
            </a:extLst>
          </p:cNvPr>
          <p:cNvGrpSpPr/>
          <p:nvPr/>
        </p:nvGrpSpPr>
        <p:grpSpPr>
          <a:xfrm>
            <a:off x="541796" y="2782294"/>
            <a:ext cx="270324" cy="3206471"/>
            <a:chOff x="541797" y="2782294"/>
            <a:chExt cx="252017" cy="3173887"/>
          </a:xfrm>
        </p:grpSpPr>
        <p:grpSp>
          <p:nvGrpSpPr>
            <p:cNvPr id="9" name="Grafika 2">
              <a:extLst>
                <a:ext uri="{FF2B5EF4-FFF2-40B4-BE49-F238E27FC236}">
                  <a16:creationId xmlns:a16="http://schemas.microsoft.com/office/drawing/2014/main" id="{F4BF4F63-9574-4322-94C3-4D0C733B2A5B}"/>
                </a:ext>
              </a:extLst>
            </p:cNvPr>
            <p:cNvGrpSpPr/>
            <p:nvPr/>
          </p:nvGrpSpPr>
          <p:grpSpPr>
            <a:xfrm>
              <a:off x="541797" y="5699998"/>
              <a:ext cx="249910" cy="256183"/>
              <a:chOff x="2447980" y="3111758"/>
              <a:chExt cx="7349691" cy="7534200"/>
            </a:xfrm>
            <a:solidFill>
              <a:schemeClr val="bg1"/>
            </a:solidFill>
          </p:grpSpPr>
          <p:sp>
            <p:nvSpPr>
              <p:cNvPr id="10" name="Dowolny kształt: kształt 9">
                <a:extLst>
                  <a:ext uri="{FF2B5EF4-FFF2-40B4-BE49-F238E27FC236}">
                    <a16:creationId xmlns:a16="http://schemas.microsoft.com/office/drawing/2014/main" id="{91AF8F79-F41B-4F02-B74F-200E300535D7}"/>
                  </a:ext>
                </a:extLst>
              </p:cNvPr>
              <p:cNvSpPr/>
              <p:nvPr/>
            </p:nvSpPr>
            <p:spPr>
              <a:xfrm>
                <a:off x="2447980" y="3111758"/>
                <a:ext cx="7349691" cy="7534200"/>
              </a:xfrm>
              <a:custGeom>
                <a:avLst/>
                <a:gdLst>
                  <a:gd name="connsiteX0" fmla="*/ 7145369 w 7295102"/>
                  <a:gd name="connsiteY0" fmla="*/ 972979 h 6579489"/>
                  <a:gd name="connsiteX1" fmla="*/ 4960049 w 7295102"/>
                  <a:gd name="connsiteY1" fmla="*/ 972979 h 6579489"/>
                  <a:gd name="connsiteX2" fmla="*/ 4960049 w 7295102"/>
                  <a:gd name="connsiteY2" fmla="*/ 617696 h 6579489"/>
                  <a:gd name="connsiteX3" fmla="*/ 4916139 w 7295102"/>
                  <a:gd name="connsiteY3" fmla="*/ 511588 h 6579489"/>
                  <a:gd name="connsiteX4" fmla="*/ 4448366 w 7295102"/>
                  <a:gd name="connsiteY4" fmla="*/ 43910 h 6579489"/>
                  <a:gd name="connsiteX5" fmla="*/ 4342257 w 7295102"/>
                  <a:gd name="connsiteY5" fmla="*/ 0 h 6579489"/>
                  <a:gd name="connsiteX6" fmla="*/ 2953036 w 7295102"/>
                  <a:gd name="connsiteY6" fmla="*/ 0 h 6579489"/>
                  <a:gd name="connsiteX7" fmla="*/ 2846928 w 7295102"/>
                  <a:gd name="connsiteY7" fmla="*/ 43910 h 6579489"/>
                  <a:gd name="connsiteX8" fmla="*/ 2379250 w 7295102"/>
                  <a:gd name="connsiteY8" fmla="*/ 511588 h 6579489"/>
                  <a:gd name="connsiteX9" fmla="*/ 2335340 w 7295102"/>
                  <a:gd name="connsiteY9" fmla="*/ 617696 h 6579489"/>
                  <a:gd name="connsiteX10" fmla="*/ 2335340 w 7295102"/>
                  <a:gd name="connsiteY10" fmla="*/ 972979 h 6579489"/>
                  <a:gd name="connsiteX11" fmla="*/ 149924 w 7295102"/>
                  <a:gd name="connsiteY11" fmla="*/ 972979 h 6579489"/>
                  <a:gd name="connsiteX12" fmla="*/ 0 w 7295102"/>
                  <a:gd name="connsiteY12" fmla="*/ 1122807 h 6579489"/>
                  <a:gd name="connsiteX13" fmla="*/ 0 w 7295102"/>
                  <a:gd name="connsiteY13" fmla="*/ 6429566 h 6579489"/>
                  <a:gd name="connsiteX14" fmla="*/ 149924 w 7295102"/>
                  <a:gd name="connsiteY14" fmla="*/ 6579489 h 6579489"/>
                  <a:gd name="connsiteX15" fmla="*/ 7145369 w 7295102"/>
                  <a:gd name="connsiteY15" fmla="*/ 6579489 h 6579489"/>
                  <a:gd name="connsiteX16" fmla="*/ 7295103 w 7295102"/>
                  <a:gd name="connsiteY16" fmla="*/ 6429566 h 6579489"/>
                  <a:gd name="connsiteX17" fmla="*/ 7295103 w 7295102"/>
                  <a:gd name="connsiteY17" fmla="*/ 1122807 h 6579489"/>
                  <a:gd name="connsiteX18" fmla="*/ 7145369 w 7295102"/>
                  <a:gd name="connsiteY18" fmla="*/ 972979 h 6579489"/>
                  <a:gd name="connsiteX19" fmla="*/ 2635091 w 7295102"/>
                  <a:gd name="connsiteY19" fmla="*/ 679895 h 6579489"/>
                  <a:gd name="connsiteX20" fmla="*/ 3014948 w 7295102"/>
                  <a:gd name="connsiteY20" fmla="*/ 299752 h 6579489"/>
                  <a:gd name="connsiteX21" fmla="*/ 4280249 w 7295102"/>
                  <a:gd name="connsiteY21" fmla="*/ 299752 h 6579489"/>
                  <a:gd name="connsiteX22" fmla="*/ 4660011 w 7295102"/>
                  <a:gd name="connsiteY22" fmla="*/ 679895 h 6579489"/>
                  <a:gd name="connsiteX23" fmla="*/ 4660011 w 7295102"/>
                  <a:gd name="connsiteY23" fmla="*/ 973074 h 6579489"/>
                  <a:gd name="connsiteX24" fmla="*/ 2635091 w 7295102"/>
                  <a:gd name="connsiteY24" fmla="*/ 973074 h 6579489"/>
                  <a:gd name="connsiteX25" fmla="*/ 2635091 w 7295102"/>
                  <a:gd name="connsiteY25" fmla="*/ 679895 h 6579489"/>
                  <a:gd name="connsiteX26" fmla="*/ 5934266 w 7295102"/>
                  <a:gd name="connsiteY26" fmla="*/ 3115247 h 6579489"/>
                  <a:gd name="connsiteX27" fmla="*/ 5575269 w 7295102"/>
                  <a:gd name="connsiteY27" fmla="*/ 3377470 h 6579489"/>
                  <a:gd name="connsiteX28" fmla="*/ 5279898 w 7295102"/>
                  <a:gd name="connsiteY28" fmla="*/ 3559683 h 6579489"/>
                  <a:gd name="connsiteX29" fmla="*/ 4984623 w 7295102"/>
                  <a:gd name="connsiteY29" fmla="*/ 3377470 h 6579489"/>
                  <a:gd name="connsiteX30" fmla="*/ 4463606 w 7295102"/>
                  <a:gd name="connsiteY30" fmla="*/ 3093339 h 6579489"/>
                  <a:gd name="connsiteX31" fmla="*/ 3942588 w 7295102"/>
                  <a:gd name="connsiteY31" fmla="*/ 3377470 h 6579489"/>
                  <a:gd name="connsiteX32" fmla="*/ 3647408 w 7295102"/>
                  <a:gd name="connsiteY32" fmla="*/ 3559683 h 6579489"/>
                  <a:gd name="connsiteX33" fmla="*/ 3352038 w 7295102"/>
                  <a:gd name="connsiteY33" fmla="*/ 3377374 h 6579489"/>
                  <a:gd name="connsiteX34" fmla="*/ 2831306 w 7295102"/>
                  <a:gd name="connsiteY34" fmla="*/ 3093339 h 6579489"/>
                  <a:gd name="connsiteX35" fmla="*/ 2310479 w 7295102"/>
                  <a:gd name="connsiteY35" fmla="*/ 3377470 h 6579489"/>
                  <a:gd name="connsiteX36" fmla="*/ 2015109 w 7295102"/>
                  <a:gd name="connsiteY36" fmla="*/ 3559683 h 6579489"/>
                  <a:gd name="connsiteX37" fmla="*/ 1719929 w 7295102"/>
                  <a:gd name="connsiteY37" fmla="*/ 3377470 h 6579489"/>
                  <a:gd name="connsiteX38" fmla="*/ 1360932 w 7295102"/>
                  <a:gd name="connsiteY38" fmla="*/ 3115247 h 6579489"/>
                  <a:gd name="connsiteX39" fmla="*/ 1348835 w 7295102"/>
                  <a:gd name="connsiteY39" fmla="*/ 3112008 h 6579489"/>
                  <a:gd name="connsiteX40" fmla="*/ 1348835 w 7295102"/>
                  <a:gd name="connsiteY40" fmla="*/ 3065526 h 6579489"/>
                  <a:gd name="connsiteX41" fmla="*/ 1998440 w 7295102"/>
                  <a:gd name="connsiteY41" fmla="*/ 2416112 h 6579489"/>
                  <a:gd name="connsiteX42" fmla="*/ 5296948 w 7295102"/>
                  <a:gd name="connsiteY42" fmla="*/ 2416112 h 6579489"/>
                  <a:gd name="connsiteX43" fmla="*/ 5946362 w 7295102"/>
                  <a:gd name="connsiteY43" fmla="*/ 3065526 h 6579489"/>
                  <a:gd name="connsiteX44" fmla="*/ 5946362 w 7295102"/>
                  <a:gd name="connsiteY44" fmla="*/ 3112008 h 6579489"/>
                  <a:gd name="connsiteX45" fmla="*/ 5934266 w 7295102"/>
                  <a:gd name="connsiteY45" fmla="*/ 3115247 h 6579489"/>
                  <a:gd name="connsiteX46" fmla="*/ 5946362 w 7295102"/>
                  <a:gd name="connsiteY46" fmla="*/ 3433477 h 6579489"/>
                  <a:gd name="connsiteX47" fmla="*/ 5946362 w 7295102"/>
                  <a:gd name="connsiteY47" fmla="*/ 4486656 h 6579489"/>
                  <a:gd name="connsiteX48" fmla="*/ 5296948 w 7295102"/>
                  <a:gd name="connsiteY48" fmla="*/ 5136356 h 6579489"/>
                  <a:gd name="connsiteX49" fmla="*/ 1998440 w 7295102"/>
                  <a:gd name="connsiteY49" fmla="*/ 5136356 h 6579489"/>
                  <a:gd name="connsiteX50" fmla="*/ 1348835 w 7295102"/>
                  <a:gd name="connsiteY50" fmla="*/ 4486656 h 6579489"/>
                  <a:gd name="connsiteX51" fmla="*/ 1348835 w 7295102"/>
                  <a:gd name="connsiteY51" fmla="*/ 3433477 h 6579489"/>
                  <a:gd name="connsiteX52" fmla="*/ 1375886 w 7295102"/>
                  <a:gd name="connsiteY52" fmla="*/ 3454813 h 6579489"/>
                  <a:gd name="connsiteX53" fmla="*/ 1494092 w 7295102"/>
                  <a:gd name="connsiteY53" fmla="*/ 3575114 h 6579489"/>
                  <a:gd name="connsiteX54" fmla="*/ 2015109 w 7295102"/>
                  <a:gd name="connsiteY54" fmla="*/ 3859435 h 6579489"/>
                  <a:gd name="connsiteX55" fmla="*/ 2535936 w 7295102"/>
                  <a:gd name="connsiteY55" fmla="*/ 3575114 h 6579489"/>
                  <a:gd name="connsiteX56" fmla="*/ 2831306 w 7295102"/>
                  <a:gd name="connsiteY56" fmla="*/ 3393186 h 6579489"/>
                  <a:gd name="connsiteX57" fmla="*/ 3126581 w 7295102"/>
                  <a:gd name="connsiteY57" fmla="*/ 3575114 h 6579489"/>
                  <a:gd name="connsiteX58" fmla="*/ 3647408 w 7295102"/>
                  <a:gd name="connsiteY58" fmla="*/ 3859435 h 6579489"/>
                  <a:gd name="connsiteX59" fmla="*/ 4168235 w 7295102"/>
                  <a:gd name="connsiteY59" fmla="*/ 3575114 h 6579489"/>
                  <a:gd name="connsiteX60" fmla="*/ 4463510 w 7295102"/>
                  <a:gd name="connsiteY60" fmla="*/ 3393186 h 6579489"/>
                  <a:gd name="connsiteX61" fmla="*/ 4758976 w 7295102"/>
                  <a:gd name="connsiteY61" fmla="*/ 3575114 h 6579489"/>
                  <a:gd name="connsiteX62" fmla="*/ 5279803 w 7295102"/>
                  <a:gd name="connsiteY62" fmla="*/ 3859435 h 6579489"/>
                  <a:gd name="connsiteX63" fmla="*/ 5800821 w 7295102"/>
                  <a:gd name="connsiteY63" fmla="*/ 3575114 h 6579489"/>
                  <a:gd name="connsiteX64" fmla="*/ 5919312 w 7295102"/>
                  <a:gd name="connsiteY64" fmla="*/ 3454813 h 6579489"/>
                  <a:gd name="connsiteX65" fmla="*/ 5946362 w 7295102"/>
                  <a:gd name="connsiteY65" fmla="*/ 3433477 h 6579489"/>
                  <a:gd name="connsiteX66" fmla="*/ 4056698 w 7295102"/>
                  <a:gd name="connsiteY66" fmla="*/ 2116360 h 6579489"/>
                  <a:gd name="connsiteX67" fmla="*/ 3238595 w 7295102"/>
                  <a:gd name="connsiteY67" fmla="*/ 2116360 h 6579489"/>
                  <a:gd name="connsiteX68" fmla="*/ 3238595 w 7295102"/>
                  <a:gd name="connsiteY68" fmla="*/ 1272635 h 6579489"/>
                  <a:gd name="connsiteX69" fmla="*/ 4056698 w 7295102"/>
                  <a:gd name="connsiteY69" fmla="*/ 1272635 h 6579489"/>
                  <a:gd name="connsiteX70" fmla="*/ 4056698 w 7295102"/>
                  <a:gd name="connsiteY70" fmla="*/ 2116360 h 6579489"/>
                  <a:gd name="connsiteX71" fmla="*/ 6995351 w 7295102"/>
                  <a:gd name="connsiteY71" fmla="*/ 6279643 h 6579489"/>
                  <a:gd name="connsiteX72" fmla="*/ 299847 w 7295102"/>
                  <a:gd name="connsiteY72" fmla="*/ 6279643 h 6579489"/>
                  <a:gd name="connsiteX73" fmla="*/ 299847 w 7295102"/>
                  <a:gd name="connsiteY73" fmla="*/ 1272731 h 6579489"/>
                  <a:gd name="connsiteX74" fmla="*/ 2938939 w 7295102"/>
                  <a:gd name="connsiteY74" fmla="*/ 1272731 h 6579489"/>
                  <a:gd name="connsiteX75" fmla="*/ 2938939 w 7295102"/>
                  <a:gd name="connsiteY75" fmla="*/ 2116455 h 6579489"/>
                  <a:gd name="connsiteX76" fmla="*/ 1998536 w 7295102"/>
                  <a:gd name="connsiteY76" fmla="*/ 2116455 h 6579489"/>
                  <a:gd name="connsiteX77" fmla="*/ 1049179 w 7295102"/>
                  <a:gd name="connsiteY77" fmla="*/ 3065526 h 6579489"/>
                  <a:gd name="connsiteX78" fmla="*/ 1049179 w 7295102"/>
                  <a:gd name="connsiteY78" fmla="*/ 4486656 h 6579489"/>
                  <a:gd name="connsiteX79" fmla="*/ 1998536 w 7295102"/>
                  <a:gd name="connsiteY79" fmla="*/ 5436013 h 6579489"/>
                  <a:gd name="connsiteX80" fmla="*/ 5297043 w 7295102"/>
                  <a:gd name="connsiteY80" fmla="*/ 5436013 h 6579489"/>
                  <a:gd name="connsiteX81" fmla="*/ 6212491 w 7295102"/>
                  <a:gd name="connsiteY81" fmla="*/ 4737926 h 6579489"/>
                  <a:gd name="connsiteX82" fmla="*/ 6215920 w 7295102"/>
                  <a:gd name="connsiteY82" fmla="*/ 4725353 h 6579489"/>
                  <a:gd name="connsiteX83" fmla="*/ 6995446 w 7295102"/>
                  <a:gd name="connsiteY83" fmla="*/ 4725353 h 6579489"/>
                  <a:gd name="connsiteX84" fmla="*/ 6995446 w 7295102"/>
                  <a:gd name="connsiteY84" fmla="*/ 6279643 h 6579489"/>
                  <a:gd name="connsiteX85" fmla="*/ 6995351 w 7295102"/>
                  <a:gd name="connsiteY85" fmla="*/ 4425791 h 6579489"/>
                  <a:gd name="connsiteX86" fmla="*/ 6246210 w 7295102"/>
                  <a:gd name="connsiteY86" fmla="*/ 4425791 h 6579489"/>
                  <a:gd name="connsiteX87" fmla="*/ 6246210 w 7295102"/>
                  <a:gd name="connsiteY87" fmla="*/ 3926015 h 6579489"/>
                  <a:gd name="connsiteX88" fmla="*/ 6995351 w 7295102"/>
                  <a:gd name="connsiteY88" fmla="*/ 3926015 h 6579489"/>
                  <a:gd name="connsiteX89" fmla="*/ 6995351 w 7295102"/>
                  <a:gd name="connsiteY89" fmla="*/ 4425791 h 6579489"/>
                  <a:gd name="connsiteX90" fmla="*/ 6995351 w 7295102"/>
                  <a:gd name="connsiteY90" fmla="*/ 3626168 h 6579489"/>
                  <a:gd name="connsiteX91" fmla="*/ 6246210 w 7295102"/>
                  <a:gd name="connsiteY91" fmla="*/ 3626168 h 6579489"/>
                  <a:gd name="connsiteX92" fmla="*/ 6246210 w 7295102"/>
                  <a:gd name="connsiteY92" fmla="*/ 3065526 h 6579489"/>
                  <a:gd name="connsiteX93" fmla="*/ 5296948 w 7295102"/>
                  <a:gd name="connsiteY93" fmla="*/ 2116455 h 6579489"/>
                  <a:gd name="connsiteX94" fmla="*/ 4356354 w 7295102"/>
                  <a:gd name="connsiteY94" fmla="*/ 2116455 h 6579489"/>
                  <a:gd name="connsiteX95" fmla="*/ 4356354 w 7295102"/>
                  <a:gd name="connsiteY95" fmla="*/ 1272731 h 6579489"/>
                  <a:gd name="connsiteX96" fmla="*/ 6995255 w 7295102"/>
                  <a:gd name="connsiteY96" fmla="*/ 1272731 h 6579489"/>
                  <a:gd name="connsiteX97" fmla="*/ 6995255 w 7295102"/>
                  <a:gd name="connsiteY97" fmla="*/ 3626168 h 6579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7295102" h="6579489">
                    <a:moveTo>
                      <a:pt x="7145369" y="972979"/>
                    </a:moveTo>
                    <a:lnTo>
                      <a:pt x="4960049" y="972979"/>
                    </a:lnTo>
                    <a:lnTo>
                      <a:pt x="4960049" y="617696"/>
                    </a:lnTo>
                    <a:cubicBezTo>
                      <a:pt x="4960049" y="577501"/>
                      <a:pt x="4944428" y="540068"/>
                      <a:pt x="4916139" y="511588"/>
                    </a:cubicBezTo>
                    <a:lnTo>
                      <a:pt x="4448366" y="43910"/>
                    </a:lnTo>
                    <a:cubicBezTo>
                      <a:pt x="4419981" y="15526"/>
                      <a:pt x="4382453" y="0"/>
                      <a:pt x="4342257" y="0"/>
                    </a:cubicBezTo>
                    <a:lnTo>
                      <a:pt x="2953036" y="0"/>
                    </a:lnTo>
                    <a:cubicBezTo>
                      <a:pt x="2912936" y="0"/>
                      <a:pt x="2875407" y="15526"/>
                      <a:pt x="2846928" y="43910"/>
                    </a:cubicBezTo>
                    <a:lnTo>
                      <a:pt x="2379250" y="511588"/>
                    </a:lnTo>
                    <a:cubicBezTo>
                      <a:pt x="2350961" y="540068"/>
                      <a:pt x="2335340" y="577406"/>
                      <a:pt x="2335340" y="617696"/>
                    </a:cubicBezTo>
                    <a:lnTo>
                      <a:pt x="2335340" y="972979"/>
                    </a:lnTo>
                    <a:lnTo>
                      <a:pt x="149924" y="972979"/>
                    </a:lnTo>
                    <a:cubicBezTo>
                      <a:pt x="67247" y="972979"/>
                      <a:pt x="0" y="1040130"/>
                      <a:pt x="0" y="1122807"/>
                    </a:cubicBezTo>
                    <a:lnTo>
                      <a:pt x="0" y="6429566"/>
                    </a:lnTo>
                    <a:cubicBezTo>
                      <a:pt x="0" y="6512243"/>
                      <a:pt x="67247" y="6579489"/>
                      <a:pt x="149924" y="6579489"/>
                    </a:cubicBezTo>
                    <a:lnTo>
                      <a:pt x="7145369" y="6579489"/>
                    </a:lnTo>
                    <a:cubicBezTo>
                      <a:pt x="7228046" y="6579489"/>
                      <a:pt x="7295103" y="6512243"/>
                      <a:pt x="7295103" y="6429566"/>
                    </a:cubicBezTo>
                    <a:lnTo>
                      <a:pt x="7295103" y="1122807"/>
                    </a:lnTo>
                    <a:cubicBezTo>
                      <a:pt x="7295103" y="1040130"/>
                      <a:pt x="7228046" y="972979"/>
                      <a:pt x="7145369" y="972979"/>
                    </a:cubicBezTo>
                    <a:close/>
                    <a:moveTo>
                      <a:pt x="2635091" y="679895"/>
                    </a:moveTo>
                    <a:lnTo>
                      <a:pt x="3014948" y="299752"/>
                    </a:lnTo>
                    <a:lnTo>
                      <a:pt x="4280249" y="299752"/>
                    </a:lnTo>
                    <a:lnTo>
                      <a:pt x="4660011" y="679895"/>
                    </a:lnTo>
                    <a:lnTo>
                      <a:pt x="4660011" y="973074"/>
                    </a:lnTo>
                    <a:lnTo>
                      <a:pt x="2635091" y="973074"/>
                    </a:lnTo>
                    <a:lnTo>
                      <a:pt x="2635091" y="679895"/>
                    </a:lnTo>
                    <a:close/>
                    <a:moveTo>
                      <a:pt x="5934266" y="3115247"/>
                    </a:moveTo>
                    <a:cubicBezTo>
                      <a:pt x="5762435" y="3163634"/>
                      <a:pt x="5658612" y="3282315"/>
                      <a:pt x="5575269" y="3377470"/>
                    </a:cubicBezTo>
                    <a:cubicBezTo>
                      <a:pt x="5473542" y="3493675"/>
                      <a:pt x="5409724" y="3559683"/>
                      <a:pt x="5279898" y="3559683"/>
                    </a:cubicBezTo>
                    <a:cubicBezTo>
                      <a:pt x="5150358" y="3559683"/>
                      <a:pt x="5086350" y="3493675"/>
                      <a:pt x="4984623" y="3377470"/>
                    </a:cubicBezTo>
                    <a:cubicBezTo>
                      <a:pt x="4879658" y="3257550"/>
                      <a:pt x="4735735" y="3093339"/>
                      <a:pt x="4463606" y="3093339"/>
                    </a:cubicBezTo>
                    <a:cubicBezTo>
                      <a:pt x="4191572" y="3093339"/>
                      <a:pt x="4047744" y="3257645"/>
                      <a:pt x="3942588" y="3377470"/>
                    </a:cubicBezTo>
                    <a:cubicBezTo>
                      <a:pt x="3841052" y="3493675"/>
                      <a:pt x="3777044" y="3559683"/>
                      <a:pt x="3647408" y="3559683"/>
                    </a:cubicBezTo>
                    <a:cubicBezTo>
                      <a:pt x="3517583" y="3559683"/>
                      <a:pt x="3453860" y="3493675"/>
                      <a:pt x="3352038" y="3377374"/>
                    </a:cubicBezTo>
                    <a:cubicBezTo>
                      <a:pt x="3247073" y="3257645"/>
                      <a:pt x="3103245" y="3093339"/>
                      <a:pt x="2831306" y="3093339"/>
                    </a:cubicBezTo>
                    <a:cubicBezTo>
                      <a:pt x="2559177" y="3093339"/>
                      <a:pt x="2415254" y="3257645"/>
                      <a:pt x="2310479" y="3377470"/>
                    </a:cubicBezTo>
                    <a:cubicBezTo>
                      <a:pt x="2208657" y="3493675"/>
                      <a:pt x="2144744" y="3559683"/>
                      <a:pt x="2015109" y="3559683"/>
                    </a:cubicBezTo>
                    <a:cubicBezTo>
                      <a:pt x="1885283" y="3559683"/>
                      <a:pt x="1821371" y="3493675"/>
                      <a:pt x="1719929" y="3377470"/>
                    </a:cubicBezTo>
                    <a:cubicBezTo>
                      <a:pt x="1636490" y="3282315"/>
                      <a:pt x="1532477" y="3163538"/>
                      <a:pt x="1360932" y="3115247"/>
                    </a:cubicBezTo>
                    <a:lnTo>
                      <a:pt x="1348835" y="3112008"/>
                    </a:lnTo>
                    <a:lnTo>
                      <a:pt x="1348835" y="3065526"/>
                    </a:lnTo>
                    <a:cubicBezTo>
                      <a:pt x="1348835" y="2707577"/>
                      <a:pt x="1640300" y="2416112"/>
                      <a:pt x="1998440" y="2416112"/>
                    </a:cubicBezTo>
                    <a:lnTo>
                      <a:pt x="5296948" y="2416112"/>
                    </a:lnTo>
                    <a:cubicBezTo>
                      <a:pt x="5655088" y="2416112"/>
                      <a:pt x="5946362" y="2707577"/>
                      <a:pt x="5946362" y="3065526"/>
                    </a:cubicBezTo>
                    <a:lnTo>
                      <a:pt x="5946362" y="3112008"/>
                    </a:lnTo>
                    <a:lnTo>
                      <a:pt x="5934266" y="3115247"/>
                    </a:lnTo>
                    <a:close/>
                    <a:moveTo>
                      <a:pt x="5946362" y="3433477"/>
                    </a:moveTo>
                    <a:lnTo>
                      <a:pt x="5946362" y="4486656"/>
                    </a:lnTo>
                    <a:cubicBezTo>
                      <a:pt x="5946362" y="4844891"/>
                      <a:pt x="5655088" y="5136356"/>
                      <a:pt x="5296948" y="5136356"/>
                    </a:cubicBezTo>
                    <a:lnTo>
                      <a:pt x="1998440" y="5136356"/>
                    </a:lnTo>
                    <a:cubicBezTo>
                      <a:pt x="1640300" y="5136356"/>
                      <a:pt x="1348835" y="4844891"/>
                      <a:pt x="1348835" y="4486656"/>
                    </a:cubicBezTo>
                    <a:lnTo>
                      <a:pt x="1348835" y="3433477"/>
                    </a:lnTo>
                    <a:lnTo>
                      <a:pt x="1375886" y="3454813"/>
                    </a:lnTo>
                    <a:cubicBezTo>
                      <a:pt x="1411986" y="3483578"/>
                      <a:pt x="1446467" y="3520821"/>
                      <a:pt x="1494092" y="3575114"/>
                    </a:cubicBezTo>
                    <a:cubicBezTo>
                      <a:pt x="1599343" y="3695319"/>
                      <a:pt x="1742980" y="3859435"/>
                      <a:pt x="2015109" y="3859435"/>
                    </a:cubicBezTo>
                    <a:cubicBezTo>
                      <a:pt x="2287048" y="3859435"/>
                      <a:pt x="2430875" y="3695319"/>
                      <a:pt x="2535936" y="3575114"/>
                    </a:cubicBezTo>
                    <a:cubicBezTo>
                      <a:pt x="2637758" y="3458909"/>
                      <a:pt x="2701671" y="3393186"/>
                      <a:pt x="2831306" y="3393186"/>
                    </a:cubicBezTo>
                    <a:cubicBezTo>
                      <a:pt x="2961037" y="3393186"/>
                      <a:pt x="3024854" y="3458909"/>
                      <a:pt x="3126581" y="3575114"/>
                    </a:cubicBezTo>
                    <a:cubicBezTo>
                      <a:pt x="3231547" y="3695319"/>
                      <a:pt x="3375184" y="3859435"/>
                      <a:pt x="3647408" y="3859435"/>
                    </a:cubicBezTo>
                    <a:cubicBezTo>
                      <a:pt x="3919347" y="3859435"/>
                      <a:pt x="4063270" y="3695319"/>
                      <a:pt x="4168235" y="3575114"/>
                    </a:cubicBezTo>
                    <a:cubicBezTo>
                      <a:pt x="4269963" y="3458909"/>
                      <a:pt x="4333780" y="3393186"/>
                      <a:pt x="4463510" y="3393186"/>
                    </a:cubicBezTo>
                    <a:cubicBezTo>
                      <a:pt x="4593336" y="3393186"/>
                      <a:pt x="4657058" y="3458909"/>
                      <a:pt x="4758976" y="3575114"/>
                    </a:cubicBezTo>
                    <a:cubicBezTo>
                      <a:pt x="4863941" y="3695319"/>
                      <a:pt x="5007769" y="3859435"/>
                      <a:pt x="5279803" y="3859435"/>
                    </a:cubicBezTo>
                    <a:cubicBezTo>
                      <a:pt x="5551932" y="3859435"/>
                      <a:pt x="5695855" y="3695319"/>
                      <a:pt x="5800821" y="3575114"/>
                    </a:cubicBezTo>
                    <a:cubicBezTo>
                      <a:pt x="5848636" y="3520631"/>
                      <a:pt x="5883211" y="3483483"/>
                      <a:pt x="5919312" y="3454813"/>
                    </a:cubicBezTo>
                    <a:lnTo>
                      <a:pt x="5946362" y="3433477"/>
                    </a:lnTo>
                    <a:close/>
                    <a:moveTo>
                      <a:pt x="4056698" y="2116360"/>
                    </a:moveTo>
                    <a:lnTo>
                      <a:pt x="3238595" y="2116360"/>
                    </a:lnTo>
                    <a:lnTo>
                      <a:pt x="3238595" y="1272635"/>
                    </a:lnTo>
                    <a:lnTo>
                      <a:pt x="4056698" y="1272635"/>
                    </a:lnTo>
                    <a:lnTo>
                      <a:pt x="4056698" y="2116360"/>
                    </a:lnTo>
                    <a:close/>
                    <a:moveTo>
                      <a:pt x="6995351" y="6279643"/>
                    </a:moveTo>
                    <a:lnTo>
                      <a:pt x="299847" y="6279643"/>
                    </a:lnTo>
                    <a:lnTo>
                      <a:pt x="299847" y="1272731"/>
                    </a:lnTo>
                    <a:lnTo>
                      <a:pt x="2938939" y="1272731"/>
                    </a:lnTo>
                    <a:lnTo>
                      <a:pt x="2938939" y="2116455"/>
                    </a:lnTo>
                    <a:lnTo>
                      <a:pt x="1998536" y="2116455"/>
                    </a:lnTo>
                    <a:cubicBezTo>
                      <a:pt x="1474946" y="2116455"/>
                      <a:pt x="1049179" y="2542318"/>
                      <a:pt x="1049179" y="3065526"/>
                    </a:cubicBezTo>
                    <a:lnTo>
                      <a:pt x="1049179" y="4486656"/>
                    </a:lnTo>
                    <a:cubicBezTo>
                      <a:pt x="1049179" y="5010246"/>
                      <a:pt x="1475042" y="5436013"/>
                      <a:pt x="1998536" y="5436013"/>
                    </a:cubicBezTo>
                    <a:lnTo>
                      <a:pt x="5297043" y="5436013"/>
                    </a:lnTo>
                    <a:cubicBezTo>
                      <a:pt x="5722906" y="5436013"/>
                      <a:pt x="6099334" y="5148834"/>
                      <a:pt x="6212491" y="4737926"/>
                    </a:cubicBezTo>
                    <a:lnTo>
                      <a:pt x="6215920" y="4725353"/>
                    </a:lnTo>
                    <a:lnTo>
                      <a:pt x="6995446" y="4725353"/>
                    </a:lnTo>
                    <a:lnTo>
                      <a:pt x="6995446" y="6279643"/>
                    </a:lnTo>
                    <a:close/>
                    <a:moveTo>
                      <a:pt x="6995351" y="4425791"/>
                    </a:moveTo>
                    <a:lnTo>
                      <a:pt x="6246210" y="4425791"/>
                    </a:lnTo>
                    <a:lnTo>
                      <a:pt x="6246210" y="3926015"/>
                    </a:lnTo>
                    <a:lnTo>
                      <a:pt x="6995351" y="3926015"/>
                    </a:lnTo>
                    <a:lnTo>
                      <a:pt x="6995351" y="4425791"/>
                    </a:lnTo>
                    <a:close/>
                    <a:moveTo>
                      <a:pt x="6995351" y="3626168"/>
                    </a:moveTo>
                    <a:lnTo>
                      <a:pt x="6246210" y="3626168"/>
                    </a:lnTo>
                    <a:lnTo>
                      <a:pt x="6246210" y="3065526"/>
                    </a:lnTo>
                    <a:cubicBezTo>
                      <a:pt x="6246210" y="2542223"/>
                      <a:pt x="5820347" y="2116455"/>
                      <a:pt x="5296948" y="2116455"/>
                    </a:cubicBezTo>
                    <a:lnTo>
                      <a:pt x="4356354" y="2116455"/>
                    </a:lnTo>
                    <a:lnTo>
                      <a:pt x="4356354" y="1272731"/>
                    </a:lnTo>
                    <a:lnTo>
                      <a:pt x="6995255" y="1272731"/>
                    </a:lnTo>
                    <a:lnTo>
                      <a:pt x="6995255" y="36261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" name="Dowolny kształt: kształt 10">
                <a:extLst>
                  <a:ext uri="{FF2B5EF4-FFF2-40B4-BE49-F238E27FC236}">
                    <a16:creationId xmlns:a16="http://schemas.microsoft.com/office/drawing/2014/main" id="{B5B585BA-7633-4E3F-A78A-A0B659387444}"/>
                  </a:ext>
                </a:extLst>
              </p:cNvPr>
              <p:cNvSpPr/>
              <p:nvPr/>
            </p:nvSpPr>
            <p:spPr>
              <a:xfrm>
                <a:off x="4330740" y="5364117"/>
                <a:ext cx="719146" cy="299947"/>
              </a:xfrm>
              <a:custGeom>
                <a:avLst/>
                <a:gdLst>
                  <a:gd name="connsiteX0" fmla="*/ 569119 w 719137"/>
                  <a:gd name="connsiteY0" fmla="*/ 0 h 299942"/>
                  <a:gd name="connsiteX1" fmla="*/ 149924 w 719137"/>
                  <a:gd name="connsiteY1" fmla="*/ 0 h 299942"/>
                  <a:gd name="connsiteX2" fmla="*/ 0 w 719137"/>
                  <a:gd name="connsiteY2" fmla="*/ 149923 h 299942"/>
                  <a:gd name="connsiteX3" fmla="*/ 149924 w 719137"/>
                  <a:gd name="connsiteY3" fmla="*/ 299942 h 299942"/>
                  <a:gd name="connsiteX4" fmla="*/ 569119 w 719137"/>
                  <a:gd name="connsiteY4" fmla="*/ 299942 h 299942"/>
                  <a:gd name="connsiteX5" fmla="*/ 719138 w 719137"/>
                  <a:gd name="connsiteY5" fmla="*/ 149923 h 299942"/>
                  <a:gd name="connsiteX6" fmla="*/ 569119 w 71913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7" h="299942">
                    <a:moveTo>
                      <a:pt x="569119" y="0"/>
                    </a:moveTo>
                    <a:lnTo>
                      <a:pt x="149924" y="0"/>
                    </a:lnTo>
                    <a:cubicBezTo>
                      <a:pt x="67151" y="0"/>
                      <a:pt x="0" y="67246"/>
                      <a:pt x="0" y="149923"/>
                    </a:cubicBezTo>
                    <a:cubicBezTo>
                      <a:pt x="0" y="232696"/>
                      <a:pt x="67151" y="299942"/>
                      <a:pt x="149924" y="299942"/>
                    </a:cubicBezTo>
                    <a:lnTo>
                      <a:pt x="569119" y="299942"/>
                    </a:lnTo>
                    <a:cubicBezTo>
                      <a:pt x="651891" y="299942"/>
                      <a:pt x="719138" y="232696"/>
                      <a:pt x="719138" y="149923"/>
                    </a:cubicBezTo>
                    <a:cubicBezTo>
                      <a:pt x="719138" y="67246"/>
                      <a:pt x="651891" y="0"/>
                      <a:pt x="56911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8BB9202D-292F-4B4F-9A38-825D1A3EF398}"/>
                  </a:ext>
                </a:extLst>
              </p:cNvPr>
              <p:cNvSpPr/>
              <p:nvPr/>
            </p:nvSpPr>
            <p:spPr>
              <a:xfrm>
                <a:off x="5736065" y="5364117"/>
                <a:ext cx="718940" cy="299947"/>
              </a:xfrm>
              <a:custGeom>
                <a:avLst/>
                <a:gdLst>
                  <a:gd name="connsiteX0" fmla="*/ 569024 w 718947"/>
                  <a:gd name="connsiteY0" fmla="*/ 0 h 299942"/>
                  <a:gd name="connsiteX1" fmla="*/ 150019 w 718947"/>
                  <a:gd name="connsiteY1" fmla="*/ 0 h 299942"/>
                  <a:gd name="connsiteX2" fmla="*/ 0 w 718947"/>
                  <a:gd name="connsiteY2" fmla="*/ 149923 h 299942"/>
                  <a:gd name="connsiteX3" fmla="*/ 150019 w 718947"/>
                  <a:gd name="connsiteY3" fmla="*/ 299942 h 299942"/>
                  <a:gd name="connsiteX4" fmla="*/ 569024 w 718947"/>
                  <a:gd name="connsiteY4" fmla="*/ 299942 h 299942"/>
                  <a:gd name="connsiteX5" fmla="*/ 718947 w 718947"/>
                  <a:gd name="connsiteY5" fmla="*/ 149923 h 299942"/>
                  <a:gd name="connsiteX6" fmla="*/ 569024 w 71894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947" h="299942">
                    <a:moveTo>
                      <a:pt x="569024" y="0"/>
                    </a:moveTo>
                    <a:lnTo>
                      <a:pt x="150019" y="0"/>
                    </a:lnTo>
                    <a:cubicBezTo>
                      <a:pt x="67246" y="0"/>
                      <a:pt x="0" y="67246"/>
                      <a:pt x="0" y="149923"/>
                    </a:cubicBezTo>
                    <a:cubicBezTo>
                      <a:pt x="0" y="232696"/>
                      <a:pt x="67246" y="299942"/>
                      <a:pt x="150019" y="299942"/>
                    </a:cubicBezTo>
                    <a:lnTo>
                      <a:pt x="569024" y="299942"/>
                    </a:lnTo>
                    <a:cubicBezTo>
                      <a:pt x="651796" y="299942"/>
                      <a:pt x="718947" y="232696"/>
                      <a:pt x="718947" y="149923"/>
                    </a:cubicBezTo>
                    <a:cubicBezTo>
                      <a:pt x="718947" y="67246"/>
                      <a:pt x="651796" y="0"/>
                      <a:pt x="56902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0975ABF5-C85F-475A-8AFC-CD943C1CAA0A}"/>
                  </a:ext>
                </a:extLst>
              </p:cNvPr>
              <p:cNvSpPr/>
              <p:nvPr/>
            </p:nvSpPr>
            <p:spPr>
              <a:xfrm>
                <a:off x="7141184" y="5364117"/>
                <a:ext cx="719146" cy="299947"/>
              </a:xfrm>
              <a:custGeom>
                <a:avLst/>
                <a:gdLst>
                  <a:gd name="connsiteX0" fmla="*/ 569405 w 719137"/>
                  <a:gd name="connsiteY0" fmla="*/ 0 h 299942"/>
                  <a:gd name="connsiteX1" fmla="*/ 149923 w 719137"/>
                  <a:gd name="connsiteY1" fmla="*/ 0 h 299942"/>
                  <a:gd name="connsiteX2" fmla="*/ 0 w 719137"/>
                  <a:gd name="connsiteY2" fmla="*/ 149923 h 299942"/>
                  <a:gd name="connsiteX3" fmla="*/ 149923 w 719137"/>
                  <a:gd name="connsiteY3" fmla="*/ 299942 h 299942"/>
                  <a:gd name="connsiteX4" fmla="*/ 569405 w 719137"/>
                  <a:gd name="connsiteY4" fmla="*/ 299942 h 299942"/>
                  <a:gd name="connsiteX5" fmla="*/ 719137 w 719137"/>
                  <a:gd name="connsiteY5" fmla="*/ 149923 h 299942"/>
                  <a:gd name="connsiteX6" fmla="*/ 569405 w 71913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7" h="299942">
                    <a:moveTo>
                      <a:pt x="569405" y="0"/>
                    </a:moveTo>
                    <a:lnTo>
                      <a:pt x="149923" y="0"/>
                    </a:lnTo>
                    <a:cubicBezTo>
                      <a:pt x="67246" y="0"/>
                      <a:pt x="0" y="67246"/>
                      <a:pt x="0" y="149923"/>
                    </a:cubicBezTo>
                    <a:cubicBezTo>
                      <a:pt x="0" y="232696"/>
                      <a:pt x="67246" y="299942"/>
                      <a:pt x="149923" y="299942"/>
                    </a:cubicBezTo>
                    <a:lnTo>
                      <a:pt x="569405" y="299942"/>
                    </a:lnTo>
                    <a:cubicBezTo>
                      <a:pt x="651891" y="299942"/>
                      <a:pt x="719137" y="232696"/>
                      <a:pt x="719137" y="149923"/>
                    </a:cubicBezTo>
                    <a:cubicBezTo>
                      <a:pt x="719233" y="67246"/>
                      <a:pt x="651891" y="0"/>
                      <a:pt x="56940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B4A05CA0-096C-4911-A615-9155BA8DA723}"/>
                </a:ext>
              </a:extLst>
            </p:cNvPr>
            <p:cNvGrpSpPr/>
            <p:nvPr/>
          </p:nvGrpSpPr>
          <p:grpSpPr>
            <a:xfrm>
              <a:off x="546667" y="2782294"/>
              <a:ext cx="245040" cy="265519"/>
              <a:chOff x="2540729" y="-30"/>
              <a:chExt cx="7310808" cy="7921784"/>
            </a:xfrm>
            <a:solidFill>
              <a:schemeClr val="bg1"/>
            </a:solidFill>
          </p:grpSpPr>
          <p:sp>
            <p:nvSpPr>
              <p:cNvPr id="15" name="Dowolny kształt: kształt 14">
                <a:extLst>
                  <a:ext uri="{FF2B5EF4-FFF2-40B4-BE49-F238E27FC236}">
                    <a16:creationId xmlns:a16="http://schemas.microsoft.com/office/drawing/2014/main" id="{D7A4759E-93E0-4BDB-8D4D-5DFC79AC16E6}"/>
                  </a:ext>
                </a:extLst>
              </p:cNvPr>
              <p:cNvSpPr/>
              <p:nvPr/>
            </p:nvSpPr>
            <p:spPr>
              <a:xfrm>
                <a:off x="2540729" y="4495936"/>
                <a:ext cx="1764702" cy="3425818"/>
              </a:xfrm>
              <a:custGeom>
                <a:avLst/>
                <a:gdLst>
                  <a:gd name="connsiteX0" fmla="*/ 1083165 w 1244108"/>
                  <a:gd name="connsiteY0" fmla="*/ 1021773 h 2365099"/>
                  <a:gd name="connsiteX1" fmla="*/ 409651 w 1244108"/>
                  <a:gd name="connsiteY1" fmla="*/ 1021773 h 2365099"/>
                  <a:gd name="connsiteX2" fmla="*/ 768623 w 1244108"/>
                  <a:gd name="connsiteY2" fmla="*/ 226835 h 2365099"/>
                  <a:gd name="connsiteX3" fmla="*/ 688178 w 1244108"/>
                  <a:gd name="connsiteY3" fmla="*/ 14279 h 2365099"/>
                  <a:gd name="connsiteX4" fmla="*/ 475538 w 1244108"/>
                  <a:gd name="connsiteY4" fmla="*/ 94723 h 2365099"/>
                  <a:gd name="connsiteX5" fmla="*/ 14243 w 1244108"/>
                  <a:gd name="connsiteY5" fmla="*/ 1116439 h 2365099"/>
                  <a:gd name="connsiteX6" fmla="*/ 25855 w 1244108"/>
                  <a:gd name="connsiteY6" fmla="*/ 1269840 h 2365099"/>
                  <a:gd name="connsiteX7" fmla="*/ 160743 w 1244108"/>
                  <a:gd name="connsiteY7" fmla="*/ 1343384 h 2365099"/>
                  <a:gd name="connsiteX8" fmla="*/ 834258 w 1244108"/>
                  <a:gd name="connsiteY8" fmla="*/ 1343384 h 2365099"/>
                  <a:gd name="connsiteX9" fmla="*/ 475622 w 1244108"/>
                  <a:gd name="connsiteY9" fmla="*/ 2138239 h 2365099"/>
                  <a:gd name="connsiteX10" fmla="*/ 555899 w 1244108"/>
                  <a:gd name="connsiteY10" fmla="*/ 2350879 h 2365099"/>
                  <a:gd name="connsiteX11" fmla="*/ 621954 w 1244108"/>
                  <a:gd name="connsiteY11" fmla="*/ 2365100 h 2365099"/>
                  <a:gd name="connsiteX12" fmla="*/ 768707 w 1244108"/>
                  <a:gd name="connsiteY12" fmla="*/ 2270519 h 2365099"/>
                  <a:gd name="connsiteX13" fmla="*/ 1229918 w 1244108"/>
                  <a:gd name="connsiteY13" fmla="*/ 1248887 h 2365099"/>
                  <a:gd name="connsiteX14" fmla="*/ 1218306 w 1244108"/>
                  <a:gd name="connsiteY14" fmla="*/ 1095486 h 2365099"/>
                  <a:gd name="connsiteX15" fmla="*/ 1083165 w 1244108"/>
                  <a:gd name="connsiteY15" fmla="*/ 1021773 h 23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4108" h="2365099">
                    <a:moveTo>
                      <a:pt x="1083165" y="1021773"/>
                    </a:moveTo>
                    <a:lnTo>
                      <a:pt x="409651" y="1021773"/>
                    </a:lnTo>
                    <a:lnTo>
                      <a:pt x="768623" y="226835"/>
                    </a:lnTo>
                    <a:cubicBezTo>
                      <a:pt x="805059" y="145969"/>
                      <a:pt x="769044" y="50714"/>
                      <a:pt x="688178" y="14279"/>
                    </a:cubicBezTo>
                    <a:cubicBezTo>
                      <a:pt x="607060" y="-22241"/>
                      <a:pt x="511806" y="13690"/>
                      <a:pt x="475538" y="94723"/>
                    </a:cubicBezTo>
                    <a:lnTo>
                      <a:pt x="14243" y="1116439"/>
                    </a:lnTo>
                    <a:cubicBezTo>
                      <a:pt x="-8224" y="1166086"/>
                      <a:pt x="-3933" y="1223811"/>
                      <a:pt x="25855" y="1269840"/>
                    </a:cubicBezTo>
                    <a:cubicBezTo>
                      <a:pt x="55475" y="1315616"/>
                      <a:pt x="106216" y="1343384"/>
                      <a:pt x="160743" y="1343384"/>
                    </a:cubicBezTo>
                    <a:lnTo>
                      <a:pt x="834258" y="1343384"/>
                    </a:lnTo>
                    <a:lnTo>
                      <a:pt x="475622" y="2138239"/>
                    </a:lnTo>
                    <a:cubicBezTo>
                      <a:pt x="438850" y="2219021"/>
                      <a:pt x="474865" y="2314275"/>
                      <a:pt x="555899" y="2350879"/>
                    </a:cubicBezTo>
                    <a:cubicBezTo>
                      <a:pt x="577356" y="2360388"/>
                      <a:pt x="599824" y="2365100"/>
                      <a:pt x="621954" y="2365100"/>
                    </a:cubicBezTo>
                    <a:cubicBezTo>
                      <a:pt x="683129" y="2365100"/>
                      <a:pt x="741696" y="2329927"/>
                      <a:pt x="768707" y="2270519"/>
                    </a:cubicBezTo>
                    <a:lnTo>
                      <a:pt x="1229918" y="1248887"/>
                    </a:lnTo>
                    <a:cubicBezTo>
                      <a:pt x="1252385" y="1199156"/>
                      <a:pt x="1247926" y="1141263"/>
                      <a:pt x="1218306" y="1095486"/>
                    </a:cubicBezTo>
                    <a:cubicBezTo>
                      <a:pt x="1188770" y="1049458"/>
                      <a:pt x="1137861" y="1021773"/>
                      <a:pt x="1083165" y="1021773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60E1AF73-8F36-434E-91C2-24236AF34318}"/>
                  </a:ext>
                </a:extLst>
              </p:cNvPr>
              <p:cNvSpPr/>
              <p:nvPr/>
            </p:nvSpPr>
            <p:spPr>
              <a:xfrm>
                <a:off x="6515640" y="0"/>
                <a:ext cx="3335897" cy="4345265"/>
              </a:xfrm>
              <a:custGeom>
                <a:avLst/>
                <a:gdLst>
                  <a:gd name="connsiteX0" fmla="*/ 2974269 w 3135073"/>
                  <a:gd name="connsiteY0" fmla="*/ 1188748 h 3763317"/>
                  <a:gd name="connsiteX1" fmla="*/ 2457520 w 3135073"/>
                  <a:gd name="connsiteY1" fmla="*/ 1188748 h 3763317"/>
                  <a:gd name="connsiteX2" fmla="*/ 2457520 w 3135073"/>
                  <a:gd name="connsiteY2" fmla="*/ 160721 h 3763317"/>
                  <a:gd name="connsiteX3" fmla="*/ 2296883 w 3135073"/>
                  <a:gd name="connsiteY3" fmla="*/ 0 h 3763317"/>
                  <a:gd name="connsiteX4" fmla="*/ 2136246 w 3135073"/>
                  <a:gd name="connsiteY4" fmla="*/ 160721 h 3763317"/>
                  <a:gd name="connsiteX5" fmla="*/ 2136246 w 3135073"/>
                  <a:gd name="connsiteY5" fmla="*/ 1188748 h 3763317"/>
                  <a:gd name="connsiteX6" fmla="*/ 999164 w 3135073"/>
                  <a:gd name="connsiteY6" fmla="*/ 1188748 h 3763317"/>
                  <a:gd name="connsiteX7" fmla="*/ 999164 w 3135073"/>
                  <a:gd name="connsiteY7" fmla="*/ 160721 h 3763317"/>
                  <a:gd name="connsiteX8" fmla="*/ 838191 w 3135073"/>
                  <a:gd name="connsiteY8" fmla="*/ 0 h 3763317"/>
                  <a:gd name="connsiteX9" fmla="*/ 677554 w 3135073"/>
                  <a:gd name="connsiteY9" fmla="*/ 160721 h 3763317"/>
                  <a:gd name="connsiteX10" fmla="*/ 677554 w 3135073"/>
                  <a:gd name="connsiteY10" fmla="*/ 1188748 h 3763317"/>
                  <a:gd name="connsiteX11" fmla="*/ 160974 w 3135073"/>
                  <a:gd name="connsiteY11" fmla="*/ 1188748 h 3763317"/>
                  <a:gd name="connsiteX12" fmla="*/ 0 w 3135073"/>
                  <a:gd name="connsiteY12" fmla="*/ 1349554 h 3763317"/>
                  <a:gd name="connsiteX13" fmla="*/ 0 w 3135073"/>
                  <a:gd name="connsiteY13" fmla="*/ 1940856 h 3763317"/>
                  <a:gd name="connsiteX14" fmla="*/ 42410 w 3135073"/>
                  <a:gd name="connsiteY14" fmla="*/ 2049490 h 3763317"/>
                  <a:gd name="connsiteX15" fmla="*/ 860406 w 3135073"/>
                  <a:gd name="connsiteY15" fmla="*/ 2942882 h 3763317"/>
                  <a:gd name="connsiteX16" fmla="*/ 860406 w 3135073"/>
                  <a:gd name="connsiteY16" fmla="*/ 3602596 h 3763317"/>
                  <a:gd name="connsiteX17" fmla="*/ 1021379 w 3135073"/>
                  <a:gd name="connsiteY17" fmla="*/ 3763317 h 3763317"/>
                  <a:gd name="connsiteX18" fmla="*/ 2113863 w 3135073"/>
                  <a:gd name="connsiteY18" fmla="*/ 3763317 h 3763317"/>
                  <a:gd name="connsiteX19" fmla="*/ 2274668 w 3135073"/>
                  <a:gd name="connsiteY19" fmla="*/ 3602596 h 3763317"/>
                  <a:gd name="connsiteX20" fmla="*/ 2274668 w 3135073"/>
                  <a:gd name="connsiteY20" fmla="*/ 2942882 h 3763317"/>
                  <a:gd name="connsiteX21" fmla="*/ 3093000 w 3135073"/>
                  <a:gd name="connsiteY21" fmla="*/ 2049490 h 3763317"/>
                  <a:gd name="connsiteX22" fmla="*/ 3135074 w 3135073"/>
                  <a:gd name="connsiteY22" fmla="*/ 1940856 h 3763317"/>
                  <a:gd name="connsiteX23" fmla="*/ 3135074 w 3135073"/>
                  <a:gd name="connsiteY23" fmla="*/ 1349554 h 3763317"/>
                  <a:gd name="connsiteX24" fmla="*/ 2974269 w 3135073"/>
                  <a:gd name="connsiteY24" fmla="*/ 1188748 h 3763317"/>
                  <a:gd name="connsiteX25" fmla="*/ 2813463 w 3135073"/>
                  <a:gd name="connsiteY25" fmla="*/ 1878251 h 3763317"/>
                  <a:gd name="connsiteX26" fmla="*/ 1995131 w 3135073"/>
                  <a:gd name="connsiteY26" fmla="*/ 2771726 h 3763317"/>
                  <a:gd name="connsiteX27" fmla="*/ 1952974 w 3135073"/>
                  <a:gd name="connsiteY27" fmla="*/ 2880360 h 3763317"/>
                  <a:gd name="connsiteX28" fmla="*/ 1952974 w 3135073"/>
                  <a:gd name="connsiteY28" fmla="*/ 3441875 h 3763317"/>
                  <a:gd name="connsiteX29" fmla="*/ 1182100 w 3135073"/>
                  <a:gd name="connsiteY29" fmla="*/ 3441875 h 3763317"/>
                  <a:gd name="connsiteX30" fmla="*/ 1182100 w 3135073"/>
                  <a:gd name="connsiteY30" fmla="*/ 2880360 h 3763317"/>
                  <a:gd name="connsiteX31" fmla="*/ 1139859 w 3135073"/>
                  <a:gd name="connsiteY31" fmla="*/ 2771726 h 3763317"/>
                  <a:gd name="connsiteX32" fmla="*/ 321527 w 3135073"/>
                  <a:gd name="connsiteY32" fmla="*/ 1878251 h 3763317"/>
                  <a:gd name="connsiteX33" fmla="*/ 321527 w 3135073"/>
                  <a:gd name="connsiteY33" fmla="*/ 1510191 h 3763317"/>
                  <a:gd name="connsiteX34" fmla="*/ 2813379 w 3135073"/>
                  <a:gd name="connsiteY34" fmla="*/ 1510191 h 3763317"/>
                  <a:gd name="connsiteX35" fmla="*/ 2813379 w 3135073"/>
                  <a:gd name="connsiteY35" fmla="*/ 1878251 h 376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135073" h="3763317">
                    <a:moveTo>
                      <a:pt x="2974269" y="1188748"/>
                    </a:moveTo>
                    <a:lnTo>
                      <a:pt x="2457520" y="1188748"/>
                    </a:lnTo>
                    <a:lnTo>
                      <a:pt x="2457520" y="160721"/>
                    </a:lnTo>
                    <a:cubicBezTo>
                      <a:pt x="2457520" y="72030"/>
                      <a:pt x="2385827" y="0"/>
                      <a:pt x="2296883" y="0"/>
                    </a:cubicBezTo>
                    <a:cubicBezTo>
                      <a:pt x="2208108" y="0"/>
                      <a:pt x="2136246" y="72030"/>
                      <a:pt x="2136246" y="160721"/>
                    </a:cubicBezTo>
                    <a:lnTo>
                      <a:pt x="2136246" y="1188748"/>
                    </a:lnTo>
                    <a:lnTo>
                      <a:pt x="999164" y="1188748"/>
                    </a:lnTo>
                    <a:lnTo>
                      <a:pt x="999164" y="160721"/>
                    </a:lnTo>
                    <a:cubicBezTo>
                      <a:pt x="999164" y="72030"/>
                      <a:pt x="926966" y="0"/>
                      <a:pt x="838191" y="0"/>
                    </a:cubicBezTo>
                    <a:cubicBezTo>
                      <a:pt x="749584" y="0"/>
                      <a:pt x="677554" y="72030"/>
                      <a:pt x="677554" y="160721"/>
                    </a:cubicBezTo>
                    <a:lnTo>
                      <a:pt x="677554" y="1188748"/>
                    </a:lnTo>
                    <a:lnTo>
                      <a:pt x="160974" y="1188748"/>
                    </a:lnTo>
                    <a:cubicBezTo>
                      <a:pt x="72198" y="1188748"/>
                      <a:pt x="0" y="1260694"/>
                      <a:pt x="0" y="1349554"/>
                    </a:cubicBezTo>
                    <a:lnTo>
                      <a:pt x="0" y="1940856"/>
                    </a:lnTo>
                    <a:cubicBezTo>
                      <a:pt x="0" y="1981078"/>
                      <a:pt x="15062" y="2019955"/>
                      <a:pt x="42410" y="2049490"/>
                    </a:cubicBezTo>
                    <a:lnTo>
                      <a:pt x="860406" y="2942882"/>
                    </a:lnTo>
                    <a:lnTo>
                      <a:pt x="860406" y="3602596"/>
                    </a:lnTo>
                    <a:cubicBezTo>
                      <a:pt x="860406" y="3691371"/>
                      <a:pt x="932604" y="3763317"/>
                      <a:pt x="1021379" y="3763317"/>
                    </a:cubicBezTo>
                    <a:lnTo>
                      <a:pt x="2113863" y="3763317"/>
                    </a:lnTo>
                    <a:cubicBezTo>
                      <a:pt x="2202638" y="3763317"/>
                      <a:pt x="2274668" y="3691371"/>
                      <a:pt x="2274668" y="3602596"/>
                    </a:cubicBezTo>
                    <a:lnTo>
                      <a:pt x="2274668" y="2942882"/>
                    </a:lnTo>
                    <a:lnTo>
                      <a:pt x="3093000" y="2049490"/>
                    </a:lnTo>
                    <a:cubicBezTo>
                      <a:pt x="3120180" y="2019955"/>
                      <a:pt x="3135074" y="1981078"/>
                      <a:pt x="3135074" y="1940856"/>
                    </a:cubicBezTo>
                    <a:lnTo>
                      <a:pt x="3135074" y="1349554"/>
                    </a:lnTo>
                    <a:cubicBezTo>
                      <a:pt x="3135074" y="1260694"/>
                      <a:pt x="3063128" y="1188748"/>
                      <a:pt x="2974269" y="1188748"/>
                    </a:cubicBezTo>
                    <a:close/>
                    <a:moveTo>
                      <a:pt x="2813463" y="1878251"/>
                    </a:moveTo>
                    <a:lnTo>
                      <a:pt x="1995131" y="2771726"/>
                    </a:lnTo>
                    <a:cubicBezTo>
                      <a:pt x="1968120" y="2801430"/>
                      <a:pt x="1952974" y="2840138"/>
                      <a:pt x="1952974" y="2880360"/>
                    </a:cubicBezTo>
                    <a:lnTo>
                      <a:pt x="1952974" y="3441875"/>
                    </a:lnTo>
                    <a:lnTo>
                      <a:pt x="1182100" y="3441875"/>
                    </a:lnTo>
                    <a:lnTo>
                      <a:pt x="1182100" y="2880360"/>
                    </a:lnTo>
                    <a:cubicBezTo>
                      <a:pt x="1182100" y="2840138"/>
                      <a:pt x="1166954" y="2801430"/>
                      <a:pt x="1139859" y="2771726"/>
                    </a:cubicBezTo>
                    <a:lnTo>
                      <a:pt x="321527" y="1878251"/>
                    </a:lnTo>
                    <a:lnTo>
                      <a:pt x="321527" y="1510191"/>
                    </a:lnTo>
                    <a:lnTo>
                      <a:pt x="2813379" y="1510191"/>
                    </a:lnTo>
                    <a:lnTo>
                      <a:pt x="2813379" y="1878251"/>
                    </a:ln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4605B1CE-0D41-4A6C-BB49-35D58759DC5E}"/>
                  </a:ext>
                </a:extLst>
              </p:cNvPr>
              <p:cNvSpPr/>
              <p:nvPr/>
            </p:nvSpPr>
            <p:spPr>
              <a:xfrm>
                <a:off x="7700098" y="1882205"/>
                <a:ext cx="766160" cy="321610"/>
              </a:xfrm>
              <a:custGeom>
                <a:avLst/>
                <a:gdLst>
                  <a:gd name="connsiteX0" fmla="*/ 605524 w 766160"/>
                  <a:gd name="connsiteY0" fmla="*/ 0 h 321610"/>
                  <a:gd name="connsiteX1" fmla="*/ 160974 w 766160"/>
                  <a:gd name="connsiteY1" fmla="*/ 0 h 321610"/>
                  <a:gd name="connsiteX2" fmla="*/ 0 w 766160"/>
                  <a:gd name="connsiteY2" fmla="*/ 160805 h 321610"/>
                  <a:gd name="connsiteX3" fmla="*/ 160974 w 766160"/>
                  <a:gd name="connsiteY3" fmla="*/ 321611 h 321610"/>
                  <a:gd name="connsiteX4" fmla="*/ 605524 w 766160"/>
                  <a:gd name="connsiteY4" fmla="*/ 321611 h 321610"/>
                  <a:gd name="connsiteX5" fmla="*/ 766161 w 766160"/>
                  <a:gd name="connsiteY5" fmla="*/ 160805 h 321610"/>
                  <a:gd name="connsiteX6" fmla="*/ 605524 w 766160"/>
                  <a:gd name="connsiteY6" fmla="*/ 0 h 32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160" h="321610">
                    <a:moveTo>
                      <a:pt x="605524" y="0"/>
                    </a:moveTo>
                    <a:lnTo>
                      <a:pt x="160974" y="0"/>
                    </a:lnTo>
                    <a:cubicBezTo>
                      <a:pt x="72030" y="0"/>
                      <a:pt x="0" y="71946"/>
                      <a:pt x="0" y="160805"/>
                    </a:cubicBezTo>
                    <a:cubicBezTo>
                      <a:pt x="0" y="249581"/>
                      <a:pt x="72030" y="321611"/>
                      <a:pt x="160974" y="321611"/>
                    </a:cubicBezTo>
                    <a:lnTo>
                      <a:pt x="605524" y="321611"/>
                    </a:lnTo>
                    <a:cubicBezTo>
                      <a:pt x="694299" y="321611"/>
                      <a:pt x="766161" y="249581"/>
                      <a:pt x="766161" y="160805"/>
                    </a:cubicBezTo>
                    <a:cubicBezTo>
                      <a:pt x="766161" y="71946"/>
                      <a:pt x="694299" y="0"/>
                      <a:pt x="605524" y="0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4B066BBA-ED9B-4244-BBD2-E5DC9D6AC727}"/>
                  </a:ext>
                </a:extLst>
              </p:cNvPr>
              <p:cNvSpPr/>
              <p:nvPr/>
            </p:nvSpPr>
            <p:spPr>
              <a:xfrm>
                <a:off x="2779462" y="-30"/>
                <a:ext cx="6051054" cy="7921784"/>
              </a:xfrm>
              <a:custGeom>
                <a:avLst/>
                <a:gdLst>
                  <a:gd name="connsiteX0" fmla="*/ 5526118 w 5686754"/>
                  <a:gd name="connsiteY0" fmla="*/ 4067594 h 6860861"/>
                  <a:gd name="connsiteX1" fmla="*/ 5081568 w 5686754"/>
                  <a:gd name="connsiteY1" fmla="*/ 4067594 h 6860861"/>
                  <a:gd name="connsiteX2" fmla="*/ 4920594 w 5686754"/>
                  <a:gd name="connsiteY2" fmla="*/ 4228231 h 6860861"/>
                  <a:gd name="connsiteX3" fmla="*/ 5081568 w 5686754"/>
                  <a:gd name="connsiteY3" fmla="*/ 4389120 h 6860861"/>
                  <a:gd name="connsiteX4" fmla="*/ 5143080 w 5686754"/>
                  <a:gd name="connsiteY4" fmla="*/ 4389120 h 6860861"/>
                  <a:gd name="connsiteX5" fmla="*/ 5143080 w 5686754"/>
                  <a:gd name="connsiteY5" fmla="*/ 5470160 h 6860861"/>
                  <a:gd name="connsiteX6" fmla="*/ 4073821 w 5686754"/>
                  <a:gd name="connsiteY6" fmla="*/ 6539503 h 6860861"/>
                  <a:gd name="connsiteX7" fmla="*/ 3004393 w 5686754"/>
                  <a:gd name="connsiteY7" fmla="*/ 5470160 h 6860861"/>
                  <a:gd name="connsiteX8" fmla="*/ 3004393 w 5686754"/>
                  <a:gd name="connsiteY8" fmla="*/ 3808420 h 6860861"/>
                  <a:gd name="connsiteX9" fmla="*/ 3254395 w 5686754"/>
                  <a:gd name="connsiteY9" fmla="*/ 3430515 h 6860861"/>
                  <a:gd name="connsiteX10" fmla="*/ 3004393 w 5686754"/>
                  <a:gd name="connsiteY10" fmla="*/ 3052441 h 6860861"/>
                  <a:gd name="connsiteX11" fmla="*/ 3004393 w 5686754"/>
                  <a:gd name="connsiteY11" fmla="*/ 1391038 h 6860861"/>
                  <a:gd name="connsiteX12" fmla="*/ 1613523 w 5686754"/>
                  <a:gd name="connsiteY12" fmla="*/ 0 h 6860861"/>
                  <a:gd name="connsiteX13" fmla="*/ 222317 w 5686754"/>
                  <a:gd name="connsiteY13" fmla="*/ 1391038 h 6860861"/>
                  <a:gd name="connsiteX14" fmla="*/ 222317 w 5686754"/>
                  <a:gd name="connsiteY14" fmla="*/ 3801857 h 6860861"/>
                  <a:gd name="connsiteX15" fmla="*/ 160974 w 5686754"/>
                  <a:gd name="connsiteY15" fmla="*/ 3801857 h 6860861"/>
                  <a:gd name="connsiteX16" fmla="*/ 0 w 5686754"/>
                  <a:gd name="connsiteY16" fmla="*/ 3962662 h 6860861"/>
                  <a:gd name="connsiteX17" fmla="*/ 160974 w 5686754"/>
                  <a:gd name="connsiteY17" fmla="*/ 4123383 h 6860861"/>
                  <a:gd name="connsiteX18" fmla="*/ 605355 w 5686754"/>
                  <a:gd name="connsiteY18" fmla="*/ 4123383 h 6860861"/>
                  <a:gd name="connsiteX19" fmla="*/ 766161 w 5686754"/>
                  <a:gd name="connsiteY19" fmla="*/ 3962662 h 6860861"/>
                  <a:gd name="connsiteX20" fmla="*/ 605355 w 5686754"/>
                  <a:gd name="connsiteY20" fmla="*/ 3801857 h 6860861"/>
                  <a:gd name="connsiteX21" fmla="*/ 543844 w 5686754"/>
                  <a:gd name="connsiteY21" fmla="*/ 3801857 h 6860861"/>
                  <a:gd name="connsiteX22" fmla="*/ 543844 w 5686754"/>
                  <a:gd name="connsiteY22" fmla="*/ 1391038 h 6860861"/>
                  <a:gd name="connsiteX23" fmla="*/ 1613439 w 5686754"/>
                  <a:gd name="connsiteY23" fmla="*/ 321527 h 6860861"/>
                  <a:gd name="connsiteX24" fmla="*/ 2682698 w 5686754"/>
                  <a:gd name="connsiteY24" fmla="*/ 1391038 h 6860861"/>
                  <a:gd name="connsiteX25" fmla="*/ 2682698 w 5686754"/>
                  <a:gd name="connsiteY25" fmla="*/ 3052441 h 6860861"/>
                  <a:gd name="connsiteX26" fmla="*/ 2432529 w 5686754"/>
                  <a:gd name="connsiteY26" fmla="*/ 3430515 h 6860861"/>
                  <a:gd name="connsiteX27" fmla="*/ 2682698 w 5686754"/>
                  <a:gd name="connsiteY27" fmla="*/ 3808420 h 6860861"/>
                  <a:gd name="connsiteX28" fmla="*/ 2682698 w 5686754"/>
                  <a:gd name="connsiteY28" fmla="*/ 5470076 h 6860861"/>
                  <a:gd name="connsiteX29" fmla="*/ 4073736 w 5686754"/>
                  <a:gd name="connsiteY29" fmla="*/ 6860861 h 6860861"/>
                  <a:gd name="connsiteX30" fmla="*/ 5057081 w 5686754"/>
                  <a:gd name="connsiteY30" fmla="*/ 6453504 h 6860861"/>
                  <a:gd name="connsiteX31" fmla="*/ 5464438 w 5686754"/>
                  <a:gd name="connsiteY31" fmla="*/ 5470076 h 6860861"/>
                  <a:gd name="connsiteX32" fmla="*/ 5464607 w 5686754"/>
                  <a:gd name="connsiteY32" fmla="*/ 4389036 h 6860861"/>
                  <a:gd name="connsiteX33" fmla="*/ 5526118 w 5686754"/>
                  <a:gd name="connsiteY33" fmla="*/ 4389036 h 6860861"/>
                  <a:gd name="connsiteX34" fmla="*/ 5686755 w 5686754"/>
                  <a:gd name="connsiteY34" fmla="*/ 4228147 h 6860861"/>
                  <a:gd name="connsiteX35" fmla="*/ 5526118 w 5686754"/>
                  <a:gd name="connsiteY35" fmla="*/ 4067594 h 686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86754" h="6860861">
                    <a:moveTo>
                      <a:pt x="5526118" y="4067594"/>
                    </a:moveTo>
                    <a:lnTo>
                      <a:pt x="5081568" y="4067594"/>
                    </a:lnTo>
                    <a:cubicBezTo>
                      <a:pt x="4992624" y="4067594"/>
                      <a:pt x="4920594" y="4139539"/>
                      <a:pt x="4920594" y="4228231"/>
                    </a:cubicBezTo>
                    <a:cubicBezTo>
                      <a:pt x="4920594" y="4317090"/>
                      <a:pt x="4992624" y="4389120"/>
                      <a:pt x="5081568" y="4389120"/>
                    </a:cubicBezTo>
                    <a:lnTo>
                      <a:pt x="5143080" y="4389120"/>
                    </a:lnTo>
                    <a:lnTo>
                      <a:pt x="5143080" y="5470160"/>
                    </a:lnTo>
                    <a:cubicBezTo>
                      <a:pt x="5143080" y="6059695"/>
                      <a:pt x="4663272" y="6539503"/>
                      <a:pt x="4073821" y="6539503"/>
                    </a:cubicBezTo>
                    <a:cubicBezTo>
                      <a:pt x="3484033" y="6539503"/>
                      <a:pt x="3004393" y="6059695"/>
                      <a:pt x="3004393" y="5470160"/>
                    </a:cubicBezTo>
                    <a:lnTo>
                      <a:pt x="3004393" y="3808420"/>
                    </a:lnTo>
                    <a:cubicBezTo>
                      <a:pt x="3150978" y="3745730"/>
                      <a:pt x="3254395" y="3599987"/>
                      <a:pt x="3254395" y="3430515"/>
                    </a:cubicBezTo>
                    <a:cubicBezTo>
                      <a:pt x="3254395" y="3260958"/>
                      <a:pt x="3150978" y="3115047"/>
                      <a:pt x="3004393" y="3052441"/>
                    </a:cubicBezTo>
                    <a:lnTo>
                      <a:pt x="3004393" y="1391038"/>
                    </a:lnTo>
                    <a:cubicBezTo>
                      <a:pt x="3004393" y="623952"/>
                      <a:pt x="2380442" y="0"/>
                      <a:pt x="1613523" y="0"/>
                    </a:cubicBezTo>
                    <a:cubicBezTo>
                      <a:pt x="846437" y="0"/>
                      <a:pt x="222317" y="623952"/>
                      <a:pt x="222317" y="1391038"/>
                    </a:cubicBezTo>
                    <a:lnTo>
                      <a:pt x="222317" y="3801857"/>
                    </a:lnTo>
                    <a:lnTo>
                      <a:pt x="160974" y="3801857"/>
                    </a:lnTo>
                    <a:cubicBezTo>
                      <a:pt x="72198" y="3801857"/>
                      <a:pt x="0" y="3873802"/>
                      <a:pt x="0" y="3962662"/>
                    </a:cubicBezTo>
                    <a:cubicBezTo>
                      <a:pt x="0" y="4051269"/>
                      <a:pt x="72198" y="4123383"/>
                      <a:pt x="160974" y="4123383"/>
                    </a:cubicBezTo>
                    <a:lnTo>
                      <a:pt x="605355" y="4123383"/>
                    </a:lnTo>
                    <a:cubicBezTo>
                      <a:pt x="694299" y="4123383"/>
                      <a:pt x="766161" y="4051269"/>
                      <a:pt x="766161" y="3962662"/>
                    </a:cubicBezTo>
                    <a:cubicBezTo>
                      <a:pt x="766161" y="3873802"/>
                      <a:pt x="694299" y="3801857"/>
                      <a:pt x="605355" y="3801857"/>
                    </a:cubicBezTo>
                    <a:lnTo>
                      <a:pt x="543844" y="3801857"/>
                    </a:lnTo>
                    <a:lnTo>
                      <a:pt x="543844" y="1391038"/>
                    </a:lnTo>
                    <a:cubicBezTo>
                      <a:pt x="543844" y="801250"/>
                      <a:pt x="1023651" y="321527"/>
                      <a:pt x="1613439" y="321527"/>
                    </a:cubicBezTo>
                    <a:cubicBezTo>
                      <a:pt x="2202891" y="321527"/>
                      <a:pt x="2682698" y="801250"/>
                      <a:pt x="2682698" y="1391038"/>
                    </a:cubicBezTo>
                    <a:lnTo>
                      <a:pt x="2682698" y="3052441"/>
                    </a:lnTo>
                    <a:cubicBezTo>
                      <a:pt x="2535777" y="3115047"/>
                      <a:pt x="2432529" y="3260958"/>
                      <a:pt x="2432529" y="3430515"/>
                    </a:cubicBezTo>
                    <a:cubicBezTo>
                      <a:pt x="2432529" y="3599987"/>
                      <a:pt x="2535862" y="3745730"/>
                      <a:pt x="2682698" y="3808420"/>
                    </a:cubicBezTo>
                    <a:lnTo>
                      <a:pt x="2682698" y="5470076"/>
                    </a:lnTo>
                    <a:cubicBezTo>
                      <a:pt x="2682698" y="6236994"/>
                      <a:pt x="3306650" y="6860861"/>
                      <a:pt x="4073736" y="6860861"/>
                    </a:cubicBezTo>
                    <a:cubicBezTo>
                      <a:pt x="4445247" y="6860861"/>
                      <a:pt x="4794542" y="6716296"/>
                      <a:pt x="5057081" y="6453504"/>
                    </a:cubicBezTo>
                    <a:cubicBezTo>
                      <a:pt x="5319957" y="6190797"/>
                      <a:pt x="5464438" y="5841417"/>
                      <a:pt x="5464438" y="5470076"/>
                    </a:cubicBezTo>
                    <a:lnTo>
                      <a:pt x="5464607" y="4389036"/>
                    </a:lnTo>
                    <a:lnTo>
                      <a:pt x="5526118" y="4389036"/>
                    </a:lnTo>
                    <a:cubicBezTo>
                      <a:pt x="5614893" y="4389036"/>
                      <a:pt x="5686755" y="4317006"/>
                      <a:pt x="5686755" y="4228147"/>
                    </a:cubicBezTo>
                    <a:cubicBezTo>
                      <a:pt x="5686755" y="4139455"/>
                      <a:pt x="5614893" y="4067594"/>
                      <a:pt x="5526118" y="4067594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9" name="Grafika 7">
              <a:extLst>
                <a:ext uri="{FF2B5EF4-FFF2-40B4-BE49-F238E27FC236}">
                  <a16:creationId xmlns:a16="http://schemas.microsoft.com/office/drawing/2014/main" id="{758B2E2C-AE0D-4745-95F9-42337134E7E4}"/>
                </a:ext>
              </a:extLst>
            </p:cNvPr>
            <p:cNvGrpSpPr/>
            <p:nvPr/>
          </p:nvGrpSpPr>
          <p:grpSpPr>
            <a:xfrm>
              <a:off x="578123" y="3865474"/>
              <a:ext cx="215691" cy="285532"/>
              <a:chOff x="1128769" y="1263700"/>
              <a:chExt cx="4876715" cy="6455890"/>
            </a:xfrm>
            <a:solidFill>
              <a:schemeClr val="bg1"/>
            </a:solidFill>
          </p:grpSpPr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21CB8B5F-B778-478E-934A-7F6E4655E042}"/>
                  </a:ext>
                </a:extLst>
              </p:cNvPr>
              <p:cNvSpPr/>
              <p:nvPr/>
            </p:nvSpPr>
            <p:spPr>
              <a:xfrm>
                <a:off x="1128769" y="1263700"/>
                <a:ext cx="4876715" cy="3494886"/>
              </a:xfrm>
              <a:custGeom>
                <a:avLst/>
                <a:gdLst>
                  <a:gd name="connsiteX0" fmla="*/ 4031171 w 4144994"/>
                  <a:gd name="connsiteY0" fmla="*/ 856226 h 3063263"/>
                  <a:gd name="connsiteX1" fmla="*/ 3689985 w 4144994"/>
                  <a:gd name="connsiteY1" fmla="*/ 856226 h 3063263"/>
                  <a:gd name="connsiteX2" fmla="*/ 3039237 w 4144994"/>
                  <a:gd name="connsiteY2" fmla="*/ 1039011 h 3063263"/>
                  <a:gd name="connsiteX3" fmla="*/ 2135029 w 4144994"/>
                  <a:gd name="connsiteY3" fmla="*/ 18788 h 3063263"/>
                  <a:gd name="connsiteX4" fmla="*/ 2009775 w 4144994"/>
                  <a:gd name="connsiteY4" fmla="*/ 18788 h 3063263"/>
                  <a:gd name="connsiteX5" fmla="*/ 1105662 w 4144994"/>
                  <a:gd name="connsiteY5" fmla="*/ 1039011 h 3063263"/>
                  <a:gd name="connsiteX6" fmla="*/ 454628 w 4144994"/>
                  <a:gd name="connsiteY6" fmla="*/ 856226 h 3063263"/>
                  <a:gd name="connsiteX7" fmla="*/ 113633 w 4144994"/>
                  <a:gd name="connsiteY7" fmla="*/ 856226 h 3063263"/>
                  <a:gd name="connsiteX8" fmla="*/ 0 w 4144994"/>
                  <a:gd name="connsiteY8" fmla="*/ 969955 h 3063263"/>
                  <a:gd name="connsiteX9" fmla="*/ 0 w 4144994"/>
                  <a:gd name="connsiteY9" fmla="*/ 1813298 h 3063263"/>
                  <a:gd name="connsiteX10" fmla="*/ 1249871 w 4144994"/>
                  <a:gd name="connsiteY10" fmla="*/ 3063264 h 3063263"/>
                  <a:gd name="connsiteX11" fmla="*/ 1590961 w 4144994"/>
                  <a:gd name="connsiteY11" fmla="*/ 3063264 h 3063263"/>
                  <a:gd name="connsiteX12" fmla="*/ 1704594 w 4144994"/>
                  <a:gd name="connsiteY12" fmla="*/ 2949631 h 3063263"/>
                  <a:gd name="connsiteX13" fmla="*/ 1704594 w 4144994"/>
                  <a:gd name="connsiteY13" fmla="*/ 2803327 h 3063263"/>
                  <a:gd name="connsiteX14" fmla="*/ 2009966 w 4144994"/>
                  <a:gd name="connsiteY14" fmla="*/ 3044500 h 3063263"/>
                  <a:gd name="connsiteX15" fmla="*/ 2135029 w 4144994"/>
                  <a:gd name="connsiteY15" fmla="*/ 3044500 h 3063263"/>
                  <a:gd name="connsiteX16" fmla="*/ 2440305 w 4144994"/>
                  <a:gd name="connsiteY16" fmla="*/ 2803612 h 3063263"/>
                  <a:gd name="connsiteX17" fmla="*/ 2440305 w 4144994"/>
                  <a:gd name="connsiteY17" fmla="*/ 2949631 h 3063263"/>
                  <a:gd name="connsiteX18" fmla="*/ 2553938 w 4144994"/>
                  <a:gd name="connsiteY18" fmla="*/ 3063264 h 3063263"/>
                  <a:gd name="connsiteX19" fmla="*/ 2895124 w 4144994"/>
                  <a:gd name="connsiteY19" fmla="*/ 3063264 h 3063263"/>
                  <a:gd name="connsiteX20" fmla="*/ 4144995 w 4144994"/>
                  <a:gd name="connsiteY20" fmla="*/ 1813298 h 3063263"/>
                  <a:gd name="connsiteX21" fmla="*/ 4144995 w 4144994"/>
                  <a:gd name="connsiteY21" fmla="*/ 969955 h 3063263"/>
                  <a:gd name="connsiteX22" fmla="*/ 4031171 w 4144994"/>
                  <a:gd name="connsiteY22" fmla="*/ 856226 h 3063263"/>
                  <a:gd name="connsiteX23" fmla="*/ 3917633 w 4144994"/>
                  <a:gd name="connsiteY23" fmla="*/ 1813298 h 3063263"/>
                  <a:gd name="connsiteX24" fmla="*/ 2894933 w 4144994"/>
                  <a:gd name="connsiteY24" fmla="*/ 2835997 h 3063263"/>
                  <a:gd name="connsiteX25" fmla="*/ 2667476 w 4144994"/>
                  <a:gd name="connsiteY25" fmla="*/ 2835997 h 3063263"/>
                  <a:gd name="connsiteX26" fmla="*/ 2667476 w 4144994"/>
                  <a:gd name="connsiteY26" fmla="*/ 2534245 h 3063263"/>
                  <a:gd name="connsiteX27" fmla="*/ 2595658 w 4144994"/>
                  <a:gd name="connsiteY27" fmla="*/ 2428613 h 3063263"/>
                  <a:gd name="connsiteX28" fmla="*/ 2470976 w 4144994"/>
                  <a:gd name="connsiteY28" fmla="*/ 2456521 h 3063263"/>
                  <a:gd name="connsiteX29" fmla="*/ 2072354 w 4144994"/>
                  <a:gd name="connsiteY29" fmla="*/ 2810280 h 3063263"/>
                  <a:gd name="connsiteX30" fmla="*/ 1673733 w 4144994"/>
                  <a:gd name="connsiteY30" fmla="*/ 2456521 h 3063263"/>
                  <a:gd name="connsiteX31" fmla="*/ 1549146 w 4144994"/>
                  <a:gd name="connsiteY31" fmla="*/ 2428613 h 3063263"/>
                  <a:gd name="connsiteX32" fmla="*/ 1477232 w 4144994"/>
                  <a:gd name="connsiteY32" fmla="*/ 2534245 h 3063263"/>
                  <a:gd name="connsiteX33" fmla="*/ 1477232 w 4144994"/>
                  <a:gd name="connsiteY33" fmla="*/ 2835997 h 3063263"/>
                  <a:gd name="connsiteX34" fmla="*/ 1249775 w 4144994"/>
                  <a:gd name="connsiteY34" fmla="*/ 2835997 h 3063263"/>
                  <a:gd name="connsiteX35" fmla="*/ 227076 w 4144994"/>
                  <a:gd name="connsiteY35" fmla="*/ 1813298 h 3063263"/>
                  <a:gd name="connsiteX36" fmla="*/ 227076 w 4144994"/>
                  <a:gd name="connsiteY36" fmla="*/ 1083493 h 3063263"/>
                  <a:gd name="connsiteX37" fmla="*/ 454628 w 4144994"/>
                  <a:gd name="connsiteY37" fmla="*/ 1083493 h 3063263"/>
                  <a:gd name="connsiteX38" fmla="*/ 1089660 w 4144994"/>
                  <a:gd name="connsiteY38" fmla="*/ 1305044 h 3063263"/>
                  <a:gd name="connsiteX39" fmla="*/ 1193673 w 4144994"/>
                  <a:gd name="connsiteY39" fmla="*/ 1324666 h 3063263"/>
                  <a:gd name="connsiteX40" fmla="*/ 1268730 w 4144994"/>
                  <a:gd name="connsiteY40" fmla="*/ 1250085 h 3063263"/>
                  <a:gd name="connsiteX41" fmla="*/ 2072545 w 4144994"/>
                  <a:gd name="connsiteY41" fmla="*/ 253008 h 3063263"/>
                  <a:gd name="connsiteX42" fmla="*/ 2875979 w 4144994"/>
                  <a:gd name="connsiteY42" fmla="*/ 1249990 h 3063263"/>
                  <a:gd name="connsiteX43" fmla="*/ 2951036 w 4144994"/>
                  <a:gd name="connsiteY43" fmla="*/ 1324570 h 3063263"/>
                  <a:gd name="connsiteX44" fmla="*/ 3055144 w 4144994"/>
                  <a:gd name="connsiteY44" fmla="*/ 1304949 h 3063263"/>
                  <a:gd name="connsiteX45" fmla="*/ 3689985 w 4144994"/>
                  <a:gd name="connsiteY45" fmla="*/ 1083397 h 3063263"/>
                  <a:gd name="connsiteX46" fmla="*/ 3917633 w 4144994"/>
                  <a:gd name="connsiteY46" fmla="*/ 1083397 h 3063263"/>
                  <a:gd name="connsiteX47" fmla="*/ 3917633 w 4144994"/>
                  <a:gd name="connsiteY47" fmla="*/ 1813298 h 306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44994" h="3063263">
                    <a:moveTo>
                      <a:pt x="4031171" y="856226"/>
                    </a:moveTo>
                    <a:lnTo>
                      <a:pt x="3689985" y="856226"/>
                    </a:lnTo>
                    <a:cubicBezTo>
                      <a:pt x="3456813" y="856226"/>
                      <a:pt x="3234595" y="919186"/>
                      <a:pt x="3039237" y="1039011"/>
                    </a:cubicBezTo>
                    <a:cubicBezTo>
                      <a:pt x="2783015" y="451795"/>
                      <a:pt x="2163223" y="37457"/>
                      <a:pt x="2135029" y="18788"/>
                    </a:cubicBezTo>
                    <a:cubicBezTo>
                      <a:pt x="2097119" y="-6263"/>
                      <a:pt x="2047875" y="-6263"/>
                      <a:pt x="2009775" y="18788"/>
                    </a:cubicBezTo>
                    <a:cubicBezTo>
                      <a:pt x="1981581" y="37457"/>
                      <a:pt x="1361789" y="451699"/>
                      <a:pt x="1105662" y="1039011"/>
                    </a:cubicBezTo>
                    <a:cubicBezTo>
                      <a:pt x="910209" y="919186"/>
                      <a:pt x="687896" y="856226"/>
                      <a:pt x="454628" y="856226"/>
                    </a:cubicBezTo>
                    <a:lnTo>
                      <a:pt x="113633" y="856226"/>
                    </a:lnTo>
                    <a:cubicBezTo>
                      <a:pt x="50864" y="856226"/>
                      <a:pt x="0" y="907185"/>
                      <a:pt x="0" y="969955"/>
                    </a:cubicBezTo>
                    <a:lnTo>
                      <a:pt x="0" y="1813298"/>
                    </a:lnTo>
                    <a:cubicBezTo>
                      <a:pt x="0" y="2502527"/>
                      <a:pt x="560642" y="3063264"/>
                      <a:pt x="1249871" y="3063264"/>
                    </a:cubicBezTo>
                    <a:lnTo>
                      <a:pt x="1590961" y="3063264"/>
                    </a:lnTo>
                    <a:cubicBezTo>
                      <a:pt x="1653731" y="3063264"/>
                      <a:pt x="1704594" y="3012305"/>
                      <a:pt x="1704594" y="2949631"/>
                    </a:cubicBezTo>
                    <a:lnTo>
                      <a:pt x="1704594" y="2803327"/>
                    </a:lnTo>
                    <a:cubicBezTo>
                      <a:pt x="1870901" y="2952202"/>
                      <a:pt x="2002631" y="3039547"/>
                      <a:pt x="2009966" y="3044500"/>
                    </a:cubicBezTo>
                    <a:cubicBezTo>
                      <a:pt x="2047875" y="3069360"/>
                      <a:pt x="2097215" y="3069360"/>
                      <a:pt x="2135029" y="3044500"/>
                    </a:cubicBezTo>
                    <a:cubicBezTo>
                      <a:pt x="2142554" y="3039547"/>
                      <a:pt x="2273999" y="2952202"/>
                      <a:pt x="2440305" y="2803612"/>
                    </a:cubicBezTo>
                    <a:lnTo>
                      <a:pt x="2440305" y="2949631"/>
                    </a:lnTo>
                    <a:cubicBezTo>
                      <a:pt x="2440305" y="3012305"/>
                      <a:pt x="2491264" y="3063264"/>
                      <a:pt x="2553938" y="3063264"/>
                    </a:cubicBezTo>
                    <a:lnTo>
                      <a:pt x="2895124" y="3063264"/>
                    </a:lnTo>
                    <a:cubicBezTo>
                      <a:pt x="3584258" y="3063264"/>
                      <a:pt x="4144995" y="2502527"/>
                      <a:pt x="4144995" y="1813298"/>
                    </a:cubicBezTo>
                    <a:lnTo>
                      <a:pt x="4144995" y="969955"/>
                    </a:lnTo>
                    <a:cubicBezTo>
                      <a:pt x="4144804" y="907185"/>
                      <a:pt x="4093940" y="856226"/>
                      <a:pt x="4031171" y="856226"/>
                    </a:cubicBezTo>
                    <a:close/>
                    <a:moveTo>
                      <a:pt x="3917633" y="1813298"/>
                    </a:moveTo>
                    <a:cubicBezTo>
                      <a:pt x="3917633" y="2377273"/>
                      <a:pt x="3458623" y="2835997"/>
                      <a:pt x="2894933" y="2835997"/>
                    </a:cubicBezTo>
                    <a:lnTo>
                      <a:pt x="2667476" y="2835997"/>
                    </a:lnTo>
                    <a:lnTo>
                      <a:pt x="2667476" y="2534245"/>
                    </a:lnTo>
                    <a:cubicBezTo>
                      <a:pt x="2667476" y="2487668"/>
                      <a:pt x="2638901" y="2445758"/>
                      <a:pt x="2595658" y="2428613"/>
                    </a:cubicBezTo>
                    <a:cubicBezTo>
                      <a:pt x="2552319" y="2411468"/>
                      <a:pt x="2502884" y="2422612"/>
                      <a:pt x="2470976" y="2456521"/>
                    </a:cubicBezTo>
                    <a:cubicBezTo>
                      <a:pt x="2314480" y="2623209"/>
                      <a:pt x="2156746" y="2747986"/>
                      <a:pt x="2072354" y="2810280"/>
                    </a:cubicBezTo>
                    <a:cubicBezTo>
                      <a:pt x="1988153" y="2748082"/>
                      <a:pt x="1830705" y="2623780"/>
                      <a:pt x="1673733" y="2456521"/>
                    </a:cubicBezTo>
                    <a:cubicBezTo>
                      <a:pt x="1641824" y="2422422"/>
                      <a:pt x="1592485" y="2411468"/>
                      <a:pt x="1549146" y="2428613"/>
                    </a:cubicBezTo>
                    <a:cubicBezTo>
                      <a:pt x="1505807" y="2445663"/>
                      <a:pt x="1477232" y="2487668"/>
                      <a:pt x="1477232" y="2534245"/>
                    </a:cubicBezTo>
                    <a:lnTo>
                      <a:pt x="1477232" y="2835997"/>
                    </a:lnTo>
                    <a:lnTo>
                      <a:pt x="1249775" y="2835997"/>
                    </a:lnTo>
                    <a:cubicBezTo>
                      <a:pt x="685800" y="2835997"/>
                      <a:pt x="227076" y="2377273"/>
                      <a:pt x="227076" y="1813298"/>
                    </a:cubicBezTo>
                    <a:lnTo>
                      <a:pt x="227076" y="1083493"/>
                    </a:lnTo>
                    <a:lnTo>
                      <a:pt x="454628" y="1083493"/>
                    </a:lnTo>
                    <a:cubicBezTo>
                      <a:pt x="687515" y="1083493"/>
                      <a:pt x="907161" y="1160169"/>
                      <a:pt x="1089660" y="1305044"/>
                    </a:cubicBezTo>
                    <a:cubicBezTo>
                      <a:pt x="1118902" y="1328095"/>
                      <a:pt x="1157859" y="1335810"/>
                      <a:pt x="1193673" y="1324666"/>
                    </a:cubicBezTo>
                    <a:cubicBezTo>
                      <a:pt x="1229487" y="1313807"/>
                      <a:pt x="1257491" y="1285708"/>
                      <a:pt x="1268730" y="1250085"/>
                    </a:cubicBezTo>
                    <a:cubicBezTo>
                      <a:pt x="1418939" y="771454"/>
                      <a:pt x="1899857" y="381024"/>
                      <a:pt x="2072545" y="253008"/>
                    </a:cubicBezTo>
                    <a:cubicBezTo>
                      <a:pt x="2245328" y="380738"/>
                      <a:pt x="2725579" y="770215"/>
                      <a:pt x="2875979" y="1249990"/>
                    </a:cubicBezTo>
                    <a:cubicBezTo>
                      <a:pt x="2887218" y="1285708"/>
                      <a:pt x="2915317" y="1313712"/>
                      <a:pt x="2951036" y="1324570"/>
                    </a:cubicBezTo>
                    <a:cubicBezTo>
                      <a:pt x="2986849" y="1335619"/>
                      <a:pt x="3025712" y="1327999"/>
                      <a:pt x="3055144" y="1304949"/>
                    </a:cubicBezTo>
                    <a:cubicBezTo>
                      <a:pt x="3237548" y="1160074"/>
                      <a:pt x="3457194" y="1083397"/>
                      <a:pt x="3689985" y="1083397"/>
                    </a:cubicBezTo>
                    <a:lnTo>
                      <a:pt x="3917633" y="1083397"/>
                    </a:lnTo>
                    <a:lnTo>
                      <a:pt x="3917633" y="181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864182B2-3CCA-42D2-9DE2-D403D577713A}"/>
                  </a:ext>
                </a:extLst>
              </p:cNvPr>
              <p:cNvSpPr/>
              <p:nvPr/>
            </p:nvSpPr>
            <p:spPr>
              <a:xfrm>
                <a:off x="1394275" y="5009201"/>
                <a:ext cx="3789820" cy="2710389"/>
              </a:xfrm>
              <a:custGeom>
                <a:avLst/>
                <a:gdLst>
                  <a:gd name="connsiteX0" fmla="*/ 446723 w 3492245"/>
                  <a:gd name="connsiteY0" fmla="*/ 893541 h 2225992"/>
                  <a:gd name="connsiteX1" fmla="*/ 3045524 w 3492245"/>
                  <a:gd name="connsiteY1" fmla="*/ 893541 h 2225992"/>
                  <a:gd name="connsiteX2" fmla="*/ 3492246 w 3492245"/>
                  <a:gd name="connsiteY2" fmla="*/ 446723 h 2225992"/>
                  <a:gd name="connsiteX3" fmla="*/ 3045524 w 3492245"/>
                  <a:gd name="connsiteY3" fmla="*/ 0 h 2225992"/>
                  <a:gd name="connsiteX4" fmla="*/ 113538 w 3492245"/>
                  <a:gd name="connsiteY4" fmla="*/ 0 h 2225992"/>
                  <a:gd name="connsiteX5" fmla="*/ 0 w 3492245"/>
                  <a:gd name="connsiteY5" fmla="*/ 113633 h 2225992"/>
                  <a:gd name="connsiteX6" fmla="*/ 113538 w 3492245"/>
                  <a:gd name="connsiteY6" fmla="*/ 227171 h 2225992"/>
                  <a:gd name="connsiteX7" fmla="*/ 3045524 w 3492245"/>
                  <a:gd name="connsiteY7" fmla="*/ 227171 h 2225992"/>
                  <a:gd name="connsiteX8" fmla="*/ 3264884 w 3492245"/>
                  <a:gd name="connsiteY8" fmla="*/ 446723 h 2225992"/>
                  <a:gd name="connsiteX9" fmla="*/ 3045524 w 3492245"/>
                  <a:gd name="connsiteY9" fmla="*/ 666179 h 2225992"/>
                  <a:gd name="connsiteX10" fmla="*/ 446723 w 3492245"/>
                  <a:gd name="connsiteY10" fmla="*/ 666179 h 2225992"/>
                  <a:gd name="connsiteX11" fmla="*/ 0 w 3492245"/>
                  <a:gd name="connsiteY11" fmla="*/ 1112996 h 2225992"/>
                  <a:gd name="connsiteX12" fmla="*/ 446723 w 3492245"/>
                  <a:gd name="connsiteY12" fmla="*/ 1559719 h 2225992"/>
                  <a:gd name="connsiteX13" fmla="*/ 3045524 w 3492245"/>
                  <a:gd name="connsiteY13" fmla="*/ 1559719 h 2225992"/>
                  <a:gd name="connsiteX14" fmla="*/ 3264884 w 3492245"/>
                  <a:gd name="connsiteY14" fmla="*/ 1779270 h 2225992"/>
                  <a:gd name="connsiteX15" fmla="*/ 3045524 w 3492245"/>
                  <a:gd name="connsiteY15" fmla="*/ 1998631 h 2225992"/>
                  <a:gd name="connsiteX16" fmla="*/ 113538 w 3492245"/>
                  <a:gd name="connsiteY16" fmla="*/ 1998631 h 2225992"/>
                  <a:gd name="connsiteX17" fmla="*/ 0 w 3492245"/>
                  <a:gd name="connsiteY17" fmla="*/ 2112360 h 2225992"/>
                  <a:gd name="connsiteX18" fmla="*/ 113538 w 3492245"/>
                  <a:gd name="connsiteY18" fmla="*/ 2225993 h 2225992"/>
                  <a:gd name="connsiteX19" fmla="*/ 3045524 w 3492245"/>
                  <a:gd name="connsiteY19" fmla="*/ 2225993 h 2225992"/>
                  <a:gd name="connsiteX20" fmla="*/ 3492246 w 3492245"/>
                  <a:gd name="connsiteY20" fmla="*/ 1779270 h 2225992"/>
                  <a:gd name="connsiteX21" fmla="*/ 3045524 w 3492245"/>
                  <a:gd name="connsiteY21" fmla="*/ 1332452 h 2225992"/>
                  <a:gd name="connsiteX22" fmla="*/ 446723 w 3492245"/>
                  <a:gd name="connsiteY22" fmla="*/ 1332452 h 2225992"/>
                  <a:gd name="connsiteX23" fmla="*/ 227267 w 3492245"/>
                  <a:gd name="connsiteY23" fmla="*/ 1112996 h 2225992"/>
                  <a:gd name="connsiteX24" fmla="*/ 446723 w 3492245"/>
                  <a:gd name="connsiteY24" fmla="*/ 893541 h 222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492245" h="2225992">
                    <a:moveTo>
                      <a:pt x="446723" y="893541"/>
                    </a:moveTo>
                    <a:lnTo>
                      <a:pt x="3045524" y="893541"/>
                    </a:lnTo>
                    <a:cubicBezTo>
                      <a:pt x="3291745" y="893541"/>
                      <a:pt x="3492246" y="693134"/>
                      <a:pt x="3492246" y="446723"/>
                    </a:cubicBezTo>
                    <a:cubicBezTo>
                      <a:pt x="3492246" y="200311"/>
                      <a:pt x="3291745" y="0"/>
                      <a:pt x="3045524" y="0"/>
                    </a:cubicBezTo>
                    <a:lnTo>
                      <a:pt x="113538" y="0"/>
                    </a:lnTo>
                    <a:cubicBezTo>
                      <a:pt x="50768" y="0"/>
                      <a:pt x="0" y="50768"/>
                      <a:pt x="0" y="113633"/>
                    </a:cubicBezTo>
                    <a:cubicBezTo>
                      <a:pt x="0" y="176403"/>
                      <a:pt x="50768" y="227171"/>
                      <a:pt x="113538" y="227171"/>
                    </a:cubicBezTo>
                    <a:lnTo>
                      <a:pt x="3045524" y="227171"/>
                    </a:lnTo>
                    <a:cubicBezTo>
                      <a:pt x="3166491" y="227171"/>
                      <a:pt x="3264884" y="325565"/>
                      <a:pt x="3264884" y="446723"/>
                    </a:cubicBezTo>
                    <a:cubicBezTo>
                      <a:pt x="3264884" y="567785"/>
                      <a:pt x="3166491" y="666179"/>
                      <a:pt x="3045524" y="666179"/>
                    </a:cubicBezTo>
                    <a:lnTo>
                      <a:pt x="446723" y="666179"/>
                    </a:lnTo>
                    <a:cubicBezTo>
                      <a:pt x="200311" y="666179"/>
                      <a:pt x="0" y="866680"/>
                      <a:pt x="0" y="1112996"/>
                    </a:cubicBezTo>
                    <a:cubicBezTo>
                      <a:pt x="0" y="1359313"/>
                      <a:pt x="200311" y="1559719"/>
                      <a:pt x="446723" y="1559719"/>
                    </a:cubicBezTo>
                    <a:lnTo>
                      <a:pt x="3045524" y="1559719"/>
                    </a:lnTo>
                    <a:cubicBezTo>
                      <a:pt x="3166491" y="1559719"/>
                      <a:pt x="3264884" y="1658208"/>
                      <a:pt x="3264884" y="1779270"/>
                    </a:cubicBezTo>
                    <a:cubicBezTo>
                      <a:pt x="3264884" y="1900428"/>
                      <a:pt x="3166491" y="1998631"/>
                      <a:pt x="3045524" y="1998631"/>
                    </a:cubicBezTo>
                    <a:lnTo>
                      <a:pt x="113538" y="1998631"/>
                    </a:lnTo>
                    <a:cubicBezTo>
                      <a:pt x="50768" y="1998631"/>
                      <a:pt x="0" y="2049589"/>
                      <a:pt x="0" y="2112360"/>
                    </a:cubicBezTo>
                    <a:cubicBezTo>
                      <a:pt x="0" y="2175224"/>
                      <a:pt x="50768" y="2225993"/>
                      <a:pt x="113538" y="2225993"/>
                    </a:cubicBezTo>
                    <a:lnTo>
                      <a:pt x="3045524" y="2225993"/>
                    </a:lnTo>
                    <a:cubicBezTo>
                      <a:pt x="3291745" y="2225993"/>
                      <a:pt x="3492246" y="2025682"/>
                      <a:pt x="3492246" y="1779270"/>
                    </a:cubicBezTo>
                    <a:cubicBezTo>
                      <a:pt x="3492246" y="1532954"/>
                      <a:pt x="3291745" y="1332452"/>
                      <a:pt x="3045524" y="1332452"/>
                    </a:cubicBezTo>
                    <a:lnTo>
                      <a:pt x="446723" y="1332452"/>
                    </a:lnTo>
                    <a:cubicBezTo>
                      <a:pt x="325660" y="1332452"/>
                      <a:pt x="227267" y="1233964"/>
                      <a:pt x="227267" y="1112996"/>
                    </a:cubicBezTo>
                    <a:cubicBezTo>
                      <a:pt x="227267" y="991838"/>
                      <a:pt x="325660" y="893541"/>
                      <a:pt x="446723" y="8935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2" name="Grafika 5">
              <a:extLst>
                <a:ext uri="{FF2B5EF4-FFF2-40B4-BE49-F238E27FC236}">
                  <a16:creationId xmlns:a16="http://schemas.microsoft.com/office/drawing/2014/main" id="{EABD8F99-10BE-4574-B867-6FB6AC4E9F25}"/>
                </a:ext>
              </a:extLst>
            </p:cNvPr>
            <p:cNvSpPr/>
            <p:nvPr/>
          </p:nvSpPr>
          <p:spPr>
            <a:xfrm>
              <a:off x="554669" y="4911674"/>
              <a:ext cx="202529" cy="256184"/>
            </a:xfrm>
            <a:custGeom>
              <a:avLst/>
              <a:gdLst>
                <a:gd name="connsiteX0" fmla="*/ 2497448 w 4994895"/>
                <a:gd name="connsiteY0" fmla="*/ 404338 h 6859190"/>
                <a:gd name="connsiteX1" fmla="*/ 4590557 w 4994895"/>
                <a:gd name="connsiteY1" fmla="*/ 4243170 h 6859190"/>
                <a:gd name="connsiteX2" fmla="*/ 2497448 w 4994895"/>
                <a:gd name="connsiteY2" fmla="*/ 6454761 h 6859190"/>
                <a:gd name="connsiteX3" fmla="*/ 404338 w 4994895"/>
                <a:gd name="connsiteY3" fmla="*/ 4243170 h 6859190"/>
                <a:gd name="connsiteX4" fmla="*/ 2497448 w 4994895"/>
                <a:gd name="connsiteY4" fmla="*/ 404338 h 6859190"/>
                <a:gd name="connsiteX5" fmla="*/ 3217767 w 4994895"/>
                <a:gd name="connsiteY5" fmla="*/ 5878561 h 6859190"/>
                <a:gd name="connsiteX6" fmla="*/ 3624485 w 4994895"/>
                <a:gd name="connsiteY6" fmla="*/ 3472034 h 6859190"/>
                <a:gd name="connsiteX7" fmla="*/ 3217767 w 4994895"/>
                <a:gd name="connsiteY7" fmla="*/ 5878561 h 6859190"/>
                <a:gd name="connsiteX8" fmla="*/ 2497448 w 4994895"/>
                <a:gd name="connsiteY8" fmla="*/ 0 h 6859190"/>
                <a:gd name="connsiteX9" fmla="*/ 2190074 w 4994895"/>
                <a:gd name="connsiteY9" fmla="*/ 141647 h 6859190"/>
                <a:gd name="connsiteX10" fmla="*/ 0 w 4994895"/>
                <a:gd name="connsiteY10" fmla="*/ 4243170 h 6859190"/>
                <a:gd name="connsiteX11" fmla="*/ 2497448 w 4994895"/>
                <a:gd name="connsiteY11" fmla="*/ 6859191 h 6859190"/>
                <a:gd name="connsiteX12" fmla="*/ 4994895 w 4994895"/>
                <a:gd name="connsiteY12" fmla="*/ 4243170 h 6859190"/>
                <a:gd name="connsiteX13" fmla="*/ 2804821 w 4994895"/>
                <a:gd name="connsiteY13" fmla="*/ 141647 h 6859190"/>
                <a:gd name="connsiteX14" fmla="*/ 2497448 w 4994895"/>
                <a:gd name="connsiteY14" fmla="*/ 0 h 6859190"/>
                <a:gd name="connsiteX15" fmla="*/ 2497448 w 4994895"/>
                <a:gd name="connsiteY15" fmla="*/ 0 h 6859190"/>
                <a:gd name="connsiteX16" fmla="*/ 3587037 w 4994895"/>
                <a:gd name="connsiteY16" fmla="*/ 3878753 h 6859190"/>
                <a:gd name="connsiteX17" fmla="*/ 3587037 w 4994895"/>
                <a:gd name="connsiteY17" fmla="*/ 3878753 h 6859190"/>
                <a:gd name="connsiteX18" fmla="*/ 3587037 w 4994895"/>
                <a:gd name="connsiteY18" fmla="*/ 3878753 h 6859190"/>
                <a:gd name="connsiteX19" fmla="*/ 3587037 w 4994895"/>
                <a:gd name="connsiteY19" fmla="*/ 3878753 h 685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94895" h="6859190">
                  <a:moveTo>
                    <a:pt x="2497448" y="404338"/>
                  </a:moveTo>
                  <a:cubicBezTo>
                    <a:pt x="2497448" y="404338"/>
                    <a:pt x="4590557" y="2853166"/>
                    <a:pt x="4590557" y="4243170"/>
                  </a:cubicBezTo>
                  <a:cubicBezTo>
                    <a:pt x="4590557" y="5632991"/>
                    <a:pt x="3653419" y="6454761"/>
                    <a:pt x="2497448" y="6454761"/>
                  </a:cubicBezTo>
                  <a:cubicBezTo>
                    <a:pt x="1341476" y="6454761"/>
                    <a:pt x="404338" y="5632991"/>
                    <a:pt x="404338" y="4243170"/>
                  </a:cubicBezTo>
                  <a:cubicBezTo>
                    <a:pt x="404338" y="2853166"/>
                    <a:pt x="2497448" y="404338"/>
                    <a:pt x="2497448" y="404338"/>
                  </a:cubicBezTo>
                  <a:moveTo>
                    <a:pt x="3217767" y="5878561"/>
                  </a:moveTo>
                  <a:cubicBezTo>
                    <a:pt x="4302411" y="5556628"/>
                    <a:pt x="4480316" y="3531275"/>
                    <a:pt x="3624485" y="3472034"/>
                  </a:cubicBezTo>
                  <a:cubicBezTo>
                    <a:pt x="2760139" y="3471943"/>
                    <a:pt x="4031204" y="4793916"/>
                    <a:pt x="3217767" y="5878561"/>
                  </a:cubicBezTo>
                  <a:moveTo>
                    <a:pt x="2497448" y="0"/>
                  </a:moveTo>
                  <a:cubicBezTo>
                    <a:pt x="2379241" y="0"/>
                    <a:pt x="2266894" y="51733"/>
                    <a:pt x="2190074" y="141647"/>
                  </a:cubicBezTo>
                  <a:cubicBezTo>
                    <a:pt x="1965930" y="403880"/>
                    <a:pt x="0" y="2747046"/>
                    <a:pt x="0" y="4243170"/>
                  </a:cubicBezTo>
                  <a:cubicBezTo>
                    <a:pt x="0" y="5783428"/>
                    <a:pt x="1026960" y="6859191"/>
                    <a:pt x="2497448" y="6859191"/>
                  </a:cubicBezTo>
                  <a:cubicBezTo>
                    <a:pt x="3967935" y="6859191"/>
                    <a:pt x="4994895" y="5783428"/>
                    <a:pt x="4994895" y="4243170"/>
                  </a:cubicBezTo>
                  <a:cubicBezTo>
                    <a:pt x="4994895" y="2747046"/>
                    <a:pt x="3028966" y="403880"/>
                    <a:pt x="2804821" y="141647"/>
                  </a:cubicBezTo>
                  <a:cubicBezTo>
                    <a:pt x="2728001" y="51733"/>
                    <a:pt x="2615654" y="0"/>
                    <a:pt x="2497448" y="0"/>
                  </a:cubicBezTo>
                  <a:lnTo>
                    <a:pt x="2497448" y="0"/>
                  </a:lnTo>
                  <a:close/>
                  <a:moveTo>
                    <a:pt x="3587037" y="3878753"/>
                  </a:moveTo>
                  <a:lnTo>
                    <a:pt x="3587037" y="3878753"/>
                  </a:lnTo>
                  <a:lnTo>
                    <a:pt x="3587037" y="3878753"/>
                  </a:lnTo>
                  <a:lnTo>
                    <a:pt x="3587037" y="3878753"/>
                  </a:lnTo>
                  <a:close/>
                </a:path>
              </a:pathLst>
            </a:custGeom>
            <a:solidFill>
              <a:schemeClr val="bg1"/>
            </a:solidFill>
            <a:ln w="9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6" name="Symbol zastępczy tekstu 79">
            <a:extLst>
              <a:ext uri="{FF2B5EF4-FFF2-40B4-BE49-F238E27FC236}">
                <a16:creationId xmlns:a16="http://schemas.microsoft.com/office/drawing/2014/main" id="{B92458CC-6A62-4420-A81A-B8FA4D5D2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785813"/>
            <a:ext cx="7886700" cy="539750"/>
          </a:xfrm>
        </p:spPr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99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5630FC7-2BD9-440A-9438-B13D1E1B0688}"/>
              </a:ext>
            </a:extLst>
          </p:cNvPr>
          <p:cNvSpPr>
            <a:spLocks/>
          </p:cNvSpPr>
          <p:nvPr/>
        </p:nvSpPr>
        <p:spPr bwMode="auto">
          <a:xfrm>
            <a:off x="6208365" y="1967359"/>
            <a:ext cx="5107227" cy="4836183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11" name="Grafika 1">
            <a:extLst>
              <a:ext uri="{FF2B5EF4-FFF2-40B4-BE49-F238E27FC236}">
                <a16:creationId xmlns:a16="http://schemas.microsoft.com/office/drawing/2014/main" id="{EE04623E-C063-417F-A0DB-8372F3A96417}"/>
              </a:ext>
            </a:extLst>
          </p:cNvPr>
          <p:cNvGrpSpPr/>
          <p:nvPr/>
        </p:nvGrpSpPr>
        <p:grpSpPr>
          <a:xfrm>
            <a:off x="6945227" y="2953578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FA777B96-C67D-441E-AF53-4A618636A8DE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" name="Grafika 1">
              <a:extLst>
                <a:ext uri="{FF2B5EF4-FFF2-40B4-BE49-F238E27FC236}">
                  <a16:creationId xmlns:a16="http://schemas.microsoft.com/office/drawing/2014/main" id="{03C90F99-76EC-4F80-91CB-0BBEB8075A23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6" name="Grafika 1">
                <a:extLst>
                  <a:ext uri="{FF2B5EF4-FFF2-40B4-BE49-F238E27FC236}">
                    <a16:creationId xmlns:a16="http://schemas.microsoft.com/office/drawing/2014/main" id="{E56598B2-753E-4785-8FB6-106DFE38F718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9" name="Grafika 1">
                  <a:extLst>
                    <a:ext uri="{FF2B5EF4-FFF2-40B4-BE49-F238E27FC236}">
                      <a16:creationId xmlns:a16="http://schemas.microsoft.com/office/drawing/2014/main" id="{1EB66D8C-27C5-472E-9DA6-8B9332F40DDE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8" name="Dowolny kształt: kształt 247">
                    <a:extLst>
                      <a:ext uri="{FF2B5EF4-FFF2-40B4-BE49-F238E27FC236}">
                        <a16:creationId xmlns:a16="http://schemas.microsoft.com/office/drawing/2014/main" id="{E408AFED-E689-4B88-8DE9-85DFF9258553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9" name="Dowolny kształt: kształt 248">
                    <a:extLst>
                      <a:ext uri="{FF2B5EF4-FFF2-40B4-BE49-F238E27FC236}">
                        <a16:creationId xmlns:a16="http://schemas.microsoft.com/office/drawing/2014/main" id="{30716660-79DC-4FB6-A6FC-0FD1C550C2BC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50" name="Dowolny kształt: kształt 249">
                    <a:extLst>
                      <a:ext uri="{FF2B5EF4-FFF2-40B4-BE49-F238E27FC236}">
                        <a16:creationId xmlns:a16="http://schemas.microsoft.com/office/drawing/2014/main" id="{42DD08F2-1930-4EF8-9B8E-8B2BFBED36A1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51" name="Dowolny kształt: kształt 250">
                    <a:extLst>
                      <a:ext uri="{FF2B5EF4-FFF2-40B4-BE49-F238E27FC236}">
                        <a16:creationId xmlns:a16="http://schemas.microsoft.com/office/drawing/2014/main" id="{0A2C6DE1-F117-4405-B4C6-932E184427B4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30" name="Grafika 1">
                  <a:extLst>
                    <a:ext uri="{FF2B5EF4-FFF2-40B4-BE49-F238E27FC236}">
                      <a16:creationId xmlns:a16="http://schemas.microsoft.com/office/drawing/2014/main" id="{7EF807BD-5EF5-4854-9B89-C5C11E59834A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33" name="Dowolny kształt: kształt 232">
                    <a:extLst>
                      <a:ext uri="{FF2B5EF4-FFF2-40B4-BE49-F238E27FC236}">
                        <a16:creationId xmlns:a16="http://schemas.microsoft.com/office/drawing/2014/main" id="{0CD36025-B235-452F-8829-B10976ECF148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A86BFCD8-7F49-4B57-854D-3FB35EBE169D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1747EE54-5F6A-4A44-BC7B-01FDFDD77AB2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6" name="Grafika 1">
                    <a:extLst>
                      <a:ext uri="{FF2B5EF4-FFF2-40B4-BE49-F238E27FC236}">
                        <a16:creationId xmlns:a16="http://schemas.microsoft.com/office/drawing/2014/main" id="{65996C01-8881-4554-AA7F-827FA1E21CEC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4" name="Dowolny kształt: kształt 243">
                      <a:extLst>
                        <a:ext uri="{FF2B5EF4-FFF2-40B4-BE49-F238E27FC236}">
                          <a16:creationId xmlns:a16="http://schemas.microsoft.com/office/drawing/2014/main" id="{97697629-1BD1-4543-AD66-3D81B8D0B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5" name="Dowolny kształt: kształt 244">
                      <a:extLst>
                        <a:ext uri="{FF2B5EF4-FFF2-40B4-BE49-F238E27FC236}">
                          <a16:creationId xmlns:a16="http://schemas.microsoft.com/office/drawing/2014/main" id="{0B022984-40D8-443F-B83A-3050785AE4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6" name="Dowolny kształt: kształt 245">
                      <a:extLst>
                        <a:ext uri="{FF2B5EF4-FFF2-40B4-BE49-F238E27FC236}">
                          <a16:creationId xmlns:a16="http://schemas.microsoft.com/office/drawing/2014/main" id="{273D8578-4F47-49EE-95DC-D914A0E343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7" name="Dowolny kształt: kształt 246">
                      <a:extLst>
                        <a:ext uri="{FF2B5EF4-FFF2-40B4-BE49-F238E27FC236}">
                          <a16:creationId xmlns:a16="http://schemas.microsoft.com/office/drawing/2014/main" id="{5D59D3E8-0E31-4DE2-9EED-49B7C4D70B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0D507173-EFCF-444D-86EF-D1AF6BD44F6B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57CE0E32-6524-4089-A33F-460E0CB2BECC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E7616C8E-6F5A-49EB-9BE2-A139F9965DD8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0" name="Dowolny kształt: kształt 239">
                    <a:extLst>
                      <a:ext uri="{FF2B5EF4-FFF2-40B4-BE49-F238E27FC236}">
                        <a16:creationId xmlns:a16="http://schemas.microsoft.com/office/drawing/2014/main" id="{4FA51DF0-7674-4A4C-BC31-A037913C6A49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1" name="Dowolny kształt: kształt 240">
                    <a:extLst>
                      <a:ext uri="{FF2B5EF4-FFF2-40B4-BE49-F238E27FC236}">
                        <a16:creationId xmlns:a16="http://schemas.microsoft.com/office/drawing/2014/main" id="{24E82C85-2429-4242-85BF-55D2F5739515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2" name="Dowolny kształt: kształt 241">
                    <a:extLst>
                      <a:ext uri="{FF2B5EF4-FFF2-40B4-BE49-F238E27FC236}">
                        <a16:creationId xmlns:a16="http://schemas.microsoft.com/office/drawing/2014/main" id="{C24F3812-43D2-4CA2-B458-9C3DD6A2F06C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3" name="Dowolny kształt: kształt 242">
                    <a:extLst>
                      <a:ext uri="{FF2B5EF4-FFF2-40B4-BE49-F238E27FC236}">
                        <a16:creationId xmlns:a16="http://schemas.microsoft.com/office/drawing/2014/main" id="{BFC11269-70E7-4D56-B48F-B043B03CF5FA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31" name="Dowolny kształt: kształt 230">
                  <a:extLst>
                    <a:ext uri="{FF2B5EF4-FFF2-40B4-BE49-F238E27FC236}">
                      <a16:creationId xmlns:a16="http://schemas.microsoft.com/office/drawing/2014/main" id="{4F4A891D-F56D-4646-930E-0C1921031DCD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2" name="Dowolny kształt: kształt 231">
                  <a:extLst>
                    <a:ext uri="{FF2B5EF4-FFF2-40B4-BE49-F238E27FC236}">
                      <a16:creationId xmlns:a16="http://schemas.microsoft.com/office/drawing/2014/main" id="{654C9286-A1DE-42B5-B8F0-8C361A370FEE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7" name="Dowolny kształt: kształt 226">
                <a:extLst>
                  <a:ext uri="{FF2B5EF4-FFF2-40B4-BE49-F238E27FC236}">
                    <a16:creationId xmlns:a16="http://schemas.microsoft.com/office/drawing/2014/main" id="{485AB12C-0B70-4DA4-BA6B-4CD26C7F9F3F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8" name="Dowolny kształt: kształt 227">
                <a:extLst>
                  <a:ext uri="{FF2B5EF4-FFF2-40B4-BE49-F238E27FC236}">
                    <a16:creationId xmlns:a16="http://schemas.microsoft.com/office/drawing/2014/main" id="{67FBFC01-F669-42F5-BCEC-8A8EB0734444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4" name="Grafika 1">
              <a:extLst>
                <a:ext uri="{FF2B5EF4-FFF2-40B4-BE49-F238E27FC236}">
                  <a16:creationId xmlns:a16="http://schemas.microsoft.com/office/drawing/2014/main" id="{A63FE9BA-06DB-4DB5-A36E-9614003E1301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7" name="Grafika 1">
                <a:extLst>
                  <a:ext uri="{FF2B5EF4-FFF2-40B4-BE49-F238E27FC236}">
                    <a16:creationId xmlns:a16="http://schemas.microsoft.com/office/drawing/2014/main" id="{500F66AD-F6FD-4A64-80F7-C9083D6E7C7F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22" name="Dowolny kształt: kształt 221">
                  <a:extLst>
                    <a:ext uri="{FF2B5EF4-FFF2-40B4-BE49-F238E27FC236}">
                      <a16:creationId xmlns:a16="http://schemas.microsoft.com/office/drawing/2014/main" id="{8693FF72-5F24-495B-9A6B-EE3DBE1213BF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3" name="Dowolny kształt: kształt 222">
                  <a:extLst>
                    <a:ext uri="{FF2B5EF4-FFF2-40B4-BE49-F238E27FC236}">
                      <a16:creationId xmlns:a16="http://schemas.microsoft.com/office/drawing/2014/main" id="{0BB39C5C-484D-48ED-AA34-B4024E52638B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4" name="Dowolny kształt: kształt 223">
                  <a:extLst>
                    <a:ext uri="{FF2B5EF4-FFF2-40B4-BE49-F238E27FC236}">
                      <a16:creationId xmlns:a16="http://schemas.microsoft.com/office/drawing/2014/main" id="{D211E50E-7767-423D-9641-9C9A2E985528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5" name="Dowolny kształt: kształt 224">
                  <a:extLst>
                    <a:ext uri="{FF2B5EF4-FFF2-40B4-BE49-F238E27FC236}">
                      <a16:creationId xmlns:a16="http://schemas.microsoft.com/office/drawing/2014/main" id="{7D4FE579-9A63-4FDE-B1DA-6D1FBD5D7079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8" name="Grafika 1">
                <a:extLst>
                  <a:ext uri="{FF2B5EF4-FFF2-40B4-BE49-F238E27FC236}">
                    <a16:creationId xmlns:a16="http://schemas.microsoft.com/office/drawing/2014/main" id="{D15F4749-7D6C-4322-A539-B3423CC20A15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AC1C2BAE-1B8D-4348-9BF6-5D53C25996D1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2F189151-8F0E-402F-B29C-0C6EB187CEEF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9" name="Dowolny kształt: kształt 198">
                <a:extLst>
                  <a:ext uri="{FF2B5EF4-FFF2-40B4-BE49-F238E27FC236}">
                    <a16:creationId xmlns:a16="http://schemas.microsoft.com/office/drawing/2014/main" id="{5566B57D-C63D-4D35-BD1A-1738EDA45B0B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63AA3927-29BF-4F32-8A7F-DE70007CDAF4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BF01CE05-0884-489B-BB53-7582722734FB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2" name="Grafika 1">
                <a:extLst>
                  <a:ext uri="{FF2B5EF4-FFF2-40B4-BE49-F238E27FC236}">
                    <a16:creationId xmlns:a16="http://schemas.microsoft.com/office/drawing/2014/main" id="{E17BE451-3822-4E5A-88B9-DC197275749E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F9ECE07F-B92E-4B2D-BF0A-2879F8CC0DB2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E04C1009-944B-4AD5-AF98-5C45A181DEF3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D04B1FC7-7D42-4DE3-90CF-AC9A48306EF8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D4BDF04C-D297-40C0-B586-A0C79002A716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8B372163-7E4F-490F-8099-04D235063616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88953C70-FCD1-4640-8340-36AF7DCC7EF3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A277266F-E833-4276-A28D-32B7914DBDC4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7A9402F6-23C5-41B0-A061-1D105FEB4D6E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49503D95-8D76-447A-8FFD-4D9EEF0D7C4F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376E9615-73DB-4C5A-99AE-871A04F91AF0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9" name="Grafika 1">
                <a:extLst>
                  <a:ext uri="{FF2B5EF4-FFF2-40B4-BE49-F238E27FC236}">
                    <a16:creationId xmlns:a16="http://schemas.microsoft.com/office/drawing/2014/main" id="{6C408EAE-DEC2-4572-87A2-2F2D80A766F6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8AF5222A-4BD2-4F15-BA27-FDD7C1C337DF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4C473FEB-4069-4CDA-9877-D642FCB4E896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10" name="Dowolny kształt: kształt 209">
                <a:extLst>
                  <a:ext uri="{FF2B5EF4-FFF2-40B4-BE49-F238E27FC236}">
                    <a16:creationId xmlns:a16="http://schemas.microsoft.com/office/drawing/2014/main" id="{D4B02725-C3BA-47D3-9B1E-DA8B948DD1B4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1" name="Dowolny kształt: kształt 210">
                <a:extLst>
                  <a:ext uri="{FF2B5EF4-FFF2-40B4-BE49-F238E27FC236}">
                    <a16:creationId xmlns:a16="http://schemas.microsoft.com/office/drawing/2014/main" id="{F716E508-2BC2-44FF-A1B7-1C3440F3A1CF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2" name="Dowolny kształt: kształt 211">
                <a:extLst>
                  <a:ext uri="{FF2B5EF4-FFF2-40B4-BE49-F238E27FC236}">
                    <a16:creationId xmlns:a16="http://schemas.microsoft.com/office/drawing/2014/main" id="{B29D5578-BB2B-41FC-8C10-DAC17BF041F0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3" name="Dowolny kształt: kształt 212">
                <a:extLst>
                  <a:ext uri="{FF2B5EF4-FFF2-40B4-BE49-F238E27FC236}">
                    <a16:creationId xmlns:a16="http://schemas.microsoft.com/office/drawing/2014/main" id="{77BF4543-FFC3-4273-9550-07AE116B617A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5" name="Grafika 1">
              <a:extLst>
                <a:ext uri="{FF2B5EF4-FFF2-40B4-BE49-F238E27FC236}">
                  <a16:creationId xmlns:a16="http://schemas.microsoft.com/office/drawing/2014/main" id="{81C60E77-4A64-44C3-ABF7-CA1DE7AF4D3B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8" name="Grafika 1">
                <a:extLst>
                  <a:ext uri="{FF2B5EF4-FFF2-40B4-BE49-F238E27FC236}">
                    <a16:creationId xmlns:a16="http://schemas.microsoft.com/office/drawing/2014/main" id="{0DCC72D0-13B9-49F1-8AE9-4F992FB49B58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93" name="Dowolny kształt: kształt 192">
                  <a:extLst>
                    <a:ext uri="{FF2B5EF4-FFF2-40B4-BE49-F238E27FC236}">
                      <a16:creationId xmlns:a16="http://schemas.microsoft.com/office/drawing/2014/main" id="{B606A8AD-8787-406A-842F-AAEA4FBEC085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4" name="Dowolny kształt: kształt 193">
                  <a:extLst>
                    <a:ext uri="{FF2B5EF4-FFF2-40B4-BE49-F238E27FC236}">
                      <a16:creationId xmlns:a16="http://schemas.microsoft.com/office/drawing/2014/main" id="{BD81E2A1-17BD-4B81-95D0-EF744A162039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5" name="Dowolny kształt: kształt 194">
                  <a:extLst>
                    <a:ext uri="{FF2B5EF4-FFF2-40B4-BE49-F238E27FC236}">
                      <a16:creationId xmlns:a16="http://schemas.microsoft.com/office/drawing/2014/main" id="{DFDAA5E1-876E-409A-A3C5-2DB8294207E4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6" name="Dowolny kształt: kształt 195">
                  <a:extLst>
                    <a:ext uri="{FF2B5EF4-FFF2-40B4-BE49-F238E27FC236}">
                      <a16:creationId xmlns:a16="http://schemas.microsoft.com/office/drawing/2014/main" id="{C95B9D6F-7BCF-4C6E-9A2F-B3FA869CEE37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9" name="Grafika 1">
                <a:extLst>
                  <a:ext uri="{FF2B5EF4-FFF2-40B4-BE49-F238E27FC236}">
                    <a16:creationId xmlns:a16="http://schemas.microsoft.com/office/drawing/2014/main" id="{5F1DFE5E-8971-40BF-BF65-9F6183894E7F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7E786EC9-F704-43F8-A0D4-7641DCB6F865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2CAD8F3B-D7C4-4575-B7C7-D48B6AB3130A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0" name="Dowolny kształt: kształt 169">
                <a:extLst>
                  <a:ext uri="{FF2B5EF4-FFF2-40B4-BE49-F238E27FC236}">
                    <a16:creationId xmlns:a16="http://schemas.microsoft.com/office/drawing/2014/main" id="{A5ED32BB-03EE-46F7-924B-8624BBC7C66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3F90AF85-E7A3-4F47-9748-A6C3B3533A0F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D325C7B7-4ACE-47C9-9F26-A407FF7C3869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3" name="Grafika 1">
                <a:extLst>
                  <a:ext uri="{FF2B5EF4-FFF2-40B4-BE49-F238E27FC236}">
                    <a16:creationId xmlns:a16="http://schemas.microsoft.com/office/drawing/2014/main" id="{A2D69B7E-B57A-4B2C-9202-4260F954C8F5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16D04261-15FC-4D7C-A265-65AF1585C71B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F19BBADF-499D-4186-B4BB-A6991229A473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F1CAB1C5-28D2-490E-B67B-CCF72E762BEC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613CD66E-7B34-463D-B756-2AF044A84C5D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01A4CC77-46C9-4BF4-B7DF-48A2C4E0F9F3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6E19F794-B3FF-45B3-A2FF-9C271B1FC1A1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0CF1BD8A-254F-4732-8F3C-22886C94D00B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7" name="Dowolny kształt: kształt 176">
                <a:extLst>
                  <a:ext uri="{FF2B5EF4-FFF2-40B4-BE49-F238E27FC236}">
                    <a16:creationId xmlns:a16="http://schemas.microsoft.com/office/drawing/2014/main" id="{04A603B6-32FF-4F33-9677-785632B87F51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7B1CE04E-A48D-46F5-B59C-4DAEBF0AD360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A10F5A2F-C97E-4E38-8330-3A33290DBD9B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80" name="Grafika 1">
                <a:extLst>
                  <a:ext uri="{FF2B5EF4-FFF2-40B4-BE49-F238E27FC236}">
                    <a16:creationId xmlns:a16="http://schemas.microsoft.com/office/drawing/2014/main" id="{A5602FBB-9C92-4E04-BF40-4978EF9214E7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DB1D0FA9-F02D-47E3-944B-3D55A8E4A8A7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10F06066-8B74-4BE0-A295-A97A4CEBED30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81" name="Dowolny kształt: kształt 180">
                <a:extLst>
                  <a:ext uri="{FF2B5EF4-FFF2-40B4-BE49-F238E27FC236}">
                    <a16:creationId xmlns:a16="http://schemas.microsoft.com/office/drawing/2014/main" id="{11B087B0-B6DE-4D3C-9798-2312BA811B02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2" name="Dowolny kształt: kształt 181">
                <a:extLst>
                  <a:ext uri="{FF2B5EF4-FFF2-40B4-BE49-F238E27FC236}">
                    <a16:creationId xmlns:a16="http://schemas.microsoft.com/office/drawing/2014/main" id="{47AA84C9-817A-4874-87E0-BF57FE196655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3" name="Dowolny kształt: kształt 182">
                <a:extLst>
                  <a:ext uri="{FF2B5EF4-FFF2-40B4-BE49-F238E27FC236}">
                    <a16:creationId xmlns:a16="http://schemas.microsoft.com/office/drawing/2014/main" id="{AEAAEEB2-BD69-4DFF-9F4C-96B41452AE3D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4" name="Dowolny kształt: kształt 183">
                <a:extLst>
                  <a:ext uri="{FF2B5EF4-FFF2-40B4-BE49-F238E27FC236}">
                    <a16:creationId xmlns:a16="http://schemas.microsoft.com/office/drawing/2014/main" id="{8C14A7FC-1DFA-4080-81D3-926FE763FE1E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6" name="Grafika 1">
              <a:extLst>
                <a:ext uri="{FF2B5EF4-FFF2-40B4-BE49-F238E27FC236}">
                  <a16:creationId xmlns:a16="http://schemas.microsoft.com/office/drawing/2014/main" id="{94D8E06A-4964-4FD7-B696-D5907F868AD6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40" name="Grafika 1">
                <a:extLst>
                  <a:ext uri="{FF2B5EF4-FFF2-40B4-BE49-F238E27FC236}">
                    <a16:creationId xmlns:a16="http://schemas.microsoft.com/office/drawing/2014/main" id="{A0ED251D-619E-4D63-B8C3-CA65C1212C12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4" name="Dowolny kształt: kształt 43">
                  <a:extLst>
                    <a:ext uri="{FF2B5EF4-FFF2-40B4-BE49-F238E27FC236}">
                      <a16:creationId xmlns:a16="http://schemas.microsoft.com/office/drawing/2014/main" id="{07B04633-46FB-4778-BD5E-1E75DED926F2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BB0CABEB-CED8-412C-92F1-84BC07D1CD17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6" name="Dowolny kształt: kształt 165">
                    <a:extLst>
                      <a:ext uri="{FF2B5EF4-FFF2-40B4-BE49-F238E27FC236}">
                        <a16:creationId xmlns:a16="http://schemas.microsoft.com/office/drawing/2014/main" id="{BB7060B4-A7CF-4409-8B5D-47AE647E0F4C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7" name="Dowolny kształt: kształt 166">
                    <a:extLst>
                      <a:ext uri="{FF2B5EF4-FFF2-40B4-BE49-F238E27FC236}">
                        <a16:creationId xmlns:a16="http://schemas.microsoft.com/office/drawing/2014/main" id="{BAE817CA-8688-4A69-A7F4-0726D4AC6A59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6" name="Dowolny kształt: kształt 45">
                  <a:extLst>
                    <a:ext uri="{FF2B5EF4-FFF2-40B4-BE49-F238E27FC236}">
                      <a16:creationId xmlns:a16="http://schemas.microsoft.com/office/drawing/2014/main" id="{626AD063-A14A-4FA3-ACA9-627ADF37D947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7" name="Grafika 1">
                  <a:extLst>
                    <a:ext uri="{FF2B5EF4-FFF2-40B4-BE49-F238E27FC236}">
                      <a16:creationId xmlns:a16="http://schemas.microsoft.com/office/drawing/2014/main" id="{42BE276E-8601-4C6B-93A2-81B8C4851310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4301A251-19CD-4C2F-BC45-509FF3BA21B5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C1F2D75E-1850-4785-9B3B-80D2463A8EAF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4" name="Dowolny kształt: kształt 163">
                    <a:extLst>
                      <a:ext uri="{FF2B5EF4-FFF2-40B4-BE49-F238E27FC236}">
                        <a16:creationId xmlns:a16="http://schemas.microsoft.com/office/drawing/2014/main" id="{F32D1038-FC9B-48EE-8D2F-D3A1F0BD73C0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5" name="Dowolny kształt: kształt 164">
                    <a:extLst>
                      <a:ext uri="{FF2B5EF4-FFF2-40B4-BE49-F238E27FC236}">
                        <a16:creationId xmlns:a16="http://schemas.microsoft.com/office/drawing/2014/main" id="{E20B30EF-A277-424C-B5DE-58F9A269D8DB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8" name="Grafika 1">
                  <a:extLst>
                    <a:ext uri="{FF2B5EF4-FFF2-40B4-BE49-F238E27FC236}">
                      <a16:creationId xmlns:a16="http://schemas.microsoft.com/office/drawing/2014/main" id="{F17D571A-6FFF-4DB7-8CE6-B73F675DCAB2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E445EDA3-78AC-4725-913F-DF892B386F70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B21C2448-4574-4161-AAE0-0353EDBA6DE7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BCF7249C-71DD-4A77-BB61-FBCBCF683385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D16C3FE5-150A-410F-A512-0655597439D9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9" name="Grafika 1">
                  <a:extLst>
                    <a:ext uri="{FF2B5EF4-FFF2-40B4-BE49-F238E27FC236}">
                      <a16:creationId xmlns:a16="http://schemas.microsoft.com/office/drawing/2014/main" id="{9B0224A3-D3BF-4598-8C47-DB87D1777846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FBA08AF3-807A-4690-9F47-39E9F4B2553B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B05DC0D8-C720-4A22-B558-55B720B4E072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94243BBD-AB22-4F30-85F6-048627ADD570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A70D804F-01DB-4661-B334-EBD391BD56B3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49F301FD-18F4-431B-A062-DCFE184F5117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368EF772-44F2-499A-AF9A-B335FF425D08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2" name="Dowolny kształt: kształt 51">
                  <a:extLst>
                    <a:ext uri="{FF2B5EF4-FFF2-40B4-BE49-F238E27FC236}">
                      <a16:creationId xmlns:a16="http://schemas.microsoft.com/office/drawing/2014/main" id="{FE86E487-5C06-4C32-AB83-DCA0E3D3AF30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3" name="Dowolny kształt: kształt 52">
                  <a:extLst>
                    <a:ext uri="{FF2B5EF4-FFF2-40B4-BE49-F238E27FC236}">
                      <a16:creationId xmlns:a16="http://schemas.microsoft.com/office/drawing/2014/main" id="{30603F9F-B8CB-40D1-8E22-7CBF2DDAE738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F68938D4-4D5B-4663-A890-228A2DD88916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728622D1-0D4B-4113-87AA-7B113FAD4701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6" name="Grafika 1">
                  <a:extLst>
                    <a:ext uri="{FF2B5EF4-FFF2-40B4-BE49-F238E27FC236}">
                      <a16:creationId xmlns:a16="http://schemas.microsoft.com/office/drawing/2014/main" id="{C7269CD1-1947-49BB-B79C-D95B645B1058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CED9DDA0-F2AD-4495-9E36-EFFDC59C85EF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20175066-69D1-463C-B229-1266C056633D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DBFF6E2D-F978-4E30-AEB3-DA442B315295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50AA1022-A230-4B72-8EF3-9F9C2124F696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B84024B5-624A-4D3F-B8CD-52361D33E0C5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0" name="Dowolny kształt: kształt 59">
                  <a:extLst>
                    <a:ext uri="{FF2B5EF4-FFF2-40B4-BE49-F238E27FC236}">
                      <a16:creationId xmlns:a16="http://schemas.microsoft.com/office/drawing/2014/main" id="{C51925D9-E0F0-49BC-B84E-EC3F6FCDBE40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1" name="Dowolny kształt: kształt 60">
                  <a:extLst>
                    <a:ext uri="{FF2B5EF4-FFF2-40B4-BE49-F238E27FC236}">
                      <a16:creationId xmlns:a16="http://schemas.microsoft.com/office/drawing/2014/main" id="{6FB4ED4A-D182-4DC0-81A7-C65689DE5ED8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E92FD81E-3AB3-40BE-ADD7-E44DEC844C2D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277C0466-C59A-4D12-9837-4405A33A0DFC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4" name="Grafika 1">
                  <a:extLst>
                    <a:ext uri="{FF2B5EF4-FFF2-40B4-BE49-F238E27FC236}">
                      <a16:creationId xmlns:a16="http://schemas.microsoft.com/office/drawing/2014/main" id="{1C5C3047-BD7E-4B79-A972-CDC5E948B92E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81C2C017-1505-4DEB-BF84-F400B8B327B1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5DDDA737-5AF3-4A76-AFE6-7B6777AFD808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AD9BB645-121E-4E2B-BD62-EF77700BC358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13EA4B39-3DD5-429F-BAFD-E9F7CE8D1978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99CD78E4-401D-4572-BE5D-470A2A9A8E52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06E465CF-0782-46A8-A732-1ED2E1C70D37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287CA4F8-8C7C-4450-892E-5A14075AFCC7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C4EAF942-7EDB-4DCC-9A72-5519115C4CFB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9AF2BF97-5E58-475F-95BB-89932FE94415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6FF9CC4A-83B8-4BA8-A1C8-3E5A6FE7098D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8F8193E3-DB5C-462C-A693-3676712FA1C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54C7E93E-C3F8-4469-B775-890C3B723F5B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5" name="Dowolny kształt: kształt 74">
                  <a:extLst>
                    <a:ext uri="{FF2B5EF4-FFF2-40B4-BE49-F238E27FC236}">
                      <a16:creationId xmlns:a16="http://schemas.microsoft.com/office/drawing/2014/main" id="{402BC339-8014-4F00-A0E0-49F6E9C2C5A5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6" name="Dowolny kształt: kształt 75">
                  <a:extLst>
                    <a:ext uri="{FF2B5EF4-FFF2-40B4-BE49-F238E27FC236}">
                      <a16:creationId xmlns:a16="http://schemas.microsoft.com/office/drawing/2014/main" id="{630D58E1-7319-4770-A11C-2F02BDB8C6C5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7" name="Dowolny kształt: kształt 76">
                  <a:extLst>
                    <a:ext uri="{FF2B5EF4-FFF2-40B4-BE49-F238E27FC236}">
                      <a16:creationId xmlns:a16="http://schemas.microsoft.com/office/drawing/2014/main" id="{E49154AA-F067-4A8D-9A3A-1312D2360564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8" name="Dowolny kształt: kształt 77">
                  <a:extLst>
                    <a:ext uri="{FF2B5EF4-FFF2-40B4-BE49-F238E27FC236}">
                      <a16:creationId xmlns:a16="http://schemas.microsoft.com/office/drawing/2014/main" id="{AC02FA61-AC88-41A5-AB25-3DA22D6F6A54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9" name="Grafika 1">
                  <a:extLst>
                    <a:ext uri="{FF2B5EF4-FFF2-40B4-BE49-F238E27FC236}">
                      <a16:creationId xmlns:a16="http://schemas.microsoft.com/office/drawing/2014/main" id="{A6DA8804-E518-4A0B-A346-2FCFA9B05D8E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EEF2039B-EA75-43D8-A613-A445E0975F83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A4E763FF-388E-403C-8281-F5357AC8468E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E2A8EB2D-C0B7-4E02-8EB6-B6BD4370BE93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0" name="Grafika 1">
                  <a:extLst>
                    <a:ext uri="{FF2B5EF4-FFF2-40B4-BE49-F238E27FC236}">
                      <a16:creationId xmlns:a16="http://schemas.microsoft.com/office/drawing/2014/main" id="{1A402843-CE49-4A37-BAC8-B325CB236CCC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D7CF8AC5-7B7F-41DE-8E0C-054EE8929504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31D2664E-1905-4372-9355-7884AD05C41E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7DDE6FC2-6C7E-423F-A31F-A7A822DD4EDC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1" name="Grafika 1">
                  <a:extLst>
                    <a:ext uri="{FF2B5EF4-FFF2-40B4-BE49-F238E27FC236}">
                      <a16:creationId xmlns:a16="http://schemas.microsoft.com/office/drawing/2014/main" id="{AD8FA954-09EC-43C7-A834-72463573BA22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A248F3DF-AD31-4CF0-B307-1149E3C559F4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60EC97AE-5198-4258-A54D-D3B8649F4FB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E28BDA68-D7EA-4846-B034-8E5EA7AE57A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14D9EFE5-534E-4369-9401-B427D8610227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2" name="Grafika 1">
                  <a:extLst>
                    <a:ext uri="{FF2B5EF4-FFF2-40B4-BE49-F238E27FC236}">
                      <a16:creationId xmlns:a16="http://schemas.microsoft.com/office/drawing/2014/main" id="{8B2F29F7-61D8-40C9-ABEC-957595893ABA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EEA06EAE-6646-476B-BE30-4235B966C4A8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634520E4-A020-4AF1-946A-1436D4883DB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15C8AEF6-B67E-493B-8667-9321C47C3A8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FD769216-0B95-4A04-8E7A-C40384746198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40D4B401-BC6A-4C16-948D-880AD196A367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4" name="Grafika 1">
                  <a:extLst>
                    <a:ext uri="{FF2B5EF4-FFF2-40B4-BE49-F238E27FC236}">
                      <a16:creationId xmlns:a16="http://schemas.microsoft.com/office/drawing/2014/main" id="{ED59DA4F-B277-44CD-B45E-1D4B0EB8690D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DAEAB2FD-4B69-480D-8AF3-C1DD82FD824A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A37B93BC-11E6-42AA-A2A1-5F84FD592DC2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B64E16A3-460F-4849-985D-38963AA68D27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D8C512CF-25B6-43D5-BBEE-8C520E146B11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C8830A9A-347F-4218-9C1C-03827155DCE5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6F083362-3256-45AF-ADD4-6E3048A5D93B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D45884DD-2D5E-4AE3-8A55-4F104EC41B5A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817E809B-BA76-4DBB-9025-6F43BF407C7E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1DF147D7-1151-4C5B-A3C5-049CC1378A31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B6A1F5B8-8D15-4496-B5CD-C434284297D8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34DCAE71-E5BC-423D-9C1C-4683947254B4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D8D7EC5C-B1F8-43EC-BCA4-8C0E2C117EE0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5F279F46-7922-484E-B6E2-F57B2A7B7124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8892F0AB-4FF7-467B-8AE5-6A8DC2E67E4B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EFF4375D-7351-4CFE-A9EC-62B59395C1BD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BA4F4239-7AAF-4EB2-AAE9-B0C471AC6203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0E9AEFA1-03EF-4041-91E2-88D755710B41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9690A6FA-05B7-4952-A005-F5D6C52BEA28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02ACFC33-F0C8-4D11-ACE1-D2F69F708E48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AC765C66-B83F-44F3-96A4-6A97CBE5F4FC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D33D7F86-05D7-4DC4-9177-1F5C5DC215FA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E59AD678-C8D6-411F-8F01-CB1AB4E0DB01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DE22207D-8C4C-4D6F-848C-045D743F8181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A9CFEF85-EB06-4D35-A95C-923D472554E5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6" name="Dowolny kształt: kształt 105">
                  <a:extLst>
                    <a:ext uri="{FF2B5EF4-FFF2-40B4-BE49-F238E27FC236}">
                      <a16:creationId xmlns:a16="http://schemas.microsoft.com/office/drawing/2014/main" id="{85386238-E66B-4153-830A-ECCCE8205168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7" name="Dowolny kształt: kształt 106">
                  <a:extLst>
                    <a:ext uri="{FF2B5EF4-FFF2-40B4-BE49-F238E27FC236}">
                      <a16:creationId xmlns:a16="http://schemas.microsoft.com/office/drawing/2014/main" id="{3E6B9086-0D70-4D55-BB75-15E6B984ACB3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58B49AA9-A0B2-4FB7-8EA3-C6B34C9654F1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FBB2A68D-A7F2-4022-93A2-165C7EE8F51D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10" name="Grafika 1">
                  <a:extLst>
                    <a:ext uri="{FF2B5EF4-FFF2-40B4-BE49-F238E27FC236}">
                      <a16:creationId xmlns:a16="http://schemas.microsoft.com/office/drawing/2014/main" id="{2FB5F168-1A51-4F58-A690-7315992873A0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2E8865F2-9560-4397-80AB-6265C31C9714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0181EE2C-70F7-4C72-B004-C1EAD786F675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EC8522C5-E772-4258-9885-CA644039EE8F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5DAEDD5B-8EA0-4C77-97A1-1034D2BF7339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4D2F6EBC-0A7D-4CBF-BDFC-480ED08F8015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B2234607-23E3-4C14-8EDE-74854A42FFCE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B7DA56EE-27B0-4E8C-A3BD-CD3DD9F5F590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D4A19D52-F5C0-48BA-901A-F6C43253B8CB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D4DFDA3A-62B5-4F36-AF92-64814DB94A2C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09B696EF-7D5F-47F2-846D-C7D90AEA50BE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AFA9E907-70C6-41B3-B5D8-6225A8634A72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F7F64F7A-F5F9-4C8F-8463-5BAFD6945933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04D38430-4161-49AB-B545-7C92E32F25EA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4EB1EC6F-D376-4BE5-9B5D-4ED0020495C5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15C55175-772E-4994-A789-85F0BA8D5BC8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7E7C6EC5-0E23-436E-8A06-6317AE70A16B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BC27534E-3E1B-4D16-A8E2-95175BE97610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B2202B45-D5FF-4B8D-BB71-38AAB5919BF5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7" name="Dowolny kształt: kształt 126">
                  <a:extLst>
                    <a:ext uri="{FF2B5EF4-FFF2-40B4-BE49-F238E27FC236}">
                      <a16:creationId xmlns:a16="http://schemas.microsoft.com/office/drawing/2014/main" id="{BAA15E06-22BF-46D6-B860-765BA7DCDB51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8" name="Dowolny kształt: kształt 127">
                  <a:extLst>
                    <a:ext uri="{FF2B5EF4-FFF2-40B4-BE49-F238E27FC236}">
                      <a16:creationId xmlns:a16="http://schemas.microsoft.com/office/drawing/2014/main" id="{C7E52720-2CD4-4736-9A90-DFE442009806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9" name="Dowolny kształt: kształt 128">
                  <a:extLst>
                    <a:ext uri="{FF2B5EF4-FFF2-40B4-BE49-F238E27FC236}">
                      <a16:creationId xmlns:a16="http://schemas.microsoft.com/office/drawing/2014/main" id="{B8BB740E-A6C0-4D12-A34A-AFCAFEC49DF7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0" name="Dowolny kształt: kształt 129">
                  <a:extLst>
                    <a:ext uri="{FF2B5EF4-FFF2-40B4-BE49-F238E27FC236}">
                      <a16:creationId xmlns:a16="http://schemas.microsoft.com/office/drawing/2014/main" id="{DB4D1D04-869B-4F78-B1B2-EFA5891FA40A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41" name="Grafika 1">
                <a:extLst>
                  <a:ext uri="{FF2B5EF4-FFF2-40B4-BE49-F238E27FC236}">
                    <a16:creationId xmlns:a16="http://schemas.microsoft.com/office/drawing/2014/main" id="{1E7EA42A-9CA5-478A-89CC-3916BAAB3DE2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42" name="Dowolny kształt: kształt 41">
                  <a:extLst>
                    <a:ext uri="{FF2B5EF4-FFF2-40B4-BE49-F238E27FC236}">
                      <a16:creationId xmlns:a16="http://schemas.microsoft.com/office/drawing/2014/main" id="{8B6B77AA-2E92-428B-B943-D769541E3BCA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3" name="Dowolny kształt: kształt 42">
                  <a:extLst>
                    <a:ext uri="{FF2B5EF4-FFF2-40B4-BE49-F238E27FC236}">
                      <a16:creationId xmlns:a16="http://schemas.microsoft.com/office/drawing/2014/main" id="{75D1E376-58AC-4509-AC55-535BBBC07121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88069EFD-8813-4E31-83A5-21FDC9FFBE92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003A3EEF-6C20-4773-B7A4-9599AB05CDD3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828537C0-9CAC-478A-9441-11E8972C2C5A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0" name="Grafika 1">
              <a:extLst>
                <a:ext uri="{FF2B5EF4-FFF2-40B4-BE49-F238E27FC236}">
                  <a16:creationId xmlns:a16="http://schemas.microsoft.com/office/drawing/2014/main" id="{27B75F85-4069-4F61-AE8F-60C722FD5913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31" name="Grafika 1">
                <a:extLst>
                  <a:ext uri="{FF2B5EF4-FFF2-40B4-BE49-F238E27FC236}">
                    <a16:creationId xmlns:a16="http://schemas.microsoft.com/office/drawing/2014/main" id="{F93259ED-15D9-4718-A7A8-615E5C5A88D4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8" name="Dowolny kształt: kształt 37">
                  <a:extLst>
                    <a:ext uri="{FF2B5EF4-FFF2-40B4-BE49-F238E27FC236}">
                      <a16:creationId xmlns:a16="http://schemas.microsoft.com/office/drawing/2014/main" id="{CB66B1DA-EC7E-496E-B976-42810CD3700F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CB5BCB2C-2D74-4C4A-8903-D57A79FD4359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2" name="Grafika 1">
                <a:extLst>
                  <a:ext uri="{FF2B5EF4-FFF2-40B4-BE49-F238E27FC236}">
                    <a16:creationId xmlns:a16="http://schemas.microsoft.com/office/drawing/2014/main" id="{D615C5EA-F73F-4889-90C1-61E861058C28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6" name="Dowolny kształt: kształt 35">
                  <a:extLst>
                    <a:ext uri="{FF2B5EF4-FFF2-40B4-BE49-F238E27FC236}">
                      <a16:creationId xmlns:a16="http://schemas.microsoft.com/office/drawing/2014/main" id="{674592F7-84B3-483B-A138-A6F954473D01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" name="Dowolny kształt: kształt 36">
                  <a:extLst>
                    <a:ext uri="{FF2B5EF4-FFF2-40B4-BE49-F238E27FC236}">
                      <a16:creationId xmlns:a16="http://schemas.microsoft.com/office/drawing/2014/main" id="{BF272B16-6CEB-4EFD-A264-1510E8CEE393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3" name="Grafika 1">
                <a:extLst>
                  <a:ext uri="{FF2B5EF4-FFF2-40B4-BE49-F238E27FC236}">
                    <a16:creationId xmlns:a16="http://schemas.microsoft.com/office/drawing/2014/main" id="{85184C48-7C71-4A96-8D1D-53F5E90D567C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4DBEFB39-5917-4E9E-978D-7FD444B0AF3C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C7114FD8-DC63-4861-AF27-4826052BD0E9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1" name="Grafika 1">
              <a:extLst>
                <a:ext uri="{FF2B5EF4-FFF2-40B4-BE49-F238E27FC236}">
                  <a16:creationId xmlns:a16="http://schemas.microsoft.com/office/drawing/2014/main" id="{BF9B8E25-6844-4369-8073-50F5D40DF2F2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22" name="Grafika 1">
                <a:extLst>
                  <a:ext uri="{FF2B5EF4-FFF2-40B4-BE49-F238E27FC236}">
                    <a16:creationId xmlns:a16="http://schemas.microsoft.com/office/drawing/2014/main" id="{02E98193-E30A-412F-834A-0B99B2B86E50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9" name="Dowolny kształt: kształt 28">
                  <a:extLst>
                    <a:ext uri="{FF2B5EF4-FFF2-40B4-BE49-F238E27FC236}">
                      <a16:creationId xmlns:a16="http://schemas.microsoft.com/office/drawing/2014/main" id="{FA37C7A0-88F1-4D27-9FCC-3388E880092E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0" name="Dowolny kształt: kształt 29">
                  <a:extLst>
                    <a:ext uri="{FF2B5EF4-FFF2-40B4-BE49-F238E27FC236}">
                      <a16:creationId xmlns:a16="http://schemas.microsoft.com/office/drawing/2014/main" id="{6E73201C-B6C6-462F-8CBF-0A40605CCB80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3" name="Grafika 1">
                <a:extLst>
                  <a:ext uri="{FF2B5EF4-FFF2-40B4-BE49-F238E27FC236}">
                    <a16:creationId xmlns:a16="http://schemas.microsoft.com/office/drawing/2014/main" id="{97F48DEF-CCE3-44C6-ADBF-696CBA75DB5B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7" name="Dowolny kształt: kształt 26">
                  <a:extLst>
                    <a:ext uri="{FF2B5EF4-FFF2-40B4-BE49-F238E27FC236}">
                      <a16:creationId xmlns:a16="http://schemas.microsoft.com/office/drawing/2014/main" id="{03982CB9-009A-4B3F-BD3A-34F1CEAD7A81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8" name="Dowolny kształt: kształt 27">
                  <a:extLst>
                    <a:ext uri="{FF2B5EF4-FFF2-40B4-BE49-F238E27FC236}">
                      <a16:creationId xmlns:a16="http://schemas.microsoft.com/office/drawing/2014/main" id="{834915BD-EDCA-4273-AC6B-C6C16782D89E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4" name="Grafika 1">
                <a:extLst>
                  <a:ext uri="{FF2B5EF4-FFF2-40B4-BE49-F238E27FC236}">
                    <a16:creationId xmlns:a16="http://schemas.microsoft.com/office/drawing/2014/main" id="{2C5B6AB5-2CDB-4897-8B47-FE39CF13B4BA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D1B145FB-4DDE-4163-A6A6-081AF697D4AC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37DBE17C-EE07-4835-91DC-225A1451D922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259" name="Grupa 258">
            <a:extLst>
              <a:ext uri="{FF2B5EF4-FFF2-40B4-BE49-F238E27FC236}">
                <a16:creationId xmlns:a16="http://schemas.microsoft.com/office/drawing/2014/main" id="{739EDD4A-1246-404F-99C5-213138A17D17}"/>
              </a:ext>
            </a:extLst>
          </p:cNvPr>
          <p:cNvGrpSpPr/>
          <p:nvPr/>
        </p:nvGrpSpPr>
        <p:grpSpPr>
          <a:xfrm>
            <a:off x="9525" y="586741"/>
            <a:ext cx="5181360" cy="5727428"/>
            <a:chOff x="9525" y="4053659"/>
            <a:chExt cx="5181360" cy="2318565"/>
          </a:xfrm>
        </p:grpSpPr>
        <p:sp>
          <p:nvSpPr>
            <p:cNvPr id="255" name="Prostokąt 254">
              <a:extLst>
                <a:ext uri="{FF2B5EF4-FFF2-40B4-BE49-F238E27FC236}">
                  <a16:creationId xmlns:a16="http://schemas.microsoft.com/office/drawing/2014/main" id="{950BAE6F-6BDE-4822-A5FF-BDA54BC3D53E}"/>
                </a:ext>
              </a:extLst>
            </p:cNvPr>
            <p:cNvSpPr/>
            <p:nvPr/>
          </p:nvSpPr>
          <p:spPr>
            <a:xfrm>
              <a:off x="9525" y="4053659"/>
              <a:ext cx="5181360" cy="23185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2" name="Prostokąt 251">
              <a:extLst>
                <a:ext uri="{FF2B5EF4-FFF2-40B4-BE49-F238E27FC236}">
                  <a16:creationId xmlns:a16="http://schemas.microsoft.com/office/drawing/2014/main" id="{A819CC5A-13C4-4120-B441-AF1B1F6247D8}"/>
                </a:ext>
              </a:extLst>
            </p:cNvPr>
            <p:cNvSpPr/>
            <p:nvPr/>
          </p:nvSpPr>
          <p:spPr>
            <a:xfrm>
              <a:off x="307190" y="4425668"/>
              <a:ext cx="4586030" cy="485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l-PL" dirty="0"/>
                <a:t>&lt;dane kontaktowe/adresowe do podmiotów/osób zajmujących się obsługą inwestora oraz do </a:t>
              </a:r>
              <a:r>
                <a:rPr lang="pl-PL"/>
                <a:t>biura prasowego, z informacją o znajomości j. angielskiego&gt;</a:t>
              </a:r>
              <a:endParaRPr lang="pl-PL" sz="1600" dirty="0">
                <a:latin typeface="+mj-lt"/>
              </a:endParaRPr>
            </a:p>
          </p:txBody>
        </p:sp>
      </p:grpSp>
      <p:pic>
        <p:nvPicPr>
          <p:cNvPr id="4" name="Obraz 3" descr="Obraz zawierający nóż&#10;&#10;Opis wygenerowany automatycznie">
            <a:extLst>
              <a:ext uri="{FF2B5EF4-FFF2-40B4-BE49-F238E27FC236}">
                <a16:creationId xmlns:a16="http://schemas.microsoft.com/office/drawing/2014/main" id="{B186A080-DF43-496D-A638-EFE8BDF4C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363" y="476092"/>
            <a:ext cx="2787619" cy="121133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24DD1DD-FB8E-41FB-8197-7B6DBB280F4F}"/>
              </a:ext>
            </a:extLst>
          </p:cNvPr>
          <p:cNvSpPr txBox="1"/>
          <p:nvPr/>
        </p:nvSpPr>
        <p:spPr>
          <a:xfrm>
            <a:off x="7096629" y="660400"/>
            <a:ext cx="20182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&lt;logo gminy&gt;</a:t>
            </a:r>
          </a:p>
          <a:p>
            <a:endParaRPr lang="pl-PL"/>
          </a:p>
          <a:p>
            <a:endParaRPr lang="pl-PL"/>
          </a:p>
        </p:txBody>
      </p:sp>
      <p:sp>
        <p:nvSpPr>
          <p:cNvPr id="253" name="Prostokąt 252">
            <a:extLst>
              <a:ext uri="{FF2B5EF4-FFF2-40B4-BE49-F238E27FC236}">
                <a16:creationId xmlns:a16="http://schemas.microsoft.com/office/drawing/2014/main" id="{B8B547DA-5E94-4BF0-AB8C-57D3F9E07AF5}"/>
              </a:ext>
            </a:extLst>
          </p:cNvPr>
          <p:cNvSpPr/>
          <p:nvPr/>
        </p:nvSpPr>
        <p:spPr>
          <a:xfrm>
            <a:off x="491860" y="743206"/>
            <a:ext cx="4586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altLang="pl-PL" sz="2000">
                <a:solidFill>
                  <a:schemeClr val="accent1"/>
                </a:solidFill>
                <a:latin typeface="+mj-lt"/>
              </a:rPr>
              <a:t>Kontakt</a:t>
            </a:r>
            <a:endParaRPr lang="pl-PL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5357073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Informacje </a:t>
            </a:r>
            <a:r>
              <a:rPr lang="pl-PL" sz="2000"/>
              <a:t>o gminie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08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DB5DE6-81A5-473E-8F10-2A546982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099550" cy="540148"/>
          </a:xfrm>
        </p:spPr>
        <p:txBody>
          <a:bodyPr>
            <a:normAutofit/>
          </a:bodyPr>
          <a:lstStyle/>
          <a:p>
            <a:r>
              <a:rPr lang="pl-PL"/>
              <a:t>&lt;Nazwa lokalizacji&gt;</a:t>
            </a:r>
            <a:endParaRPr lang="pl-PL" dirty="0"/>
          </a:p>
        </p:txBody>
      </p:sp>
      <p:grpSp>
        <p:nvGrpSpPr>
          <p:cNvPr id="65" name="Grafika 63">
            <a:extLst>
              <a:ext uri="{FF2B5EF4-FFF2-40B4-BE49-F238E27FC236}">
                <a16:creationId xmlns:a16="http://schemas.microsoft.com/office/drawing/2014/main" id="{B29BD529-A7C5-4AED-92A1-DBDF5524D824}"/>
              </a:ext>
            </a:extLst>
          </p:cNvPr>
          <p:cNvGrpSpPr/>
          <p:nvPr/>
        </p:nvGrpSpPr>
        <p:grpSpPr>
          <a:xfrm>
            <a:off x="4205335" y="2737821"/>
            <a:ext cx="3781330" cy="3519198"/>
            <a:chOff x="2411587" y="0"/>
            <a:chExt cx="7368825" cy="6858000"/>
          </a:xfrm>
          <a:solidFill>
            <a:srgbClr val="D9D9D9"/>
          </a:solidFill>
        </p:grpSpPr>
        <p:grpSp>
          <p:nvGrpSpPr>
            <p:cNvPr id="66" name="Grafika 63">
              <a:extLst>
                <a:ext uri="{FF2B5EF4-FFF2-40B4-BE49-F238E27FC236}">
                  <a16:creationId xmlns:a16="http://schemas.microsoft.com/office/drawing/2014/main" id="{B29BD529-A7C5-4AED-92A1-DBDF5524D824}"/>
                </a:ext>
              </a:extLst>
            </p:cNvPr>
            <p:cNvGrpSpPr/>
            <p:nvPr/>
          </p:nvGrpSpPr>
          <p:grpSpPr>
            <a:xfrm>
              <a:off x="2411566" y="308922"/>
              <a:ext cx="2089032" cy="2234501"/>
              <a:chOff x="2411566" y="308922"/>
              <a:chExt cx="2089032" cy="2234501"/>
            </a:xfrm>
            <a:grpFill/>
          </p:grpSpPr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C6D5E4EE-F823-42FC-B146-6D5AD32D94A7}"/>
                  </a:ext>
                </a:extLst>
              </p:cNvPr>
              <p:cNvSpPr/>
              <p:nvPr/>
            </p:nvSpPr>
            <p:spPr>
              <a:xfrm>
                <a:off x="2605869" y="1076472"/>
                <a:ext cx="60881" cy="68964"/>
              </a:xfrm>
              <a:custGeom>
                <a:avLst/>
                <a:gdLst>
                  <a:gd name="connsiteX0" fmla="*/ 40004 w 60881"/>
                  <a:gd name="connsiteY0" fmla="*/ 8049 h 68964"/>
                  <a:gd name="connsiteX1" fmla="*/ 25696 w 60881"/>
                  <a:gd name="connsiteY1" fmla="*/ 1276 h 68964"/>
                  <a:gd name="connsiteX2" fmla="*/ 16658 w 60881"/>
                  <a:gd name="connsiteY2" fmla="*/ 9574 h 68964"/>
                  <a:gd name="connsiteX3" fmla="*/ 6858 w 60881"/>
                  <a:gd name="connsiteY3" fmla="*/ 8811 h 68964"/>
                  <a:gd name="connsiteX4" fmla="*/ 86 w 60881"/>
                  <a:gd name="connsiteY4" fmla="*/ 11077 h 68964"/>
                  <a:gd name="connsiteX5" fmla="*/ 15919 w 60881"/>
                  <a:gd name="connsiteY5" fmla="*/ 47990 h 68964"/>
                  <a:gd name="connsiteX6" fmla="*/ 27222 w 60881"/>
                  <a:gd name="connsiteY6" fmla="*/ 68331 h 68964"/>
                  <a:gd name="connsiteX7" fmla="*/ 29487 w 60881"/>
                  <a:gd name="connsiteY7" fmla="*/ 55525 h 68964"/>
                  <a:gd name="connsiteX8" fmla="*/ 31752 w 60881"/>
                  <a:gd name="connsiteY8" fmla="*/ 38952 h 68964"/>
                  <a:gd name="connsiteX9" fmla="*/ 51353 w 60881"/>
                  <a:gd name="connsiteY9" fmla="*/ 29915 h 68964"/>
                  <a:gd name="connsiteX10" fmla="*/ 60391 w 60881"/>
                  <a:gd name="connsiteY10" fmla="*/ 22379 h 68964"/>
                  <a:gd name="connsiteX11" fmla="*/ 51353 w 60881"/>
                  <a:gd name="connsiteY11" fmla="*/ 17109 h 68964"/>
                  <a:gd name="connsiteX12" fmla="*/ 40004 w 60881"/>
                  <a:gd name="connsiteY12" fmla="*/ 8049 h 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81" h="68964">
                    <a:moveTo>
                      <a:pt x="40004" y="8049"/>
                    </a:moveTo>
                    <a:cubicBezTo>
                      <a:pt x="33971" y="2779"/>
                      <a:pt x="27938" y="-2491"/>
                      <a:pt x="25696" y="1276"/>
                    </a:cubicBezTo>
                    <a:cubicBezTo>
                      <a:pt x="23454" y="5044"/>
                      <a:pt x="21166" y="9574"/>
                      <a:pt x="16658" y="9574"/>
                    </a:cubicBezTo>
                    <a:cubicBezTo>
                      <a:pt x="12151" y="9574"/>
                      <a:pt x="9886" y="8811"/>
                      <a:pt x="6858" y="8811"/>
                    </a:cubicBezTo>
                    <a:cubicBezTo>
                      <a:pt x="3830" y="8811"/>
                      <a:pt x="-677" y="5807"/>
                      <a:pt x="86" y="11077"/>
                    </a:cubicBezTo>
                    <a:cubicBezTo>
                      <a:pt x="848" y="16347"/>
                      <a:pt x="14393" y="44222"/>
                      <a:pt x="15919" y="47990"/>
                    </a:cubicBezTo>
                    <a:cubicBezTo>
                      <a:pt x="17444" y="51758"/>
                      <a:pt x="23454" y="72861"/>
                      <a:pt x="27222" y="68331"/>
                    </a:cubicBezTo>
                    <a:cubicBezTo>
                      <a:pt x="30989" y="63800"/>
                      <a:pt x="30227" y="63061"/>
                      <a:pt x="29487" y="55525"/>
                    </a:cubicBezTo>
                    <a:cubicBezTo>
                      <a:pt x="28747" y="47990"/>
                      <a:pt x="26482" y="41218"/>
                      <a:pt x="31752" y="38952"/>
                    </a:cubicBezTo>
                    <a:cubicBezTo>
                      <a:pt x="37022" y="36687"/>
                      <a:pt x="46060" y="32180"/>
                      <a:pt x="51353" y="29915"/>
                    </a:cubicBezTo>
                    <a:cubicBezTo>
                      <a:pt x="56646" y="27650"/>
                      <a:pt x="62656" y="24645"/>
                      <a:pt x="60391" y="22379"/>
                    </a:cubicBezTo>
                    <a:cubicBezTo>
                      <a:pt x="58125" y="20114"/>
                      <a:pt x="56623" y="17849"/>
                      <a:pt x="51353" y="17109"/>
                    </a:cubicBezTo>
                    <a:cubicBezTo>
                      <a:pt x="46083" y="16370"/>
                      <a:pt x="40004" y="8049"/>
                      <a:pt x="40004" y="8049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3F366A6C-AEB9-4362-8B18-84CEAD34CF77}"/>
                  </a:ext>
                </a:extLst>
              </p:cNvPr>
              <p:cNvSpPr/>
              <p:nvPr/>
            </p:nvSpPr>
            <p:spPr>
              <a:xfrm>
                <a:off x="2593090" y="904414"/>
                <a:ext cx="360607" cy="252694"/>
              </a:xfrm>
              <a:custGeom>
                <a:avLst/>
                <a:gdLst>
                  <a:gd name="connsiteX0" fmla="*/ 26409 w 360607"/>
                  <a:gd name="connsiteY0" fmla="*/ 108521 h 252694"/>
                  <a:gd name="connsiteX1" fmla="*/ 13604 w 360607"/>
                  <a:gd name="connsiteY1" fmla="*/ 100986 h 252694"/>
                  <a:gd name="connsiteX2" fmla="*/ 10599 w 360607"/>
                  <a:gd name="connsiteY2" fmla="*/ 116057 h 252694"/>
                  <a:gd name="connsiteX3" fmla="*/ 59 w 360607"/>
                  <a:gd name="connsiteY3" fmla="*/ 128862 h 252694"/>
                  <a:gd name="connsiteX4" fmla="*/ 8357 w 360607"/>
                  <a:gd name="connsiteY4" fmla="*/ 153733 h 252694"/>
                  <a:gd name="connsiteX5" fmla="*/ 14390 w 360607"/>
                  <a:gd name="connsiteY5" fmla="*/ 165799 h 252694"/>
                  <a:gd name="connsiteX6" fmla="*/ 27958 w 360607"/>
                  <a:gd name="connsiteY6" fmla="*/ 158263 h 252694"/>
                  <a:gd name="connsiteX7" fmla="*/ 51326 w 360607"/>
                  <a:gd name="connsiteY7" fmla="*/ 168064 h 252694"/>
                  <a:gd name="connsiteX8" fmla="*/ 60364 w 360607"/>
                  <a:gd name="connsiteY8" fmla="*/ 174836 h 252694"/>
                  <a:gd name="connsiteX9" fmla="*/ 72430 w 360607"/>
                  <a:gd name="connsiteY9" fmla="*/ 177841 h 252694"/>
                  <a:gd name="connsiteX10" fmla="*/ 76197 w 360607"/>
                  <a:gd name="connsiteY10" fmla="*/ 171069 h 252694"/>
                  <a:gd name="connsiteX11" fmla="*/ 64895 w 360607"/>
                  <a:gd name="connsiteY11" fmla="*/ 161268 h 252694"/>
                  <a:gd name="connsiteX12" fmla="*/ 71667 w 360607"/>
                  <a:gd name="connsiteY12" fmla="*/ 151468 h 252694"/>
                  <a:gd name="connsiteX13" fmla="*/ 81467 w 360607"/>
                  <a:gd name="connsiteY13" fmla="*/ 138662 h 252694"/>
                  <a:gd name="connsiteX14" fmla="*/ 100306 w 360607"/>
                  <a:gd name="connsiteY14" fmla="*/ 141667 h 252694"/>
                  <a:gd name="connsiteX15" fmla="*/ 115376 w 360607"/>
                  <a:gd name="connsiteY15" fmla="*/ 137900 h 252694"/>
                  <a:gd name="connsiteX16" fmla="*/ 105576 w 360607"/>
                  <a:gd name="connsiteY16" fmla="*/ 159003 h 252694"/>
                  <a:gd name="connsiteX17" fmla="*/ 111608 w 360607"/>
                  <a:gd name="connsiteY17" fmla="*/ 177841 h 252694"/>
                  <a:gd name="connsiteX18" fmla="*/ 159825 w 360607"/>
                  <a:gd name="connsiteY18" fmla="*/ 186879 h 252694"/>
                  <a:gd name="connsiteX19" fmla="*/ 202771 w 360607"/>
                  <a:gd name="connsiteY19" fmla="*/ 195177 h 252694"/>
                  <a:gd name="connsiteX20" fmla="*/ 214837 w 360607"/>
                  <a:gd name="connsiteY20" fmla="*/ 217783 h 252694"/>
                  <a:gd name="connsiteX21" fmla="*/ 208804 w 360607"/>
                  <a:gd name="connsiteY21" fmla="*/ 233616 h 252694"/>
                  <a:gd name="connsiteX22" fmla="*/ 214837 w 360607"/>
                  <a:gd name="connsiteY22" fmla="*/ 252454 h 252694"/>
                  <a:gd name="connsiteX23" fmla="*/ 218604 w 360607"/>
                  <a:gd name="connsiteY23" fmla="*/ 237383 h 252694"/>
                  <a:gd name="connsiteX24" fmla="*/ 231410 w 360607"/>
                  <a:gd name="connsiteY24" fmla="*/ 224578 h 252694"/>
                  <a:gd name="connsiteX25" fmla="*/ 239708 w 360607"/>
                  <a:gd name="connsiteY25" fmla="*/ 201972 h 252694"/>
                  <a:gd name="connsiteX26" fmla="*/ 243475 w 360607"/>
                  <a:gd name="connsiteY26" fmla="*/ 171069 h 252694"/>
                  <a:gd name="connsiteX27" fmla="*/ 256281 w 360607"/>
                  <a:gd name="connsiteY27" fmla="*/ 155235 h 252694"/>
                  <a:gd name="connsiteX28" fmla="*/ 267583 w 360607"/>
                  <a:gd name="connsiteY28" fmla="*/ 134132 h 252694"/>
                  <a:gd name="connsiteX29" fmla="*/ 285659 w 360607"/>
                  <a:gd name="connsiteY29" fmla="*/ 116796 h 252694"/>
                  <a:gd name="connsiteX30" fmla="*/ 298464 w 360607"/>
                  <a:gd name="connsiteY30" fmla="*/ 86655 h 252694"/>
                  <a:gd name="connsiteX31" fmla="*/ 305237 w 360607"/>
                  <a:gd name="connsiteY31" fmla="*/ 53509 h 252694"/>
                  <a:gd name="connsiteX32" fmla="*/ 313535 w 360607"/>
                  <a:gd name="connsiteY32" fmla="*/ 29401 h 252694"/>
                  <a:gd name="connsiteX33" fmla="*/ 332373 w 360607"/>
                  <a:gd name="connsiteY33" fmla="*/ 24131 h 252694"/>
                  <a:gd name="connsiteX34" fmla="*/ 351974 w 360607"/>
                  <a:gd name="connsiteY34" fmla="*/ 15833 h 252694"/>
                  <a:gd name="connsiteX35" fmla="*/ 359509 w 360607"/>
                  <a:gd name="connsiteY35" fmla="*/ 6033 h 252694"/>
                  <a:gd name="connsiteX36" fmla="*/ 342936 w 360607"/>
                  <a:gd name="connsiteY36" fmla="*/ 0 h 252694"/>
                  <a:gd name="connsiteX37" fmla="*/ 246480 w 360607"/>
                  <a:gd name="connsiteY37" fmla="*/ 29378 h 252694"/>
                  <a:gd name="connsiteX38" fmla="*/ 171890 w 360607"/>
                  <a:gd name="connsiteY38" fmla="*/ 53486 h 252694"/>
                  <a:gd name="connsiteX39" fmla="*/ 125177 w 360607"/>
                  <a:gd name="connsiteY39" fmla="*/ 97935 h 252694"/>
                  <a:gd name="connsiteX40" fmla="*/ 52852 w 360607"/>
                  <a:gd name="connsiteY40" fmla="*/ 116773 h 252694"/>
                  <a:gd name="connsiteX41" fmla="*/ 26409 w 360607"/>
                  <a:gd name="connsiteY41" fmla="*/ 108521 h 2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60607" h="252694">
                    <a:moveTo>
                      <a:pt x="26409" y="108521"/>
                    </a:moveTo>
                    <a:cubicBezTo>
                      <a:pt x="22642" y="103991"/>
                      <a:pt x="13604" y="94953"/>
                      <a:pt x="13604" y="100986"/>
                    </a:cubicBezTo>
                    <a:cubicBezTo>
                      <a:pt x="13604" y="107019"/>
                      <a:pt x="15106" y="111526"/>
                      <a:pt x="10599" y="116057"/>
                    </a:cubicBezTo>
                    <a:cubicBezTo>
                      <a:pt x="6092" y="120587"/>
                      <a:pt x="-704" y="125094"/>
                      <a:pt x="59" y="128862"/>
                    </a:cubicBezTo>
                    <a:cubicBezTo>
                      <a:pt x="822" y="132630"/>
                      <a:pt x="7594" y="149965"/>
                      <a:pt x="8357" y="153733"/>
                    </a:cubicBezTo>
                    <a:cubicBezTo>
                      <a:pt x="9120" y="157501"/>
                      <a:pt x="9120" y="168041"/>
                      <a:pt x="14390" y="165799"/>
                    </a:cubicBezTo>
                    <a:cubicBezTo>
                      <a:pt x="19660" y="163557"/>
                      <a:pt x="24190" y="158263"/>
                      <a:pt x="27958" y="158263"/>
                    </a:cubicBezTo>
                    <a:cubicBezTo>
                      <a:pt x="31726" y="158263"/>
                      <a:pt x="49061" y="165799"/>
                      <a:pt x="51326" y="168064"/>
                    </a:cubicBezTo>
                    <a:cubicBezTo>
                      <a:pt x="53592" y="170329"/>
                      <a:pt x="60364" y="174836"/>
                      <a:pt x="60364" y="174836"/>
                    </a:cubicBezTo>
                    <a:cubicBezTo>
                      <a:pt x="60364" y="174836"/>
                      <a:pt x="69402" y="179367"/>
                      <a:pt x="72430" y="177841"/>
                    </a:cubicBezTo>
                    <a:cubicBezTo>
                      <a:pt x="75458" y="176316"/>
                      <a:pt x="78463" y="173311"/>
                      <a:pt x="76197" y="171069"/>
                    </a:cubicBezTo>
                    <a:cubicBezTo>
                      <a:pt x="73932" y="168827"/>
                      <a:pt x="60364" y="165799"/>
                      <a:pt x="64895" y="161268"/>
                    </a:cubicBezTo>
                    <a:cubicBezTo>
                      <a:pt x="69425" y="156738"/>
                      <a:pt x="70927" y="157501"/>
                      <a:pt x="71667" y="151468"/>
                    </a:cubicBezTo>
                    <a:cubicBezTo>
                      <a:pt x="72407" y="145435"/>
                      <a:pt x="76937" y="137900"/>
                      <a:pt x="81467" y="138662"/>
                    </a:cubicBezTo>
                    <a:cubicBezTo>
                      <a:pt x="85998" y="139425"/>
                      <a:pt x="94273" y="144695"/>
                      <a:pt x="100306" y="141667"/>
                    </a:cubicBezTo>
                    <a:cubicBezTo>
                      <a:pt x="106338" y="138639"/>
                      <a:pt x="116879" y="134132"/>
                      <a:pt x="115376" y="137900"/>
                    </a:cubicBezTo>
                    <a:cubicBezTo>
                      <a:pt x="113874" y="141667"/>
                      <a:pt x="105576" y="155235"/>
                      <a:pt x="105576" y="159003"/>
                    </a:cubicBezTo>
                    <a:cubicBezTo>
                      <a:pt x="105576" y="162771"/>
                      <a:pt x="102571" y="176339"/>
                      <a:pt x="111608" y="177841"/>
                    </a:cubicBezTo>
                    <a:cubicBezTo>
                      <a:pt x="120646" y="179344"/>
                      <a:pt x="153052" y="186879"/>
                      <a:pt x="159825" y="186879"/>
                    </a:cubicBezTo>
                    <a:cubicBezTo>
                      <a:pt x="166597" y="186879"/>
                      <a:pt x="195999" y="189884"/>
                      <a:pt x="202771" y="195177"/>
                    </a:cubicBezTo>
                    <a:cubicBezTo>
                      <a:pt x="209544" y="200470"/>
                      <a:pt x="216339" y="214015"/>
                      <a:pt x="214837" y="217783"/>
                    </a:cubicBezTo>
                    <a:cubicBezTo>
                      <a:pt x="213334" y="221550"/>
                      <a:pt x="208804" y="226820"/>
                      <a:pt x="208804" y="233616"/>
                    </a:cubicBezTo>
                    <a:cubicBezTo>
                      <a:pt x="208804" y="240411"/>
                      <a:pt x="211069" y="254719"/>
                      <a:pt x="214837" y="252454"/>
                    </a:cubicBezTo>
                    <a:cubicBezTo>
                      <a:pt x="218604" y="250189"/>
                      <a:pt x="214074" y="241914"/>
                      <a:pt x="218604" y="237383"/>
                    </a:cubicBezTo>
                    <a:cubicBezTo>
                      <a:pt x="223135" y="232853"/>
                      <a:pt x="227642" y="230611"/>
                      <a:pt x="231410" y="224578"/>
                    </a:cubicBezTo>
                    <a:cubicBezTo>
                      <a:pt x="235177" y="218545"/>
                      <a:pt x="239708" y="210270"/>
                      <a:pt x="239708" y="201972"/>
                    </a:cubicBezTo>
                    <a:cubicBezTo>
                      <a:pt x="239708" y="193674"/>
                      <a:pt x="238205" y="177101"/>
                      <a:pt x="243475" y="171069"/>
                    </a:cubicBezTo>
                    <a:cubicBezTo>
                      <a:pt x="248745" y="165036"/>
                      <a:pt x="253276" y="162031"/>
                      <a:pt x="256281" y="155235"/>
                    </a:cubicBezTo>
                    <a:cubicBezTo>
                      <a:pt x="259285" y="148440"/>
                      <a:pt x="260048" y="136397"/>
                      <a:pt x="267583" y="134132"/>
                    </a:cubicBezTo>
                    <a:cubicBezTo>
                      <a:pt x="275119" y="131867"/>
                      <a:pt x="281891" y="122066"/>
                      <a:pt x="285659" y="116796"/>
                    </a:cubicBezTo>
                    <a:cubicBezTo>
                      <a:pt x="289426" y="111526"/>
                      <a:pt x="296962" y="90423"/>
                      <a:pt x="298464" y="86655"/>
                    </a:cubicBezTo>
                    <a:cubicBezTo>
                      <a:pt x="299967" y="82888"/>
                      <a:pt x="304497" y="60282"/>
                      <a:pt x="305237" y="53509"/>
                    </a:cubicBezTo>
                    <a:cubicBezTo>
                      <a:pt x="305976" y="46737"/>
                      <a:pt x="307502" y="30904"/>
                      <a:pt x="313535" y="29401"/>
                    </a:cubicBezTo>
                    <a:cubicBezTo>
                      <a:pt x="319567" y="27899"/>
                      <a:pt x="327842" y="27136"/>
                      <a:pt x="332373" y="24131"/>
                    </a:cubicBezTo>
                    <a:cubicBezTo>
                      <a:pt x="336903" y="21126"/>
                      <a:pt x="347443" y="19601"/>
                      <a:pt x="351974" y="15833"/>
                    </a:cubicBezTo>
                    <a:cubicBezTo>
                      <a:pt x="356504" y="12066"/>
                      <a:pt x="363277" y="7535"/>
                      <a:pt x="359509" y="6033"/>
                    </a:cubicBezTo>
                    <a:cubicBezTo>
                      <a:pt x="355741" y="4530"/>
                      <a:pt x="347443" y="0"/>
                      <a:pt x="342936" y="0"/>
                    </a:cubicBezTo>
                    <a:cubicBezTo>
                      <a:pt x="338429" y="0"/>
                      <a:pt x="256281" y="27876"/>
                      <a:pt x="246480" y="29378"/>
                    </a:cubicBezTo>
                    <a:cubicBezTo>
                      <a:pt x="236680" y="30881"/>
                      <a:pt x="180165" y="45951"/>
                      <a:pt x="171890" y="53486"/>
                    </a:cubicBezTo>
                    <a:cubicBezTo>
                      <a:pt x="163616" y="61022"/>
                      <a:pt x="140247" y="90400"/>
                      <a:pt x="125177" y="97935"/>
                    </a:cubicBezTo>
                    <a:cubicBezTo>
                      <a:pt x="110106" y="105470"/>
                      <a:pt x="70165" y="118276"/>
                      <a:pt x="52852" y="116773"/>
                    </a:cubicBezTo>
                    <a:cubicBezTo>
                      <a:pt x="35539" y="115271"/>
                      <a:pt x="26409" y="108521"/>
                      <a:pt x="26409" y="108521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166336DA-AB53-469A-AD18-194EAC74AE5D}"/>
                  </a:ext>
                </a:extLst>
              </p:cNvPr>
              <p:cNvSpPr/>
              <p:nvPr/>
            </p:nvSpPr>
            <p:spPr>
              <a:xfrm>
                <a:off x="2675923" y="1086504"/>
                <a:ext cx="17517" cy="23960"/>
              </a:xfrm>
              <a:custGeom>
                <a:avLst/>
                <a:gdLst>
                  <a:gd name="connsiteX0" fmla="*/ 17426 w 17517"/>
                  <a:gd name="connsiteY0" fmla="*/ 9320 h 23960"/>
                  <a:gd name="connsiteX1" fmla="*/ 9891 w 17517"/>
                  <a:gd name="connsiteY1" fmla="*/ 1022 h 23960"/>
                  <a:gd name="connsiteX2" fmla="*/ 853 w 17517"/>
                  <a:gd name="connsiteY2" fmla="*/ 15329 h 23960"/>
                  <a:gd name="connsiteX3" fmla="*/ 3118 w 17517"/>
                  <a:gd name="connsiteY3" fmla="*/ 22865 h 23960"/>
                  <a:gd name="connsiteX4" fmla="*/ 15184 w 17517"/>
                  <a:gd name="connsiteY4" fmla="*/ 16092 h 23960"/>
                  <a:gd name="connsiteX5" fmla="*/ 17426 w 17517"/>
                  <a:gd name="connsiteY5" fmla="*/ 9320 h 2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17" h="23960">
                    <a:moveTo>
                      <a:pt x="17426" y="9320"/>
                    </a:moveTo>
                    <a:cubicBezTo>
                      <a:pt x="16663" y="4789"/>
                      <a:pt x="13658" y="-2746"/>
                      <a:pt x="9891" y="1022"/>
                    </a:cubicBezTo>
                    <a:cubicBezTo>
                      <a:pt x="6123" y="4789"/>
                      <a:pt x="853" y="10822"/>
                      <a:pt x="853" y="15329"/>
                    </a:cubicBezTo>
                    <a:cubicBezTo>
                      <a:pt x="853" y="19837"/>
                      <a:pt x="-2152" y="26632"/>
                      <a:pt x="3118" y="22865"/>
                    </a:cubicBezTo>
                    <a:cubicBezTo>
                      <a:pt x="8388" y="19097"/>
                      <a:pt x="12156" y="18334"/>
                      <a:pt x="15184" y="16092"/>
                    </a:cubicBezTo>
                    <a:cubicBezTo>
                      <a:pt x="18212" y="13850"/>
                      <a:pt x="17426" y="9320"/>
                      <a:pt x="17426" y="9320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F74B6154-B53C-4852-90AB-1E52FABB6F6A}"/>
                  </a:ext>
                </a:extLst>
              </p:cNvPr>
              <p:cNvSpPr/>
              <p:nvPr/>
            </p:nvSpPr>
            <p:spPr>
              <a:xfrm>
                <a:off x="2908598" y="959241"/>
                <a:ext cx="29065" cy="32843"/>
              </a:xfrm>
              <a:custGeom>
                <a:avLst/>
                <a:gdLst>
                  <a:gd name="connsiteX0" fmla="*/ 19846 w 29065"/>
                  <a:gd name="connsiteY0" fmla="*/ 948 h 32843"/>
                  <a:gd name="connsiteX1" fmla="*/ 11548 w 29065"/>
                  <a:gd name="connsiteY1" fmla="*/ 2450 h 32843"/>
                  <a:gd name="connsiteX2" fmla="*/ 3250 w 29065"/>
                  <a:gd name="connsiteY2" fmla="*/ 10748 h 32843"/>
                  <a:gd name="connsiteX3" fmla="*/ 2487 w 29065"/>
                  <a:gd name="connsiteY3" fmla="*/ 28823 h 32843"/>
                  <a:gd name="connsiteX4" fmla="*/ 14553 w 29065"/>
                  <a:gd name="connsiteY4" fmla="*/ 31089 h 32843"/>
                  <a:gd name="connsiteX5" fmla="*/ 28861 w 29065"/>
                  <a:gd name="connsiteY5" fmla="*/ 23553 h 32843"/>
                  <a:gd name="connsiteX6" fmla="*/ 28098 w 29065"/>
                  <a:gd name="connsiteY6" fmla="*/ 10748 h 32843"/>
                  <a:gd name="connsiteX7" fmla="*/ 19846 w 29065"/>
                  <a:gd name="connsiteY7" fmla="*/ 948 h 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65" h="32843">
                    <a:moveTo>
                      <a:pt x="19846" y="948"/>
                    </a:moveTo>
                    <a:cubicBezTo>
                      <a:pt x="15316" y="185"/>
                      <a:pt x="13813" y="-1318"/>
                      <a:pt x="11548" y="2450"/>
                    </a:cubicBezTo>
                    <a:cubicBezTo>
                      <a:pt x="9283" y="6218"/>
                      <a:pt x="4776" y="7720"/>
                      <a:pt x="3250" y="10748"/>
                    </a:cubicBezTo>
                    <a:cubicBezTo>
                      <a:pt x="1725" y="13776"/>
                      <a:pt x="-2783" y="25819"/>
                      <a:pt x="2487" y="28823"/>
                    </a:cubicBezTo>
                    <a:cubicBezTo>
                      <a:pt x="7757" y="31828"/>
                      <a:pt x="10023" y="34856"/>
                      <a:pt x="14553" y="31089"/>
                    </a:cubicBezTo>
                    <a:cubicBezTo>
                      <a:pt x="19083" y="27321"/>
                      <a:pt x="28121" y="26558"/>
                      <a:pt x="28861" y="23553"/>
                    </a:cubicBezTo>
                    <a:cubicBezTo>
                      <a:pt x="29600" y="20549"/>
                      <a:pt x="28098" y="15255"/>
                      <a:pt x="28098" y="10748"/>
                    </a:cubicBezTo>
                    <a:cubicBezTo>
                      <a:pt x="28098" y="6241"/>
                      <a:pt x="19846" y="948"/>
                      <a:pt x="19846" y="948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77602313-B0EF-4A48-9511-F8A28A1D8685}"/>
                  </a:ext>
                </a:extLst>
              </p:cNvPr>
              <p:cNvSpPr/>
              <p:nvPr/>
            </p:nvSpPr>
            <p:spPr>
              <a:xfrm>
                <a:off x="2534532" y="997125"/>
                <a:ext cx="84553" cy="148875"/>
              </a:xfrm>
              <a:custGeom>
                <a:avLst/>
                <a:gdLst>
                  <a:gd name="connsiteX0" fmla="*/ 31481 w 84553"/>
                  <a:gd name="connsiteY0" fmla="*/ 740 h 148875"/>
                  <a:gd name="connsiteX1" fmla="*/ 47314 w 84553"/>
                  <a:gd name="connsiteY1" fmla="*/ 4507 h 148875"/>
                  <a:gd name="connsiteX2" fmla="*/ 63147 w 84553"/>
                  <a:gd name="connsiteY2" fmla="*/ 6772 h 148875"/>
                  <a:gd name="connsiteX3" fmla="*/ 58617 w 84553"/>
                  <a:gd name="connsiteY3" fmla="*/ 20341 h 148875"/>
                  <a:gd name="connsiteX4" fmla="*/ 48077 w 84553"/>
                  <a:gd name="connsiteY4" fmla="*/ 33909 h 148875"/>
                  <a:gd name="connsiteX5" fmla="*/ 52607 w 84553"/>
                  <a:gd name="connsiteY5" fmla="*/ 47477 h 148875"/>
                  <a:gd name="connsiteX6" fmla="*/ 58640 w 84553"/>
                  <a:gd name="connsiteY6" fmla="*/ 80622 h 148875"/>
                  <a:gd name="connsiteX7" fmla="*/ 68441 w 84553"/>
                  <a:gd name="connsiteY7" fmla="*/ 108498 h 148875"/>
                  <a:gd name="connsiteX8" fmla="*/ 81246 w 84553"/>
                  <a:gd name="connsiteY8" fmla="*/ 134872 h 148875"/>
                  <a:gd name="connsiteX9" fmla="*/ 82009 w 84553"/>
                  <a:gd name="connsiteY9" fmla="*/ 147677 h 148875"/>
                  <a:gd name="connsiteX10" fmla="*/ 69943 w 84553"/>
                  <a:gd name="connsiteY10" fmla="*/ 134872 h 148875"/>
                  <a:gd name="connsiteX11" fmla="*/ 53370 w 84553"/>
                  <a:gd name="connsiteY11" fmla="*/ 116796 h 148875"/>
                  <a:gd name="connsiteX12" fmla="*/ 39062 w 84553"/>
                  <a:gd name="connsiteY12" fmla="*/ 88920 h 148875"/>
                  <a:gd name="connsiteX13" fmla="*/ 26257 w 84553"/>
                  <a:gd name="connsiteY13" fmla="*/ 83650 h 148875"/>
                  <a:gd name="connsiteX14" fmla="*/ 25494 w 84553"/>
                  <a:gd name="connsiteY14" fmla="*/ 82888 h 148875"/>
                  <a:gd name="connsiteX15" fmla="*/ 22490 w 84553"/>
                  <a:gd name="connsiteY15" fmla="*/ 45211 h 148875"/>
                  <a:gd name="connsiteX16" fmla="*/ 1386 w 84553"/>
                  <a:gd name="connsiteY16" fmla="*/ 21103 h 148875"/>
                  <a:gd name="connsiteX17" fmla="*/ 19462 w 84553"/>
                  <a:gd name="connsiteY17" fmla="*/ 13568 h 148875"/>
                  <a:gd name="connsiteX18" fmla="*/ 33030 w 84553"/>
                  <a:gd name="connsiteY18" fmla="*/ 0 h 148875"/>
                  <a:gd name="connsiteX19" fmla="*/ 31481 w 84553"/>
                  <a:gd name="connsiteY19" fmla="*/ 740 h 1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553" h="148875">
                    <a:moveTo>
                      <a:pt x="31481" y="740"/>
                    </a:moveTo>
                    <a:cubicBezTo>
                      <a:pt x="31481" y="740"/>
                      <a:pt x="39779" y="3744"/>
                      <a:pt x="47314" y="4507"/>
                    </a:cubicBezTo>
                    <a:cubicBezTo>
                      <a:pt x="54849" y="5270"/>
                      <a:pt x="63147" y="3005"/>
                      <a:pt x="63147" y="6772"/>
                    </a:cubicBezTo>
                    <a:cubicBezTo>
                      <a:pt x="63147" y="10540"/>
                      <a:pt x="62385" y="16573"/>
                      <a:pt x="58617" y="20341"/>
                    </a:cubicBezTo>
                    <a:cubicBezTo>
                      <a:pt x="54849" y="24108"/>
                      <a:pt x="48077" y="30141"/>
                      <a:pt x="48077" y="33909"/>
                    </a:cubicBezTo>
                    <a:cubicBezTo>
                      <a:pt x="48077" y="37676"/>
                      <a:pt x="50342" y="42207"/>
                      <a:pt x="52607" y="47477"/>
                    </a:cubicBezTo>
                    <a:cubicBezTo>
                      <a:pt x="54873" y="52747"/>
                      <a:pt x="57138" y="74613"/>
                      <a:pt x="58640" y="80622"/>
                    </a:cubicBezTo>
                    <a:cubicBezTo>
                      <a:pt x="60143" y="86632"/>
                      <a:pt x="65413" y="100963"/>
                      <a:pt x="68441" y="108498"/>
                    </a:cubicBezTo>
                    <a:cubicBezTo>
                      <a:pt x="71469" y="116034"/>
                      <a:pt x="78241" y="130341"/>
                      <a:pt x="81246" y="134872"/>
                    </a:cubicBezTo>
                    <a:cubicBezTo>
                      <a:pt x="84251" y="139402"/>
                      <a:pt x="86516" y="152947"/>
                      <a:pt x="82009" y="147677"/>
                    </a:cubicBezTo>
                    <a:cubicBezTo>
                      <a:pt x="77501" y="142407"/>
                      <a:pt x="75236" y="140904"/>
                      <a:pt x="69943" y="134872"/>
                    </a:cubicBezTo>
                    <a:cubicBezTo>
                      <a:pt x="64650" y="128839"/>
                      <a:pt x="55635" y="125071"/>
                      <a:pt x="53370" y="116796"/>
                    </a:cubicBezTo>
                    <a:cubicBezTo>
                      <a:pt x="51105" y="108521"/>
                      <a:pt x="42067" y="94191"/>
                      <a:pt x="39062" y="88920"/>
                    </a:cubicBezTo>
                    <a:cubicBezTo>
                      <a:pt x="36058" y="83650"/>
                      <a:pt x="30025" y="82148"/>
                      <a:pt x="26257" y="83650"/>
                    </a:cubicBezTo>
                    <a:lnTo>
                      <a:pt x="25494" y="82888"/>
                    </a:lnTo>
                    <a:cubicBezTo>
                      <a:pt x="19462" y="76855"/>
                      <a:pt x="23992" y="55752"/>
                      <a:pt x="22490" y="45211"/>
                    </a:cubicBezTo>
                    <a:cubicBezTo>
                      <a:pt x="20987" y="34671"/>
                      <a:pt x="7419" y="30141"/>
                      <a:pt x="1386" y="21103"/>
                    </a:cubicBezTo>
                    <a:cubicBezTo>
                      <a:pt x="-4647" y="12066"/>
                      <a:pt x="10424" y="13568"/>
                      <a:pt x="19462" y="13568"/>
                    </a:cubicBezTo>
                    <a:cubicBezTo>
                      <a:pt x="28499" y="13568"/>
                      <a:pt x="31527" y="7535"/>
                      <a:pt x="33030" y="0"/>
                    </a:cubicBezTo>
                    <a:lnTo>
                      <a:pt x="31481" y="740"/>
                    </a:ln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9DAB06E1-AE0A-4A79-B7A5-7D4AC40C2901}"/>
                  </a:ext>
                </a:extLst>
              </p:cNvPr>
              <p:cNvSpPr/>
              <p:nvPr/>
            </p:nvSpPr>
            <p:spPr>
              <a:xfrm>
                <a:off x="2411566" y="308922"/>
                <a:ext cx="2089032" cy="2234501"/>
              </a:xfrm>
              <a:custGeom>
                <a:avLst/>
                <a:gdLst>
                  <a:gd name="connsiteX0" fmla="*/ 1937226 w 2089032"/>
                  <a:gd name="connsiteY0" fmla="*/ 0 h 2234501"/>
                  <a:gd name="connsiteX1" fmla="*/ 1938244 w 2089032"/>
                  <a:gd name="connsiteY1" fmla="*/ 19092 h 2234501"/>
                  <a:gd name="connsiteX2" fmla="*/ 1951303 w 2089032"/>
                  <a:gd name="connsiteY2" fmla="*/ 31158 h 2234501"/>
                  <a:gd name="connsiteX3" fmla="*/ 1955325 w 2089032"/>
                  <a:gd name="connsiteY3" fmla="*/ 57277 h 2234501"/>
                  <a:gd name="connsiteX4" fmla="*/ 1976428 w 2089032"/>
                  <a:gd name="connsiteY4" fmla="*/ 84413 h 2234501"/>
                  <a:gd name="connsiteX5" fmla="*/ 2008580 w 2089032"/>
                  <a:gd name="connsiteY5" fmla="*/ 115548 h 2234501"/>
                  <a:gd name="connsiteX6" fmla="*/ 2017618 w 2089032"/>
                  <a:gd name="connsiteY6" fmla="*/ 151722 h 2234501"/>
                  <a:gd name="connsiteX7" fmla="*/ 2011585 w 2089032"/>
                  <a:gd name="connsiteY7" fmla="*/ 174836 h 2234501"/>
                  <a:gd name="connsiteX8" fmla="*/ 2023651 w 2089032"/>
                  <a:gd name="connsiteY8" fmla="*/ 215032 h 2234501"/>
                  <a:gd name="connsiteX9" fmla="*/ 2020646 w 2089032"/>
                  <a:gd name="connsiteY9" fmla="*/ 231096 h 2234501"/>
                  <a:gd name="connsiteX10" fmla="*/ 1999543 w 2089032"/>
                  <a:gd name="connsiteY10" fmla="*/ 246167 h 2234501"/>
                  <a:gd name="connsiteX11" fmla="*/ 2005575 w 2089032"/>
                  <a:gd name="connsiteY11" fmla="*/ 267270 h 2234501"/>
                  <a:gd name="connsiteX12" fmla="*/ 2009597 w 2089032"/>
                  <a:gd name="connsiteY12" fmla="*/ 289367 h 2234501"/>
                  <a:gd name="connsiteX13" fmla="*/ 2029683 w 2089032"/>
                  <a:gd name="connsiteY13" fmla="*/ 314493 h 2234501"/>
                  <a:gd name="connsiteX14" fmla="*/ 2028690 w 2089032"/>
                  <a:gd name="connsiteY14" fmla="*/ 354688 h 2234501"/>
                  <a:gd name="connsiteX15" fmla="*/ 2020646 w 2089032"/>
                  <a:gd name="connsiteY15" fmla="*/ 371770 h 2234501"/>
                  <a:gd name="connsiteX16" fmla="*/ 1958353 w 2089032"/>
                  <a:gd name="connsiteY16" fmla="*/ 388851 h 2234501"/>
                  <a:gd name="connsiteX17" fmla="*/ 1941271 w 2089032"/>
                  <a:gd name="connsiteY17" fmla="*/ 393867 h 2234501"/>
                  <a:gd name="connsiteX18" fmla="*/ 1934245 w 2089032"/>
                  <a:gd name="connsiteY18" fmla="*/ 404916 h 2234501"/>
                  <a:gd name="connsiteX19" fmla="*/ 1937250 w 2089032"/>
                  <a:gd name="connsiteY19" fmla="*/ 457154 h 2234501"/>
                  <a:gd name="connsiteX20" fmla="*/ 1958353 w 2089032"/>
                  <a:gd name="connsiteY20" fmla="*/ 489306 h 2234501"/>
                  <a:gd name="connsiteX21" fmla="*/ 1965380 w 2089032"/>
                  <a:gd name="connsiteY21" fmla="*/ 517436 h 2234501"/>
                  <a:gd name="connsiteX22" fmla="*/ 1977445 w 2089032"/>
                  <a:gd name="connsiteY22" fmla="*/ 546583 h 2234501"/>
                  <a:gd name="connsiteX23" fmla="*/ 1978439 w 2089032"/>
                  <a:gd name="connsiteY23" fmla="*/ 585762 h 2234501"/>
                  <a:gd name="connsiteX24" fmla="*/ 1974417 w 2089032"/>
                  <a:gd name="connsiteY24" fmla="*/ 625957 h 2234501"/>
                  <a:gd name="connsiteX25" fmla="*/ 1964363 w 2089032"/>
                  <a:gd name="connsiteY25" fmla="*/ 642045 h 2234501"/>
                  <a:gd name="connsiteX26" fmla="*/ 1948298 w 2089032"/>
                  <a:gd name="connsiteY26" fmla="*/ 656098 h 2234501"/>
                  <a:gd name="connsiteX27" fmla="*/ 1959347 w 2089032"/>
                  <a:gd name="connsiteY27" fmla="*/ 674174 h 2234501"/>
                  <a:gd name="connsiteX28" fmla="*/ 1961358 w 2089032"/>
                  <a:gd name="connsiteY28" fmla="*/ 708336 h 2234501"/>
                  <a:gd name="connsiteX29" fmla="*/ 1971413 w 2089032"/>
                  <a:gd name="connsiteY29" fmla="*/ 705332 h 2234501"/>
                  <a:gd name="connsiteX30" fmla="*/ 1972406 w 2089032"/>
                  <a:gd name="connsiteY30" fmla="*/ 691255 h 2234501"/>
                  <a:gd name="connsiteX31" fmla="*/ 1983455 w 2089032"/>
                  <a:gd name="connsiteY31" fmla="*/ 673180 h 2234501"/>
                  <a:gd name="connsiteX32" fmla="*/ 1991499 w 2089032"/>
                  <a:gd name="connsiteY32" fmla="*/ 675191 h 2234501"/>
                  <a:gd name="connsiteX33" fmla="*/ 2002547 w 2089032"/>
                  <a:gd name="connsiteY33" fmla="*/ 678195 h 2234501"/>
                  <a:gd name="connsiteX34" fmla="*/ 2008580 w 2089032"/>
                  <a:gd name="connsiteY34" fmla="*/ 694260 h 2234501"/>
                  <a:gd name="connsiteX35" fmla="*/ 2023651 w 2089032"/>
                  <a:gd name="connsiteY35" fmla="*/ 699276 h 2234501"/>
                  <a:gd name="connsiteX36" fmla="*/ 2025662 w 2089032"/>
                  <a:gd name="connsiteY36" fmla="*/ 726412 h 2234501"/>
                  <a:gd name="connsiteX37" fmla="*/ 2018635 w 2089032"/>
                  <a:gd name="connsiteY37" fmla="*/ 733439 h 2234501"/>
                  <a:gd name="connsiteX38" fmla="*/ 2041749 w 2089032"/>
                  <a:gd name="connsiteY38" fmla="*/ 763580 h 2234501"/>
                  <a:gd name="connsiteX39" fmla="*/ 2047782 w 2089032"/>
                  <a:gd name="connsiteY39" fmla="*/ 763580 h 2234501"/>
                  <a:gd name="connsiteX40" fmla="*/ 2062853 w 2089032"/>
                  <a:gd name="connsiteY40" fmla="*/ 776639 h 2234501"/>
                  <a:gd name="connsiteX41" fmla="*/ 2088972 w 2089032"/>
                  <a:gd name="connsiteY41" fmla="*/ 793721 h 2234501"/>
                  <a:gd name="connsiteX42" fmla="*/ 2083956 w 2089032"/>
                  <a:gd name="connsiteY42" fmla="*/ 819840 h 2234501"/>
                  <a:gd name="connsiteX43" fmla="*/ 2051804 w 2089032"/>
                  <a:gd name="connsiteY43" fmla="*/ 819840 h 2234501"/>
                  <a:gd name="connsiteX44" fmla="*/ 2031718 w 2089032"/>
                  <a:gd name="connsiteY44" fmla="*/ 814824 h 2234501"/>
                  <a:gd name="connsiteX45" fmla="*/ 2023674 w 2089032"/>
                  <a:gd name="connsiteY45" fmla="*/ 828900 h 2234501"/>
                  <a:gd name="connsiteX46" fmla="*/ 2008603 w 2089032"/>
                  <a:gd name="connsiteY46" fmla="*/ 841960 h 2234501"/>
                  <a:gd name="connsiteX47" fmla="*/ 2018658 w 2089032"/>
                  <a:gd name="connsiteY47" fmla="*/ 871107 h 2234501"/>
                  <a:gd name="connsiteX48" fmla="*/ 2017664 w 2089032"/>
                  <a:gd name="connsiteY48" fmla="*/ 886177 h 2234501"/>
                  <a:gd name="connsiteX49" fmla="*/ 2033728 w 2089032"/>
                  <a:gd name="connsiteY49" fmla="*/ 905270 h 2234501"/>
                  <a:gd name="connsiteX50" fmla="*/ 2037750 w 2089032"/>
                  <a:gd name="connsiteY50" fmla="*/ 923345 h 2234501"/>
                  <a:gd name="connsiteX51" fmla="*/ 2059848 w 2089032"/>
                  <a:gd name="connsiteY51" fmla="*/ 919323 h 2234501"/>
                  <a:gd name="connsiteX52" fmla="*/ 2054832 w 2089032"/>
                  <a:gd name="connsiteY52" fmla="*/ 938416 h 2234501"/>
                  <a:gd name="connsiteX53" fmla="*/ 2041772 w 2089032"/>
                  <a:gd name="connsiteY53" fmla="*/ 948470 h 2234501"/>
                  <a:gd name="connsiteX54" fmla="*/ 2026702 w 2089032"/>
                  <a:gd name="connsiteY54" fmla="*/ 964558 h 2234501"/>
                  <a:gd name="connsiteX55" fmla="*/ 2004605 w 2089032"/>
                  <a:gd name="connsiteY55" fmla="*/ 977617 h 2234501"/>
                  <a:gd name="connsiteX56" fmla="*/ 2015653 w 2089032"/>
                  <a:gd name="connsiteY56" fmla="*/ 1007759 h 2234501"/>
                  <a:gd name="connsiteX57" fmla="*/ 2017664 w 2089032"/>
                  <a:gd name="connsiteY57" fmla="*/ 1044926 h 2234501"/>
                  <a:gd name="connsiteX58" fmla="*/ 2020669 w 2089032"/>
                  <a:gd name="connsiteY58" fmla="*/ 1083111 h 2234501"/>
                  <a:gd name="connsiteX59" fmla="*/ 2000583 w 2089032"/>
                  <a:gd name="connsiteY59" fmla="*/ 1094160 h 2234501"/>
                  <a:gd name="connsiteX60" fmla="*/ 1985512 w 2089032"/>
                  <a:gd name="connsiteY60" fmla="*/ 1116257 h 2234501"/>
                  <a:gd name="connsiteX61" fmla="*/ 1971436 w 2089032"/>
                  <a:gd name="connsiteY61" fmla="*/ 1096171 h 2234501"/>
                  <a:gd name="connsiteX62" fmla="*/ 1954354 w 2089032"/>
                  <a:gd name="connsiteY62" fmla="*/ 1113252 h 2234501"/>
                  <a:gd name="connsiteX63" fmla="*/ 1925207 w 2089032"/>
                  <a:gd name="connsiteY63" fmla="*/ 1119285 h 2234501"/>
                  <a:gd name="connsiteX64" fmla="*/ 1926201 w 2089032"/>
                  <a:gd name="connsiteY64" fmla="*/ 1130333 h 2234501"/>
                  <a:gd name="connsiteX65" fmla="*/ 1910137 w 2089032"/>
                  <a:gd name="connsiteY65" fmla="*/ 1149426 h 2234501"/>
                  <a:gd name="connsiteX66" fmla="*/ 1909143 w 2089032"/>
                  <a:gd name="connsiteY66" fmla="*/ 1177556 h 2234501"/>
                  <a:gd name="connsiteX67" fmla="*/ 1902116 w 2089032"/>
                  <a:gd name="connsiteY67" fmla="*/ 1187611 h 2234501"/>
                  <a:gd name="connsiteX68" fmla="*/ 1898094 w 2089032"/>
                  <a:gd name="connsiteY68" fmla="*/ 1235827 h 2234501"/>
                  <a:gd name="connsiteX69" fmla="*/ 1882030 w 2089032"/>
                  <a:gd name="connsiteY69" fmla="*/ 1251891 h 2234501"/>
                  <a:gd name="connsiteX70" fmla="*/ 1872992 w 2089032"/>
                  <a:gd name="connsiteY70" fmla="*/ 1243848 h 2234501"/>
                  <a:gd name="connsiteX71" fmla="*/ 1842851 w 2089032"/>
                  <a:gd name="connsiteY71" fmla="*/ 1280021 h 2234501"/>
                  <a:gd name="connsiteX72" fmla="*/ 1813704 w 2089032"/>
                  <a:gd name="connsiteY72" fmla="*/ 1284043 h 2234501"/>
                  <a:gd name="connsiteX73" fmla="*/ 1789596 w 2089032"/>
                  <a:gd name="connsiteY73" fmla="*/ 1290076 h 2234501"/>
                  <a:gd name="connsiteX74" fmla="*/ 1761466 w 2089032"/>
                  <a:gd name="connsiteY74" fmla="*/ 1290076 h 2234501"/>
                  <a:gd name="connsiteX75" fmla="*/ 1738351 w 2089032"/>
                  <a:gd name="connsiteY75" fmla="*/ 1293081 h 2234501"/>
                  <a:gd name="connsiteX76" fmla="*/ 1712232 w 2089032"/>
                  <a:gd name="connsiteY76" fmla="*/ 1282032 h 2234501"/>
                  <a:gd name="connsiteX77" fmla="*/ 1695151 w 2089032"/>
                  <a:gd name="connsiteY77" fmla="*/ 1313167 h 2234501"/>
                  <a:gd name="connsiteX78" fmla="*/ 1713226 w 2089032"/>
                  <a:gd name="connsiteY78" fmla="*/ 1318183 h 2234501"/>
                  <a:gd name="connsiteX79" fmla="*/ 1709204 w 2089032"/>
                  <a:gd name="connsiteY79" fmla="*/ 1327221 h 2234501"/>
                  <a:gd name="connsiteX80" fmla="*/ 1698156 w 2089032"/>
                  <a:gd name="connsiteY80" fmla="*/ 1337275 h 2234501"/>
                  <a:gd name="connsiteX81" fmla="*/ 1715237 w 2089032"/>
                  <a:gd name="connsiteY81" fmla="*/ 1389514 h 2234501"/>
                  <a:gd name="connsiteX82" fmla="*/ 1737334 w 2089032"/>
                  <a:gd name="connsiteY82" fmla="*/ 1408606 h 2234501"/>
                  <a:gd name="connsiteX83" fmla="*/ 1745378 w 2089032"/>
                  <a:gd name="connsiteY83" fmla="*/ 1419655 h 2234501"/>
                  <a:gd name="connsiteX84" fmla="*/ 1756427 w 2089032"/>
                  <a:gd name="connsiteY84" fmla="*/ 1423677 h 2234501"/>
                  <a:gd name="connsiteX85" fmla="*/ 1769486 w 2089032"/>
                  <a:gd name="connsiteY85" fmla="*/ 1441752 h 2234501"/>
                  <a:gd name="connsiteX86" fmla="*/ 1787562 w 2089032"/>
                  <a:gd name="connsiteY86" fmla="*/ 1433708 h 2234501"/>
                  <a:gd name="connsiteX87" fmla="*/ 1794588 w 2089032"/>
                  <a:gd name="connsiteY87" fmla="*/ 1450790 h 2234501"/>
                  <a:gd name="connsiteX88" fmla="*/ 1822718 w 2089032"/>
                  <a:gd name="connsiteY88" fmla="*/ 1454811 h 2234501"/>
                  <a:gd name="connsiteX89" fmla="*/ 1833767 w 2089032"/>
                  <a:gd name="connsiteY89" fmla="*/ 1474898 h 2234501"/>
                  <a:gd name="connsiteX90" fmla="*/ 1855864 w 2089032"/>
                  <a:gd name="connsiteY90" fmla="*/ 1486963 h 2234501"/>
                  <a:gd name="connsiteX91" fmla="*/ 1856858 w 2089032"/>
                  <a:gd name="connsiteY91" fmla="*/ 1500023 h 2234501"/>
                  <a:gd name="connsiteX92" fmla="*/ 1865896 w 2089032"/>
                  <a:gd name="connsiteY92" fmla="*/ 1511072 h 2234501"/>
                  <a:gd name="connsiteX93" fmla="*/ 1840771 w 2089032"/>
                  <a:gd name="connsiteY93" fmla="*/ 1526142 h 2234501"/>
                  <a:gd name="connsiteX94" fmla="*/ 1826694 w 2089032"/>
                  <a:gd name="connsiteY94" fmla="*/ 1530164 h 2234501"/>
                  <a:gd name="connsiteX95" fmla="*/ 1830716 w 2089032"/>
                  <a:gd name="connsiteY95" fmla="*/ 1541212 h 2234501"/>
                  <a:gd name="connsiteX96" fmla="*/ 1819667 w 2089032"/>
                  <a:gd name="connsiteY96" fmla="*/ 1549256 h 2234501"/>
                  <a:gd name="connsiteX97" fmla="*/ 1815646 w 2089032"/>
                  <a:gd name="connsiteY97" fmla="*/ 1563310 h 2234501"/>
                  <a:gd name="connsiteX98" fmla="*/ 1808619 w 2089032"/>
                  <a:gd name="connsiteY98" fmla="*/ 1581385 h 2234501"/>
                  <a:gd name="connsiteX99" fmla="*/ 1813635 w 2089032"/>
                  <a:gd name="connsiteY99" fmla="*/ 1591440 h 2234501"/>
                  <a:gd name="connsiteX100" fmla="*/ 1801569 w 2089032"/>
                  <a:gd name="connsiteY100" fmla="*/ 1611526 h 2234501"/>
                  <a:gd name="connsiteX101" fmla="*/ 1792531 w 2089032"/>
                  <a:gd name="connsiteY101" fmla="*/ 1600477 h 2234501"/>
                  <a:gd name="connsiteX102" fmla="*/ 1782477 w 2089032"/>
                  <a:gd name="connsiteY102" fmla="*/ 1587418 h 2234501"/>
                  <a:gd name="connsiteX103" fmla="*/ 1766389 w 2089032"/>
                  <a:gd name="connsiteY103" fmla="*/ 1589429 h 2234501"/>
                  <a:gd name="connsiteX104" fmla="*/ 1752336 w 2089032"/>
                  <a:gd name="connsiteY104" fmla="*/ 1599484 h 2234501"/>
                  <a:gd name="connsiteX105" fmla="*/ 1738259 w 2089032"/>
                  <a:gd name="connsiteY105" fmla="*/ 1606510 h 2234501"/>
                  <a:gd name="connsiteX106" fmla="*/ 1741264 w 2089032"/>
                  <a:gd name="connsiteY106" fmla="*/ 1624586 h 2234501"/>
                  <a:gd name="connsiteX107" fmla="*/ 1719167 w 2089032"/>
                  <a:gd name="connsiteY107" fmla="*/ 1657732 h 2234501"/>
                  <a:gd name="connsiteX108" fmla="*/ 1704096 w 2089032"/>
                  <a:gd name="connsiteY108" fmla="*/ 1661753 h 2234501"/>
                  <a:gd name="connsiteX109" fmla="*/ 1692031 w 2089032"/>
                  <a:gd name="connsiteY109" fmla="*/ 1656737 h 2234501"/>
                  <a:gd name="connsiteX110" fmla="*/ 1672938 w 2089032"/>
                  <a:gd name="connsiteY110" fmla="*/ 1672825 h 2234501"/>
                  <a:gd name="connsiteX111" fmla="*/ 1657868 w 2089032"/>
                  <a:gd name="connsiteY111" fmla="*/ 1671808 h 2234501"/>
                  <a:gd name="connsiteX112" fmla="*/ 1650841 w 2089032"/>
                  <a:gd name="connsiteY112" fmla="*/ 1658749 h 2234501"/>
                  <a:gd name="connsiteX113" fmla="*/ 1642797 w 2089032"/>
                  <a:gd name="connsiteY113" fmla="*/ 1667786 h 2234501"/>
                  <a:gd name="connsiteX114" fmla="*/ 1639792 w 2089032"/>
                  <a:gd name="connsiteY114" fmla="*/ 1695916 h 2234501"/>
                  <a:gd name="connsiteX115" fmla="*/ 1620700 w 2089032"/>
                  <a:gd name="connsiteY115" fmla="*/ 1705971 h 2234501"/>
                  <a:gd name="connsiteX116" fmla="*/ 1606623 w 2089032"/>
                  <a:gd name="connsiteY116" fmla="*/ 1720024 h 2234501"/>
                  <a:gd name="connsiteX117" fmla="*/ 1617672 w 2089032"/>
                  <a:gd name="connsiteY117" fmla="*/ 1762231 h 2234501"/>
                  <a:gd name="connsiteX118" fmla="*/ 1600591 w 2089032"/>
                  <a:gd name="connsiteY118" fmla="*/ 1776308 h 2234501"/>
                  <a:gd name="connsiteX119" fmla="*/ 1595575 w 2089032"/>
                  <a:gd name="connsiteY119" fmla="*/ 1785345 h 2234501"/>
                  <a:gd name="connsiteX120" fmla="*/ 1584526 w 2089032"/>
                  <a:gd name="connsiteY120" fmla="*/ 1787356 h 2234501"/>
                  <a:gd name="connsiteX121" fmla="*/ 1579510 w 2089032"/>
                  <a:gd name="connsiteY121" fmla="*/ 1806449 h 2234501"/>
                  <a:gd name="connsiteX122" fmla="*/ 1559424 w 2089032"/>
                  <a:gd name="connsiteY122" fmla="*/ 1802427 h 2234501"/>
                  <a:gd name="connsiteX123" fmla="*/ 1546364 w 2089032"/>
                  <a:gd name="connsiteY123" fmla="*/ 1793389 h 2234501"/>
                  <a:gd name="connsiteX124" fmla="*/ 1454948 w 2089032"/>
                  <a:gd name="connsiteY124" fmla="*/ 1831574 h 2234501"/>
                  <a:gd name="connsiteX125" fmla="*/ 1437866 w 2089032"/>
                  <a:gd name="connsiteY125" fmla="*/ 1833585 h 2234501"/>
                  <a:gd name="connsiteX126" fmla="*/ 1400698 w 2089032"/>
                  <a:gd name="connsiteY126" fmla="*/ 1823530 h 2234501"/>
                  <a:gd name="connsiteX127" fmla="*/ 1384634 w 2089032"/>
                  <a:gd name="connsiteY127" fmla="*/ 1809453 h 2234501"/>
                  <a:gd name="connsiteX128" fmla="*/ 1335401 w 2089032"/>
                  <a:gd name="connsiteY128" fmla="*/ 1796394 h 2234501"/>
                  <a:gd name="connsiteX129" fmla="*/ 1340416 w 2089032"/>
                  <a:gd name="connsiteY129" fmla="*/ 1783334 h 2234501"/>
                  <a:gd name="connsiteX130" fmla="*/ 1348460 w 2089032"/>
                  <a:gd name="connsiteY130" fmla="*/ 1777302 h 2234501"/>
                  <a:gd name="connsiteX131" fmla="*/ 1354493 w 2089032"/>
                  <a:gd name="connsiteY131" fmla="*/ 1757215 h 2234501"/>
                  <a:gd name="connsiteX132" fmla="*/ 1350471 w 2089032"/>
                  <a:gd name="connsiteY132" fmla="*/ 1745150 h 2234501"/>
                  <a:gd name="connsiteX133" fmla="*/ 1350471 w 2089032"/>
                  <a:gd name="connsiteY133" fmla="*/ 1732090 h 2234501"/>
                  <a:gd name="connsiteX134" fmla="*/ 1355487 w 2089032"/>
                  <a:gd name="connsiteY134" fmla="*/ 1714015 h 2234501"/>
                  <a:gd name="connsiteX135" fmla="*/ 1347443 w 2089032"/>
                  <a:gd name="connsiteY135" fmla="*/ 1703960 h 2234501"/>
                  <a:gd name="connsiteX136" fmla="*/ 1336394 w 2089032"/>
                  <a:gd name="connsiteY136" fmla="*/ 1714015 h 2234501"/>
                  <a:gd name="connsiteX137" fmla="*/ 1302232 w 2089032"/>
                  <a:gd name="connsiteY137" fmla="*/ 1705971 h 2234501"/>
                  <a:gd name="connsiteX138" fmla="*/ 1293194 w 2089032"/>
                  <a:gd name="connsiteY138" fmla="*/ 1692911 h 2234501"/>
                  <a:gd name="connsiteX139" fmla="*/ 1262036 w 2089032"/>
                  <a:gd name="connsiteY139" fmla="*/ 1701949 h 2234501"/>
                  <a:gd name="connsiteX140" fmla="*/ 1256003 w 2089032"/>
                  <a:gd name="connsiteY140" fmla="*/ 1712004 h 2234501"/>
                  <a:gd name="connsiteX141" fmla="*/ 1255009 w 2089032"/>
                  <a:gd name="connsiteY141" fmla="*/ 1730079 h 2234501"/>
                  <a:gd name="connsiteX142" fmla="*/ 1219852 w 2089032"/>
                  <a:gd name="connsiteY142" fmla="*/ 1748154 h 2234501"/>
                  <a:gd name="connsiteX143" fmla="*/ 1220869 w 2089032"/>
                  <a:gd name="connsiteY143" fmla="*/ 1764219 h 2234501"/>
                  <a:gd name="connsiteX144" fmla="*/ 1202794 w 2089032"/>
                  <a:gd name="connsiteY144" fmla="*/ 1772263 h 2234501"/>
                  <a:gd name="connsiteX145" fmla="*/ 1207810 w 2089032"/>
                  <a:gd name="connsiteY145" fmla="*/ 1786339 h 2234501"/>
                  <a:gd name="connsiteX146" fmla="*/ 1191746 w 2089032"/>
                  <a:gd name="connsiteY146" fmla="*/ 1813475 h 2234501"/>
                  <a:gd name="connsiteX147" fmla="*/ 1190752 w 2089032"/>
                  <a:gd name="connsiteY147" fmla="*/ 1831551 h 2234501"/>
                  <a:gd name="connsiteX148" fmla="*/ 1159594 w 2089032"/>
                  <a:gd name="connsiteY148" fmla="*/ 1850643 h 2234501"/>
                  <a:gd name="connsiteX149" fmla="*/ 1145540 w 2089032"/>
                  <a:gd name="connsiteY149" fmla="*/ 1844610 h 2234501"/>
                  <a:gd name="connsiteX150" fmla="*/ 1139507 w 2089032"/>
                  <a:gd name="connsiteY150" fmla="*/ 1837584 h 2234501"/>
                  <a:gd name="connsiteX151" fmla="*/ 1121432 w 2089032"/>
                  <a:gd name="connsiteY151" fmla="*/ 1841605 h 2234501"/>
                  <a:gd name="connsiteX152" fmla="*/ 1086275 w 2089032"/>
                  <a:gd name="connsiteY152" fmla="*/ 1860698 h 2234501"/>
                  <a:gd name="connsiteX153" fmla="*/ 1072199 w 2089032"/>
                  <a:gd name="connsiteY153" fmla="*/ 1847638 h 2234501"/>
                  <a:gd name="connsiteX154" fmla="*/ 1049084 w 2089032"/>
                  <a:gd name="connsiteY154" fmla="*/ 1844633 h 2234501"/>
                  <a:gd name="connsiteX155" fmla="*/ 1027981 w 2089032"/>
                  <a:gd name="connsiteY155" fmla="*/ 1812481 h 2234501"/>
                  <a:gd name="connsiteX156" fmla="*/ 1011893 w 2089032"/>
                  <a:gd name="connsiteY156" fmla="*/ 1820525 h 2234501"/>
                  <a:gd name="connsiteX157" fmla="*/ 982770 w 2089032"/>
                  <a:gd name="connsiteY157" fmla="*/ 1831574 h 2234501"/>
                  <a:gd name="connsiteX158" fmla="*/ 961666 w 2089032"/>
                  <a:gd name="connsiteY158" fmla="*/ 1839618 h 2234501"/>
                  <a:gd name="connsiteX159" fmla="*/ 944585 w 2089032"/>
                  <a:gd name="connsiteY159" fmla="*/ 1838624 h 2234501"/>
                  <a:gd name="connsiteX160" fmla="*/ 917449 w 2089032"/>
                  <a:gd name="connsiteY160" fmla="*/ 1855705 h 2234501"/>
                  <a:gd name="connsiteX161" fmla="*/ 900367 w 2089032"/>
                  <a:gd name="connsiteY161" fmla="*/ 1888851 h 2234501"/>
                  <a:gd name="connsiteX162" fmla="*/ 873231 w 2089032"/>
                  <a:gd name="connsiteY162" fmla="*/ 1890862 h 2234501"/>
                  <a:gd name="connsiteX163" fmla="*/ 846095 w 2089032"/>
                  <a:gd name="connsiteY163" fmla="*/ 1872787 h 2234501"/>
                  <a:gd name="connsiteX164" fmla="*/ 839068 w 2089032"/>
                  <a:gd name="connsiteY164" fmla="*/ 1895901 h 2234501"/>
                  <a:gd name="connsiteX165" fmla="*/ 859154 w 2089032"/>
                  <a:gd name="connsiteY165" fmla="*/ 1928053 h 2234501"/>
                  <a:gd name="connsiteX166" fmla="*/ 869209 w 2089032"/>
                  <a:gd name="connsiteY166" fmla="*/ 1936097 h 2234501"/>
                  <a:gd name="connsiteX167" fmla="*/ 863176 w 2089032"/>
                  <a:gd name="connsiteY167" fmla="*/ 1951167 h 2234501"/>
                  <a:gd name="connsiteX168" fmla="*/ 780797 w 2089032"/>
                  <a:gd name="connsiteY168" fmla="*/ 1979297 h 2234501"/>
                  <a:gd name="connsiteX169" fmla="*/ 680343 w 2089032"/>
                  <a:gd name="connsiteY169" fmla="*/ 2019493 h 2234501"/>
                  <a:gd name="connsiteX170" fmla="*/ 662267 w 2089032"/>
                  <a:gd name="connsiteY170" fmla="*/ 1999406 h 2234501"/>
                  <a:gd name="connsiteX171" fmla="*/ 644192 w 2089032"/>
                  <a:gd name="connsiteY171" fmla="*/ 1986347 h 2234501"/>
                  <a:gd name="connsiteX172" fmla="*/ 626117 w 2089032"/>
                  <a:gd name="connsiteY172" fmla="*/ 2002411 h 2234501"/>
                  <a:gd name="connsiteX173" fmla="*/ 614051 w 2089032"/>
                  <a:gd name="connsiteY173" fmla="*/ 2000400 h 2234501"/>
                  <a:gd name="connsiteX174" fmla="*/ 611046 w 2089032"/>
                  <a:gd name="connsiteY174" fmla="*/ 1988335 h 2234501"/>
                  <a:gd name="connsiteX175" fmla="*/ 612040 w 2089032"/>
                  <a:gd name="connsiteY175" fmla="*/ 1974281 h 2234501"/>
                  <a:gd name="connsiteX176" fmla="*/ 598980 w 2089032"/>
                  <a:gd name="connsiteY176" fmla="*/ 1972270 h 2234501"/>
                  <a:gd name="connsiteX177" fmla="*/ 565835 w 2089032"/>
                  <a:gd name="connsiteY177" fmla="*/ 1949156 h 2234501"/>
                  <a:gd name="connsiteX178" fmla="*/ 554786 w 2089032"/>
                  <a:gd name="connsiteY178" fmla="*/ 1979297 h 2234501"/>
                  <a:gd name="connsiteX179" fmla="*/ 571867 w 2089032"/>
                  <a:gd name="connsiteY179" fmla="*/ 1996378 h 2234501"/>
                  <a:gd name="connsiteX180" fmla="*/ 553792 w 2089032"/>
                  <a:gd name="connsiteY180" fmla="*/ 2014454 h 2234501"/>
                  <a:gd name="connsiteX181" fmla="*/ 543737 w 2089032"/>
                  <a:gd name="connsiteY181" fmla="*/ 1997372 h 2234501"/>
                  <a:gd name="connsiteX182" fmla="*/ 532689 w 2089032"/>
                  <a:gd name="connsiteY182" fmla="*/ 2000377 h 2234501"/>
                  <a:gd name="connsiteX183" fmla="*/ 532689 w 2089032"/>
                  <a:gd name="connsiteY183" fmla="*/ 2014454 h 2234501"/>
                  <a:gd name="connsiteX184" fmla="*/ 520623 w 2089032"/>
                  <a:gd name="connsiteY184" fmla="*/ 2021481 h 2234501"/>
                  <a:gd name="connsiteX185" fmla="*/ 524645 w 2089032"/>
                  <a:gd name="connsiteY185" fmla="*/ 2051622 h 2234501"/>
                  <a:gd name="connsiteX186" fmla="*/ 520623 w 2089032"/>
                  <a:gd name="connsiteY186" fmla="*/ 2064681 h 2234501"/>
                  <a:gd name="connsiteX187" fmla="*/ 510568 w 2089032"/>
                  <a:gd name="connsiteY187" fmla="*/ 2070714 h 2234501"/>
                  <a:gd name="connsiteX188" fmla="*/ 502525 w 2089032"/>
                  <a:gd name="connsiteY188" fmla="*/ 2078758 h 2234501"/>
                  <a:gd name="connsiteX189" fmla="*/ 488448 w 2089032"/>
                  <a:gd name="connsiteY189" fmla="*/ 2083774 h 2234501"/>
                  <a:gd name="connsiteX190" fmla="*/ 465334 w 2089032"/>
                  <a:gd name="connsiteY190" fmla="*/ 2104877 h 2234501"/>
                  <a:gd name="connsiteX191" fmla="*/ 475388 w 2089032"/>
                  <a:gd name="connsiteY191" fmla="*/ 2116942 h 2234501"/>
                  <a:gd name="connsiteX192" fmla="*/ 466351 w 2089032"/>
                  <a:gd name="connsiteY192" fmla="*/ 2157138 h 2234501"/>
                  <a:gd name="connsiteX193" fmla="*/ 449269 w 2089032"/>
                  <a:gd name="connsiteY193" fmla="*/ 2189290 h 2234501"/>
                  <a:gd name="connsiteX194" fmla="*/ 436210 w 2089032"/>
                  <a:gd name="connsiteY194" fmla="*/ 2199345 h 2234501"/>
                  <a:gd name="connsiteX195" fmla="*/ 429183 w 2089032"/>
                  <a:gd name="connsiteY195" fmla="*/ 2221442 h 2234501"/>
                  <a:gd name="connsiteX196" fmla="*/ 420145 w 2089032"/>
                  <a:gd name="connsiteY196" fmla="*/ 2227475 h 2234501"/>
                  <a:gd name="connsiteX197" fmla="*/ 411108 w 2089032"/>
                  <a:gd name="connsiteY197" fmla="*/ 2234502 h 2234501"/>
                  <a:gd name="connsiteX198" fmla="*/ 378956 w 2089032"/>
                  <a:gd name="connsiteY198" fmla="*/ 2227475 h 2234501"/>
                  <a:gd name="connsiteX199" fmla="*/ 361874 w 2089032"/>
                  <a:gd name="connsiteY199" fmla="*/ 2207389 h 2234501"/>
                  <a:gd name="connsiteX200" fmla="*/ 348815 w 2089032"/>
                  <a:gd name="connsiteY200" fmla="*/ 2200362 h 2234501"/>
                  <a:gd name="connsiteX201" fmla="*/ 324707 w 2089032"/>
                  <a:gd name="connsiteY201" fmla="*/ 2221465 h 2234501"/>
                  <a:gd name="connsiteX202" fmla="*/ 308642 w 2089032"/>
                  <a:gd name="connsiteY202" fmla="*/ 2221465 h 2234501"/>
                  <a:gd name="connsiteX203" fmla="*/ 296577 w 2089032"/>
                  <a:gd name="connsiteY203" fmla="*/ 2230503 h 2234501"/>
                  <a:gd name="connsiteX204" fmla="*/ 293872 w 2089032"/>
                  <a:gd name="connsiteY204" fmla="*/ 2232629 h 2234501"/>
                  <a:gd name="connsiteX205" fmla="*/ 285528 w 2089032"/>
                  <a:gd name="connsiteY205" fmla="*/ 2226989 h 2234501"/>
                  <a:gd name="connsiteX206" fmla="*/ 229776 w 2089032"/>
                  <a:gd name="connsiteY206" fmla="*/ 2183280 h 2234501"/>
                  <a:gd name="connsiteX207" fmla="*/ 177030 w 2089032"/>
                  <a:gd name="connsiteY207" fmla="*/ 2098890 h 2234501"/>
                  <a:gd name="connsiteX208" fmla="*/ 101677 w 2089032"/>
                  <a:gd name="connsiteY208" fmla="*/ 2047646 h 2234501"/>
                  <a:gd name="connsiteX209" fmla="*/ 68531 w 2089032"/>
                  <a:gd name="connsiteY209" fmla="*/ 2012975 h 2234501"/>
                  <a:gd name="connsiteX210" fmla="*/ 62498 w 2089032"/>
                  <a:gd name="connsiteY210" fmla="*/ 2003937 h 2234501"/>
                  <a:gd name="connsiteX211" fmla="*/ 32381 w 2089032"/>
                  <a:gd name="connsiteY211" fmla="*/ 1991733 h 2234501"/>
                  <a:gd name="connsiteX212" fmla="*/ 27850 w 2089032"/>
                  <a:gd name="connsiteY212" fmla="*/ 1988728 h 2234501"/>
                  <a:gd name="connsiteX213" fmla="*/ 5244 w 2089032"/>
                  <a:gd name="connsiteY213" fmla="*/ 1981192 h 2234501"/>
                  <a:gd name="connsiteX214" fmla="*/ 714 w 2089032"/>
                  <a:gd name="connsiteY214" fmla="*/ 1973657 h 2234501"/>
                  <a:gd name="connsiteX215" fmla="*/ 24822 w 2089032"/>
                  <a:gd name="connsiteY215" fmla="*/ 1929948 h 2234501"/>
                  <a:gd name="connsiteX216" fmla="*/ 18789 w 2089032"/>
                  <a:gd name="connsiteY216" fmla="*/ 1851591 h 2234501"/>
                  <a:gd name="connsiteX217" fmla="*/ 57968 w 2089032"/>
                  <a:gd name="connsiteY217" fmla="*/ 1807882 h 2234501"/>
                  <a:gd name="connsiteX218" fmla="*/ 163462 w 2089032"/>
                  <a:gd name="connsiteY218" fmla="*/ 1734032 h 2234501"/>
                  <a:gd name="connsiteX219" fmla="*/ 207171 w 2089032"/>
                  <a:gd name="connsiteY219" fmla="*/ 1630041 h 2234501"/>
                  <a:gd name="connsiteX220" fmla="*/ 208673 w 2089032"/>
                  <a:gd name="connsiteY220" fmla="*/ 1624008 h 2234501"/>
                  <a:gd name="connsiteX221" fmla="*/ 201138 w 2089032"/>
                  <a:gd name="connsiteY221" fmla="*/ 1580299 h 2234501"/>
                  <a:gd name="connsiteX222" fmla="*/ 214706 w 2089032"/>
                  <a:gd name="connsiteY222" fmla="*/ 1560698 h 2234501"/>
                  <a:gd name="connsiteX223" fmla="*/ 235809 w 2089032"/>
                  <a:gd name="connsiteY223" fmla="*/ 1524524 h 2234501"/>
                  <a:gd name="connsiteX224" fmla="*/ 258415 w 2089032"/>
                  <a:gd name="connsiteY224" fmla="*/ 1492881 h 2234501"/>
                  <a:gd name="connsiteX225" fmla="*/ 250880 w 2089032"/>
                  <a:gd name="connsiteY225" fmla="*/ 1480815 h 2234501"/>
                  <a:gd name="connsiteX226" fmla="*/ 244847 w 2089032"/>
                  <a:gd name="connsiteY226" fmla="*/ 1464242 h 2234501"/>
                  <a:gd name="connsiteX227" fmla="*/ 238814 w 2089032"/>
                  <a:gd name="connsiteY227" fmla="*/ 1446167 h 2234501"/>
                  <a:gd name="connsiteX228" fmla="*/ 229776 w 2089032"/>
                  <a:gd name="connsiteY228" fmla="*/ 1399453 h 2234501"/>
                  <a:gd name="connsiteX229" fmla="*/ 231279 w 2089032"/>
                  <a:gd name="connsiteY229" fmla="*/ 1364781 h 2234501"/>
                  <a:gd name="connsiteX230" fmla="*/ 216208 w 2089032"/>
                  <a:gd name="connsiteY230" fmla="*/ 1245720 h 2234501"/>
                  <a:gd name="connsiteX231" fmla="*/ 213203 w 2089032"/>
                  <a:gd name="connsiteY231" fmla="*/ 1241189 h 2234501"/>
                  <a:gd name="connsiteX232" fmla="*/ 196630 w 2089032"/>
                  <a:gd name="connsiteY232" fmla="*/ 1202011 h 2234501"/>
                  <a:gd name="connsiteX233" fmla="*/ 178555 w 2089032"/>
                  <a:gd name="connsiteY233" fmla="*/ 1144734 h 2234501"/>
                  <a:gd name="connsiteX234" fmla="*/ 193626 w 2089032"/>
                  <a:gd name="connsiteY234" fmla="*/ 1076916 h 2234501"/>
                  <a:gd name="connsiteX235" fmla="*/ 189095 w 2089032"/>
                  <a:gd name="connsiteY235" fmla="*/ 1057316 h 2234501"/>
                  <a:gd name="connsiteX236" fmla="*/ 175527 w 2089032"/>
                  <a:gd name="connsiteY236" fmla="*/ 1033207 h 2234501"/>
                  <a:gd name="connsiteX237" fmla="*/ 174002 w 2089032"/>
                  <a:gd name="connsiteY237" fmla="*/ 962385 h 2234501"/>
                  <a:gd name="connsiteX238" fmla="*/ 174764 w 2089032"/>
                  <a:gd name="connsiteY238" fmla="*/ 962385 h 2234501"/>
                  <a:gd name="connsiteX239" fmla="*/ 192840 w 2089032"/>
                  <a:gd name="connsiteY239" fmla="*/ 959380 h 2234501"/>
                  <a:gd name="connsiteX240" fmla="*/ 186807 w 2089032"/>
                  <a:gd name="connsiteY240" fmla="*/ 945073 h 2234501"/>
                  <a:gd name="connsiteX241" fmla="*/ 180774 w 2089032"/>
                  <a:gd name="connsiteY241" fmla="*/ 928500 h 2234501"/>
                  <a:gd name="connsiteX242" fmla="*/ 188309 w 2089032"/>
                  <a:gd name="connsiteY242" fmla="*/ 923969 h 2234501"/>
                  <a:gd name="connsiteX243" fmla="*/ 185305 w 2089032"/>
                  <a:gd name="connsiteY243" fmla="*/ 908899 h 2234501"/>
                  <a:gd name="connsiteX244" fmla="*/ 193603 w 2089032"/>
                  <a:gd name="connsiteY244" fmla="*/ 910401 h 2234501"/>
                  <a:gd name="connsiteX245" fmla="*/ 213203 w 2089032"/>
                  <a:gd name="connsiteY245" fmla="*/ 920941 h 2234501"/>
                  <a:gd name="connsiteX246" fmla="*/ 223004 w 2089032"/>
                  <a:gd name="connsiteY246" fmla="*/ 935249 h 2234501"/>
                  <a:gd name="connsiteX247" fmla="*/ 239577 w 2089032"/>
                  <a:gd name="connsiteY247" fmla="*/ 961622 h 2234501"/>
                  <a:gd name="connsiteX248" fmla="*/ 265187 w 2089032"/>
                  <a:gd name="connsiteY248" fmla="*/ 989498 h 2234501"/>
                  <a:gd name="connsiteX249" fmla="*/ 304366 w 2089032"/>
                  <a:gd name="connsiteY249" fmla="*/ 1003066 h 2234501"/>
                  <a:gd name="connsiteX250" fmla="*/ 340540 w 2089032"/>
                  <a:gd name="connsiteY250" fmla="*/ 1011364 h 2234501"/>
                  <a:gd name="connsiteX251" fmla="*/ 351843 w 2089032"/>
                  <a:gd name="connsiteY251" fmla="*/ 1030965 h 2234501"/>
                  <a:gd name="connsiteX252" fmla="*/ 372183 w 2089032"/>
                  <a:gd name="connsiteY252" fmla="*/ 1065637 h 2234501"/>
                  <a:gd name="connsiteX253" fmla="*/ 379719 w 2089032"/>
                  <a:gd name="connsiteY253" fmla="*/ 1091247 h 2234501"/>
                  <a:gd name="connsiteX254" fmla="*/ 383486 w 2089032"/>
                  <a:gd name="connsiteY254" fmla="*/ 1104053 h 2234501"/>
                  <a:gd name="connsiteX255" fmla="*/ 389519 w 2089032"/>
                  <a:gd name="connsiteY255" fmla="*/ 1098020 h 2234501"/>
                  <a:gd name="connsiteX256" fmla="*/ 397817 w 2089032"/>
                  <a:gd name="connsiteY256" fmla="*/ 1069381 h 2234501"/>
                  <a:gd name="connsiteX257" fmla="*/ 405352 w 2089032"/>
                  <a:gd name="connsiteY257" fmla="*/ 1055073 h 2234501"/>
                  <a:gd name="connsiteX258" fmla="*/ 409883 w 2089032"/>
                  <a:gd name="connsiteY258" fmla="*/ 1041505 h 2234501"/>
                  <a:gd name="connsiteX259" fmla="*/ 403110 w 2089032"/>
                  <a:gd name="connsiteY259" fmla="*/ 1034733 h 2234501"/>
                  <a:gd name="connsiteX260" fmla="*/ 394072 w 2089032"/>
                  <a:gd name="connsiteY260" fmla="*/ 1028700 h 2234501"/>
                  <a:gd name="connsiteX261" fmla="*/ 381267 w 2089032"/>
                  <a:gd name="connsiteY261" fmla="*/ 1032468 h 2234501"/>
                  <a:gd name="connsiteX262" fmla="*/ 373732 w 2089032"/>
                  <a:gd name="connsiteY262" fmla="*/ 1019662 h 2234501"/>
                  <a:gd name="connsiteX263" fmla="*/ 363931 w 2089032"/>
                  <a:gd name="connsiteY263" fmla="*/ 1002327 h 2234501"/>
                  <a:gd name="connsiteX264" fmla="*/ 362429 w 2089032"/>
                  <a:gd name="connsiteY264" fmla="*/ 953348 h 2234501"/>
                  <a:gd name="connsiteX265" fmla="*/ 371467 w 2089032"/>
                  <a:gd name="connsiteY265" fmla="*/ 928477 h 2234501"/>
                  <a:gd name="connsiteX266" fmla="*/ 384272 w 2089032"/>
                  <a:gd name="connsiteY266" fmla="*/ 900601 h 2234501"/>
                  <a:gd name="connsiteX267" fmla="*/ 394812 w 2089032"/>
                  <a:gd name="connsiteY267" fmla="*/ 902103 h 2234501"/>
                  <a:gd name="connsiteX268" fmla="*/ 410645 w 2089032"/>
                  <a:gd name="connsiteY268" fmla="*/ 894568 h 2234501"/>
                  <a:gd name="connsiteX269" fmla="*/ 415915 w 2089032"/>
                  <a:gd name="connsiteY269" fmla="*/ 884028 h 2234501"/>
                  <a:gd name="connsiteX270" fmla="*/ 418181 w 2089032"/>
                  <a:gd name="connsiteY270" fmla="*/ 836551 h 2234501"/>
                  <a:gd name="connsiteX271" fmla="*/ 427981 w 2089032"/>
                  <a:gd name="connsiteY271" fmla="*/ 810178 h 2234501"/>
                  <a:gd name="connsiteX272" fmla="*/ 431749 w 2089032"/>
                  <a:gd name="connsiteY272" fmla="*/ 783804 h 2234501"/>
                  <a:gd name="connsiteX273" fmla="*/ 454354 w 2089032"/>
                  <a:gd name="connsiteY273" fmla="*/ 745365 h 2234501"/>
                  <a:gd name="connsiteX274" fmla="*/ 482230 w 2089032"/>
                  <a:gd name="connsiteY274" fmla="*/ 716727 h 2234501"/>
                  <a:gd name="connsiteX275" fmla="*/ 498803 w 2089032"/>
                  <a:gd name="connsiteY275" fmla="*/ 698652 h 2234501"/>
                  <a:gd name="connsiteX276" fmla="*/ 517641 w 2089032"/>
                  <a:gd name="connsiteY276" fmla="*/ 703182 h 2234501"/>
                  <a:gd name="connsiteX277" fmla="*/ 518404 w 2089032"/>
                  <a:gd name="connsiteY277" fmla="*/ 727290 h 2234501"/>
                  <a:gd name="connsiteX278" fmla="*/ 526702 w 2089032"/>
                  <a:gd name="connsiteY278" fmla="*/ 714485 h 2234501"/>
                  <a:gd name="connsiteX279" fmla="*/ 535740 w 2089032"/>
                  <a:gd name="connsiteY279" fmla="*/ 666268 h 2234501"/>
                  <a:gd name="connsiteX280" fmla="*/ 546280 w 2089032"/>
                  <a:gd name="connsiteY280" fmla="*/ 656468 h 2234501"/>
                  <a:gd name="connsiteX281" fmla="*/ 538745 w 2089032"/>
                  <a:gd name="connsiteY281" fmla="*/ 641398 h 2234501"/>
                  <a:gd name="connsiteX282" fmla="*/ 546280 w 2089032"/>
                  <a:gd name="connsiteY282" fmla="*/ 617289 h 2234501"/>
                  <a:gd name="connsiteX283" fmla="*/ 563616 w 2089032"/>
                  <a:gd name="connsiteY283" fmla="*/ 611257 h 2234501"/>
                  <a:gd name="connsiteX284" fmla="*/ 566620 w 2089032"/>
                  <a:gd name="connsiteY284" fmla="*/ 595423 h 2234501"/>
                  <a:gd name="connsiteX285" fmla="*/ 559085 w 2089032"/>
                  <a:gd name="connsiteY285" fmla="*/ 590153 h 2234501"/>
                  <a:gd name="connsiteX286" fmla="*/ 541010 w 2089032"/>
                  <a:gd name="connsiteY286" fmla="*/ 591656 h 2234501"/>
                  <a:gd name="connsiteX287" fmla="*/ 542512 w 2089032"/>
                  <a:gd name="connsiteY287" fmla="*/ 584120 h 2234501"/>
                  <a:gd name="connsiteX288" fmla="*/ 577923 w 2089032"/>
                  <a:gd name="connsiteY288" fmla="*/ 578850 h 2234501"/>
                  <a:gd name="connsiteX289" fmla="*/ 625400 w 2089032"/>
                  <a:gd name="connsiteY289" fmla="*/ 566045 h 2234501"/>
                  <a:gd name="connsiteX290" fmla="*/ 764039 w 2089032"/>
                  <a:gd name="connsiteY290" fmla="*/ 521596 h 2234501"/>
                  <a:gd name="connsiteX291" fmla="*/ 871035 w 2089032"/>
                  <a:gd name="connsiteY291" fmla="*/ 486925 h 2234501"/>
                  <a:gd name="connsiteX292" fmla="*/ 954663 w 2089032"/>
                  <a:gd name="connsiteY292" fmla="*/ 462817 h 2234501"/>
                  <a:gd name="connsiteX293" fmla="*/ 1014945 w 2089032"/>
                  <a:gd name="connsiteY293" fmla="*/ 452277 h 2234501"/>
                  <a:gd name="connsiteX294" fmla="*/ 1059393 w 2089032"/>
                  <a:gd name="connsiteY294" fmla="*/ 449272 h 2234501"/>
                  <a:gd name="connsiteX295" fmla="*/ 1106870 w 2089032"/>
                  <a:gd name="connsiteY295" fmla="*/ 429671 h 2234501"/>
                  <a:gd name="connsiteX296" fmla="*/ 1140016 w 2089032"/>
                  <a:gd name="connsiteY296" fmla="*/ 428169 h 2234501"/>
                  <a:gd name="connsiteX297" fmla="*/ 1158854 w 2089032"/>
                  <a:gd name="connsiteY297" fmla="*/ 419870 h 2234501"/>
                  <a:gd name="connsiteX298" fmla="*/ 1195767 w 2089032"/>
                  <a:gd name="connsiteY298" fmla="*/ 416103 h 2234501"/>
                  <a:gd name="connsiteX299" fmla="*/ 1274125 w 2089032"/>
                  <a:gd name="connsiteY299" fmla="*/ 388967 h 2234501"/>
                  <a:gd name="connsiteX300" fmla="*/ 1335169 w 2089032"/>
                  <a:gd name="connsiteY300" fmla="*/ 368626 h 2234501"/>
                  <a:gd name="connsiteX301" fmla="*/ 1432365 w 2089032"/>
                  <a:gd name="connsiteY301" fmla="*/ 358826 h 2234501"/>
                  <a:gd name="connsiteX302" fmla="*/ 1518258 w 2089032"/>
                  <a:gd name="connsiteY302" fmla="*/ 328685 h 2234501"/>
                  <a:gd name="connsiteX303" fmla="*/ 1553668 w 2089032"/>
                  <a:gd name="connsiteY303" fmla="*/ 299307 h 2234501"/>
                  <a:gd name="connsiteX304" fmla="*/ 1592847 w 2089032"/>
                  <a:gd name="connsiteY304" fmla="*/ 266900 h 2234501"/>
                  <a:gd name="connsiteX305" fmla="*/ 1628258 w 2089032"/>
                  <a:gd name="connsiteY305" fmla="*/ 226219 h 2234501"/>
                  <a:gd name="connsiteX306" fmla="*/ 1644092 w 2089032"/>
                  <a:gd name="connsiteY306" fmla="*/ 206618 h 2234501"/>
                  <a:gd name="connsiteX307" fmla="*/ 1668962 w 2089032"/>
                  <a:gd name="connsiteY307" fmla="*/ 178743 h 2234501"/>
                  <a:gd name="connsiteX308" fmla="*/ 1723974 w 2089032"/>
                  <a:gd name="connsiteY308" fmla="*/ 98120 h 2234501"/>
                  <a:gd name="connsiteX309" fmla="*/ 1762413 w 2089032"/>
                  <a:gd name="connsiteY309" fmla="*/ 58179 h 2234501"/>
                  <a:gd name="connsiteX310" fmla="*/ 1864139 w 2089032"/>
                  <a:gd name="connsiteY310" fmla="*/ 8437 h 2234501"/>
                  <a:gd name="connsiteX311" fmla="*/ 1937273 w 2089032"/>
                  <a:gd name="connsiteY311" fmla="*/ 555 h 22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2089032" h="2234501">
                    <a:moveTo>
                      <a:pt x="1937226" y="0"/>
                    </a:moveTo>
                    <a:cubicBezTo>
                      <a:pt x="1937226" y="0"/>
                      <a:pt x="1934222" y="14053"/>
                      <a:pt x="1938244" y="19092"/>
                    </a:cubicBezTo>
                    <a:cubicBezTo>
                      <a:pt x="1942266" y="24108"/>
                      <a:pt x="1951303" y="24108"/>
                      <a:pt x="1951303" y="31158"/>
                    </a:cubicBezTo>
                    <a:cubicBezTo>
                      <a:pt x="1951303" y="38208"/>
                      <a:pt x="1951303" y="50250"/>
                      <a:pt x="1955325" y="57277"/>
                    </a:cubicBezTo>
                    <a:cubicBezTo>
                      <a:pt x="1959347" y="64304"/>
                      <a:pt x="1968385" y="79374"/>
                      <a:pt x="1976428" y="84413"/>
                    </a:cubicBezTo>
                    <a:cubicBezTo>
                      <a:pt x="1984472" y="89452"/>
                      <a:pt x="2005575" y="109538"/>
                      <a:pt x="2008580" y="115548"/>
                    </a:cubicBezTo>
                    <a:cubicBezTo>
                      <a:pt x="2011585" y="121558"/>
                      <a:pt x="2019629" y="145689"/>
                      <a:pt x="2017618" y="151722"/>
                    </a:cubicBezTo>
                    <a:cubicBezTo>
                      <a:pt x="2015607" y="157755"/>
                      <a:pt x="2009574" y="170814"/>
                      <a:pt x="2011585" y="174836"/>
                    </a:cubicBezTo>
                    <a:cubicBezTo>
                      <a:pt x="2013596" y="178858"/>
                      <a:pt x="2022634" y="209993"/>
                      <a:pt x="2023651" y="215032"/>
                    </a:cubicBezTo>
                    <a:cubicBezTo>
                      <a:pt x="2024668" y="220071"/>
                      <a:pt x="2025662" y="229085"/>
                      <a:pt x="2020646" y="231096"/>
                    </a:cubicBezTo>
                    <a:cubicBezTo>
                      <a:pt x="2015630" y="233107"/>
                      <a:pt x="1997532" y="241151"/>
                      <a:pt x="1999543" y="246167"/>
                    </a:cubicBezTo>
                    <a:cubicBezTo>
                      <a:pt x="2001553" y="251183"/>
                      <a:pt x="2005575" y="264242"/>
                      <a:pt x="2005575" y="267270"/>
                    </a:cubicBezTo>
                    <a:cubicBezTo>
                      <a:pt x="2005575" y="270298"/>
                      <a:pt x="2004558" y="286363"/>
                      <a:pt x="2009597" y="289367"/>
                    </a:cubicBezTo>
                    <a:cubicBezTo>
                      <a:pt x="2014636" y="292372"/>
                      <a:pt x="2028690" y="310471"/>
                      <a:pt x="2029683" y="314493"/>
                    </a:cubicBezTo>
                    <a:cubicBezTo>
                      <a:pt x="2030678" y="318515"/>
                      <a:pt x="2030701" y="347638"/>
                      <a:pt x="2028690" y="354688"/>
                    </a:cubicBezTo>
                    <a:cubicBezTo>
                      <a:pt x="2026679" y="361715"/>
                      <a:pt x="2026679" y="370776"/>
                      <a:pt x="2020646" y="371770"/>
                    </a:cubicBezTo>
                    <a:cubicBezTo>
                      <a:pt x="2014613" y="372764"/>
                      <a:pt x="1965380" y="388851"/>
                      <a:pt x="1958353" y="388851"/>
                    </a:cubicBezTo>
                    <a:cubicBezTo>
                      <a:pt x="1951326" y="388851"/>
                      <a:pt x="1944299" y="390862"/>
                      <a:pt x="1941271" y="393867"/>
                    </a:cubicBezTo>
                    <a:cubicBezTo>
                      <a:pt x="1938244" y="396872"/>
                      <a:pt x="1934245" y="400894"/>
                      <a:pt x="1934245" y="404916"/>
                    </a:cubicBezTo>
                    <a:cubicBezTo>
                      <a:pt x="1934245" y="408937"/>
                      <a:pt x="1932234" y="453132"/>
                      <a:pt x="1937250" y="457154"/>
                    </a:cubicBezTo>
                    <a:cubicBezTo>
                      <a:pt x="1942266" y="461176"/>
                      <a:pt x="1958353" y="484290"/>
                      <a:pt x="1958353" y="489306"/>
                    </a:cubicBezTo>
                    <a:cubicBezTo>
                      <a:pt x="1958353" y="494322"/>
                      <a:pt x="1962375" y="511403"/>
                      <a:pt x="1965380" y="517436"/>
                    </a:cubicBezTo>
                    <a:cubicBezTo>
                      <a:pt x="1968385" y="523469"/>
                      <a:pt x="1977445" y="540550"/>
                      <a:pt x="1977445" y="546583"/>
                    </a:cubicBezTo>
                    <a:cubicBezTo>
                      <a:pt x="1977445" y="552616"/>
                      <a:pt x="1976428" y="578735"/>
                      <a:pt x="1978439" y="585762"/>
                    </a:cubicBezTo>
                    <a:cubicBezTo>
                      <a:pt x="1980450" y="592788"/>
                      <a:pt x="1974417" y="622929"/>
                      <a:pt x="1974417" y="625957"/>
                    </a:cubicBezTo>
                    <a:cubicBezTo>
                      <a:pt x="1974417" y="628985"/>
                      <a:pt x="1969402" y="638023"/>
                      <a:pt x="1964363" y="642045"/>
                    </a:cubicBezTo>
                    <a:cubicBezTo>
                      <a:pt x="1959347" y="646067"/>
                      <a:pt x="1943259" y="651082"/>
                      <a:pt x="1948298" y="656098"/>
                    </a:cubicBezTo>
                    <a:cubicBezTo>
                      <a:pt x="1953314" y="661114"/>
                      <a:pt x="1961358" y="670152"/>
                      <a:pt x="1959347" y="674174"/>
                    </a:cubicBezTo>
                    <a:cubicBezTo>
                      <a:pt x="1957336" y="678195"/>
                      <a:pt x="1955325" y="708336"/>
                      <a:pt x="1961358" y="708336"/>
                    </a:cubicBezTo>
                    <a:cubicBezTo>
                      <a:pt x="1967391" y="708336"/>
                      <a:pt x="1971413" y="710347"/>
                      <a:pt x="1971413" y="705332"/>
                    </a:cubicBezTo>
                    <a:cubicBezTo>
                      <a:pt x="1971413" y="700316"/>
                      <a:pt x="1969402" y="698305"/>
                      <a:pt x="1972406" y="691255"/>
                    </a:cubicBezTo>
                    <a:cubicBezTo>
                      <a:pt x="1975411" y="684228"/>
                      <a:pt x="1974417" y="678195"/>
                      <a:pt x="1983455" y="673180"/>
                    </a:cubicBezTo>
                    <a:cubicBezTo>
                      <a:pt x="1992493" y="668164"/>
                      <a:pt x="1991499" y="670175"/>
                      <a:pt x="1991499" y="675191"/>
                    </a:cubicBezTo>
                    <a:cubicBezTo>
                      <a:pt x="1991499" y="680206"/>
                      <a:pt x="2002547" y="674197"/>
                      <a:pt x="2002547" y="678195"/>
                    </a:cubicBezTo>
                    <a:cubicBezTo>
                      <a:pt x="2002547" y="682194"/>
                      <a:pt x="2002547" y="694260"/>
                      <a:pt x="2008580" y="694260"/>
                    </a:cubicBezTo>
                    <a:cubicBezTo>
                      <a:pt x="2014613" y="694260"/>
                      <a:pt x="2021640" y="693266"/>
                      <a:pt x="2023651" y="699276"/>
                    </a:cubicBezTo>
                    <a:cubicBezTo>
                      <a:pt x="2025662" y="705285"/>
                      <a:pt x="2030678" y="724401"/>
                      <a:pt x="2025662" y="726412"/>
                    </a:cubicBezTo>
                    <a:cubicBezTo>
                      <a:pt x="2020646" y="728423"/>
                      <a:pt x="2015607" y="728423"/>
                      <a:pt x="2018635" y="733439"/>
                    </a:cubicBezTo>
                    <a:cubicBezTo>
                      <a:pt x="2021640" y="738454"/>
                      <a:pt x="2035716" y="763580"/>
                      <a:pt x="2041749" y="763580"/>
                    </a:cubicBezTo>
                    <a:cubicBezTo>
                      <a:pt x="2047782" y="763580"/>
                      <a:pt x="2042743" y="758564"/>
                      <a:pt x="2047782" y="763580"/>
                    </a:cubicBezTo>
                    <a:cubicBezTo>
                      <a:pt x="2052798" y="768595"/>
                      <a:pt x="2056820" y="773634"/>
                      <a:pt x="2062853" y="776639"/>
                    </a:cubicBezTo>
                    <a:cubicBezTo>
                      <a:pt x="2068885" y="779644"/>
                      <a:pt x="2088972" y="787688"/>
                      <a:pt x="2088972" y="793721"/>
                    </a:cubicBezTo>
                    <a:cubicBezTo>
                      <a:pt x="2088972" y="799753"/>
                      <a:pt x="2089966" y="818846"/>
                      <a:pt x="2083956" y="819840"/>
                    </a:cubicBezTo>
                    <a:cubicBezTo>
                      <a:pt x="2077946" y="820834"/>
                      <a:pt x="2059848" y="821851"/>
                      <a:pt x="2051804" y="819840"/>
                    </a:cubicBezTo>
                    <a:cubicBezTo>
                      <a:pt x="2043760" y="817829"/>
                      <a:pt x="2032711" y="810802"/>
                      <a:pt x="2031718" y="814824"/>
                    </a:cubicBezTo>
                    <a:cubicBezTo>
                      <a:pt x="2030701" y="818846"/>
                      <a:pt x="2028713" y="826890"/>
                      <a:pt x="2023674" y="828900"/>
                    </a:cubicBezTo>
                    <a:cubicBezTo>
                      <a:pt x="2018635" y="830911"/>
                      <a:pt x="2005598" y="838955"/>
                      <a:pt x="2008603" y="841960"/>
                    </a:cubicBezTo>
                    <a:cubicBezTo>
                      <a:pt x="2011608" y="844965"/>
                      <a:pt x="2019652" y="864057"/>
                      <a:pt x="2018658" y="871107"/>
                    </a:cubicBezTo>
                    <a:cubicBezTo>
                      <a:pt x="2017664" y="878134"/>
                      <a:pt x="2009620" y="883173"/>
                      <a:pt x="2017664" y="886177"/>
                    </a:cubicBezTo>
                    <a:cubicBezTo>
                      <a:pt x="2025708" y="889182"/>
                      <a:pt x="2033728" y="898243"/>
                      <a:pt x="2033728" y="905270"/>
                    </a:cubicBezTo>
                    <a:cubicBezTo>
                      <a:pt x="2033728" y="912297"/>
                      <a:pt x="2032711" y="925356"/>
                      <a:pt x="2037750" y="923345"/>
                    </a:cubicBezTo>
                    <a:cubicBezTo>
                      <a:pt x="2042766" y="921334"/>
                      <a:pt x="2060865" y="913291"/>
                      <a:pt x="2059848" y="919323"/>
                    </a:cubicBezTo>
                    <a:cubicBezTo>
                      <a:pt x="2058831" y="925356"/>
                      <a:pt x="2059848" y="936405"/>
                      <a:pt x="2054832" y="938416"/>
                    </a:cubicBezTo>
                    <a:cubicBezTo>
                      <a:pt x="2049816" y="940427"/>
                      <a:pt x="2045794" y="942438"/>
                      <a:pt x="2041772" y="948470"/>
                    </a:cubicBezTo>
                    <a:cubicBezTo>
                      <a:pt x="2037750" y="954503"/>
                      <a:pt x="2033728" y="961530"/>
                      <a:pt x="2026702" y="964558"/>
                    </a:cubicBezTo>
                    <a:cubicBezTo>
                      <a:pt x="2019675" y="967563"/>
                      <a:pt x="2001577" y="973596"/>
                      <a:pt x="2004605" y="977617"/>
                    </a:cubicBezTo>
                    <a:cubicBezTo>
                      <a:pt x="2007609" y="981639"/>
                      <a:pt x="2016670" y="1002743"/>
                      <a:pt x="2015653" y="1007759"/>
                    </a:cubicBezTo>
                    <a:cubicBezTo>
                      <a:pt x="2014659" y="1012774"/>
                      <a:pt x="2016670" y="1040904"/>
                      <a:pt x="2017664" y="1044926"/>
                    </a:cubicBezTo>
                    <a:cubicBezTo>
                      <a:pt x="2018658" y="1048948"/>
                      <a:pt x="2020669" y="1083111"/>
                      <a:pt x="2020669" y="1083111"/>
                    </a:cubicBezTo>
                    <a:cubicBezTo>
                      <a:pt x="2020669" y="1083111"/>
                      <a:pt x="2003588" y="1090138"/>
                      <a:pt x="2000583" y="1094160"/>
                    </a:cubicBezTo>
                    <a:cubicBezTo>
                      <a:pt x="1997578" y="1098182"/>
                      <a:pt x="1989534" y="1121296"/>
                      <a:pt x="1985512" y="1116257"/>
                    </a:cubicBezTo>
                    <a:cubicBezTo>
                      <a:pt x="1981490" y="1111241"/>
                      <a:pt x="1975458" y="1093143"/>
                      <a:pt x="1971436" y="1096171"/>
                    </a:cubicBezTo>
                    <a:cubicBezTo>
                      <a:pt x="1967414" y="1099175"/>
                      <a:pt x="1960387" y="1112258"/>
                      <a:pt x="1954354" y="1113252"/>
                    </a:cubicBezTo>
                    <a:cubicBezTo>
                      <a:pt x="1948321" y="1114246"/>
                      <a:pt x="1923196" y="1115263"/>
                      <a:pt x="1925207" y="1119285"/>
                    </a:cubicBezTo>
                    <a:cubicBezTo>
                      <a:pt x="1927218" y="1123307"/>
                      <a:pt x="1930223" y="1126312"/>
                      <a:pt x="1926201" y="1130333"/>
                    </a:cubicBezTo>
                    <a:cubicBezTo>
                      <a:pt x="1922179" y="1134355"/>
                      <a:pt x="1910137" y="1143393"/>
                      <a:pt x="1910137" y="1149426"/>
                    </a:cubicBezTo>
                    <a:cubicBezTo>
                      <a:pt x="1910137" y="1155459"/>
                      <a:pt x="1913165" y="1174551"/>
                      <a:pt x="1909143" y="1177556"/>
                    </a:cubicBezTo>
                    <a:cubicBezTo>
                      <a:pt x="1905121" y="1180561"/>
                      <a:pt x="1902116" y="1184583"/>
                      <a:pt x="1902116" y="1187611"/>
                    </a:cubicBezTo>
                    <a:cubicBezTo>
                      <a:pt x="1902116" y="1190639"/>
                      <a:pt x="1898094" y="1230811"/>
                      <a:pt x="1898094" y="1235827"/>
                    </a:cubicBezTo>
                    <a:cubicBezTo>
                      <a:pt x="1898094" y="1240843"/>
                      <a:pt x="1888039" y="1254919"/>
                      <a:pt x="1882030" y="1251891"/>
                    </a:cubicBezTo>
                    <a:cubicBezTo>
                      <a:pt x="1876020" y="1248863"/>
                      <a:pt x="1872992" y="1243848"/>
                      <a:pt x="1872992" y="1243848"/>
                    </a:cubicBezTo>
                    <a:cubicBezTo>
                      <a:pt x="1872992" y="1243848"/>
                      <a:pt x="1847867" y="1280021"/>
                      <a:pt x="1842851" y="1280021"/>
                    </a:cubicBezTo>
                    <a:cubicBezTo>
                      <a:pt x="1837835" y="1280021"/>
                      <a:pt x="1817726" y="1282032"/>
                      <a:pt x="1813704" y="1284043"/>
                    </a:cubicBezTo>
                    <a:cubicBezTo>
                      <a:pt x="1809682" y="1286054"/>
                      <a:pt x="1796623" y="1290076"/>
                      <a:pt x="1789596" y="1290076"/>
                    </a:cubicBezTo>
                    <a:cubicBezTo>
                      <a:pt x="1782569" y="1290076"/>
                      <a:pt x="1764471" y="1289082"/>
                      <a:pt x="1761466" y="1290076"/>
                    </a:cubicBezTo>
                    <a:cubicBezTo>
                      <a:pt x="1758461" y="1291070"/>
                      <a:pt x="1745378" y="1297103"/>
                      <a:pt x="1738351" y="1293081"/>
                    </a:cubicBezTo>
                    <a:cubicBezTo>
                      <a:pt x="1731325" y="1289059"/>
                      <a:pt x="1712232" y="1282032"/>
                      <a:pt x="1712232" y="1282032"/>
                    </a:cubicBezTo>
                    <a:lnTo>
                      <a:pt x="1695151" y="1313167"/>
                    </a:lnTo>
                    <a:cubicBezTo>
                      <a:pt x="1695151" y="1313167"/>
                      <a:pt x="1710221" y="1314184"/>
                      <a:pt x="1713226" y="1318183"/>
                    </a:cubicBezTo>
                    <a:cubicBezTo>
                      <a:pt x="1716231" y="1322205"/>
                      <a:pt x="1718242" y="1324216"/>
                      <a:pt x="1709204" y="1327221"/>
                    </a:cubicBezTo>
                    <a:cubicBezTo>
                      <a:pt x="1700167" y="1330226"/>
                      <a:pt x="1695151" y="1329232"/>
                      <a:pt x="1698156" y="1337275"/>
                    </a:cubicBezTo>
                    <a:cubicBezTo>
                      <a:pt x="1701161" y="1345319"/>
                      <a:pt x="1709204" y="1384498"/>
                      <a:pt x="1715237" y="1389514"/>
                    </a:cubicBezTo>
                    <a:cubicBezTo>
                      <a:pt x="1721270" y="1394529"/>
                      <a:pt x="1736341" y="1403567"/>
                      <a:pt x="1737334" y="1408606"/>
                    </a:cubicBezTo>
                    <a:cubicBezTo>
                      <a:pt x="1738328" y="1413622"/>
                      <a:pt x="1741356" y="1419655"/>
                      <a:pt x="1745378" y="1419655"/>
                    </a:cubicBezTo>
                    <a:cubicBezTo>
                      <a:pt x="1749400" y="1419655"/>
                      <a:pt x="1751411" y="1416650"/>
                      <a:pt x="1756427" y="1423677"/>
                    </a:cubicBezTo>
                    <a:cubicBezTo>
                      <a:pt x="1761443" y="1430703"/>
                      <a:pt x="1763454" y="1445774"/>
                      <a:pt x="1769486" y="1441752"/>
                    </a:cubicBezTo>
                    <a:cubicBezTo>
                      <a:pt x="1775519" y="1437730"/>
                      <a:pt x="1785551" y="1427675"/>
                      <a:pt x="1787562" y="1433708"/>
                    </a:cubicBezTo>
                    <a:cubicBezTo>
                      <a:pt x="1789573" y="1439741"/>
                      <a:pt x="1787562" y="1450790"/>
                      <a:pt x="1794588" y="1450790"/>
                    </a:cubicBezTo>
                    <a:cubicBezTo>
                      <a:pt x="1801615" y="1450790"/>
                      <a:pt x="1820708" y="1451783"/>
                      <a:pt x="1822718" y="1454811"/>
                    </a:cubicBezTo>
                    <a:cubicBezTo>
                      <a:pt x="1824729" y="1457839"/>
                      <a:pt x="1828751" y="1472887"/>
                      <a:pt x="1833767" y="1474898"/>
                    </a:cubicBezTo>
                    <a:cubicBezTo>
                      <a:pt x="1838783" y="1476909"/>
                      <a:pt x="1855864" y="1481924"/>
                      <a:pt x="1855864" y="1486963"/>
                    </a:cubicBezTo>
                    <a:cubicBezTo>
                      <a:pt x="1855864" y="1491979"/>
                      <a:pt x="1849831" y="1498012"/>
                      <a:pt x="1856858" y="1500023"/>
                    </a:cubicBezTo>
                    <a:cubicBezTo>
                      <a:pt x="1863885" y="1502034"/>
                      <a:pt x="1871929" y="1508067"/>
                      <a:pt x="1865896" y="1511072"/>
                    </a:cubicBezTo>
                    <a:cubicBezTo>
                      <a:pt x="1859863" y="1514076"/>
                      <a:pt x="1846804" y="1526142"/>
                      <a:pt x="1840771" y="1526142"/>
                    </a:cubicBezTo>
                    <a:cubicBezTo>
                      <a:pt x="1834738" y="1526142"/>
                      <a:pt x="1823689" y="1525125"/>
                      <a:pt x="1826694" y="1530164"/>
                    </a:cubicBezTo>
                    <a:cubicBezTo>
                      <a:pt x="1829699" y="1535203"/>
                      <a:pt x="1835732" y="1540219"/>
                      <a:pt x="1830716" y="1541212"/>
                    </a:cubicBezTo>
                    <a:cubicBezTo>
                      <a:pt x="1825700" y="1542206"/>
                      <a:pt x="1819667" y="1542230"/>
                      <a:pt x="1819667" y="1549256"/>
                    </a:cubicBezTo>
                    <a:cubicBezTo>
                      <a:pt x="1819667" y="1556283"/>
                      <a:pt x="1820684" y="1556283"/>
                      <a:pt x="1815646" y="1563310"/>
                    </a:cubicBezTo>
                    <a:cubicBezTo>
                      <a:pt x="1810630" y="1570337"/>
                      <a:pt x="1805591" y="1579374"/>
                      <a:pt x="1808619" y="1581385"/>
                    </a:cubicBezTo>
                    <a:cubicBezTo>
                      <a:pt x="1811647" y="1583396"/>
                      <a:pt x="1814652" y="1586401"/>
                      <a:pt x="1813635" y="1591440"/>
                    </a:cubicBezTo>
                    <a:cubicBezTo>
                      <a:pt x="1812641" y="1596456"/>
                      <a:pt x="1808619" y="1611526"/>
                      <a:pt x="1801569" y="1611526"/>
                    </a:cubicBezTo>
                    <a:cubicBezTo>
                      <a:pt x="1794519" y="1611526"/>
                      <a:pt x="1795536" y="1609515"/>
                      <a:pt x="1792531" y="1600477"/>
                    </a:cubicBezTo>
                    <a:cubicBezTo>
                      <a:pt x="1789526" y="1591440"/>
                      <a:pt x="1788509" y="1588412"/>
                      <a:pt x="1782477" y="1587418"/>
                    </a:cubicBezTo>
                    <a:cubicBezTo>
                      <a:pt x="1776444" y="1586424"/>
                      <a:pt x="1771428" y="1586424"/>
                      <a:pt x="1766389" y="1589429"/>
                    </a:cubicBezTo>
                    <a:cubicBezTo>
                      <a:pt x="1761350" y="1592434"/>
                      <a:pt x="1760356" y="1599484"/>
                      <a:pt x="1752336" y="1599484"/>
                    </a:cubicBezTo>
                    <a:cubicBezTo>
                      <a:pt x="1744315" y="1599484"/>
                      <a:pt x="1734260" y="1601494"/>
                      <a:pt x="1738259" y="1606510"/>
                    </a:cubicBezTo>
                    <a:cubicBezTo>
                      <a:pt x="1742281" y="1611526"/>
                      <a:pt x="1744292" y="1620587"/>
                      <a:pt x="1741264" y="1624586"/>
                    </a:cubicBezTo>
                    <a:cubicBezTo>
                      <a:pt x="1738259" y="1628607"/>
                      <a:pt x="1724182" y="1654727"/>
                      <a:pt x="1719167" y="1657732"/>
                    </a:cubicBezTo>
                    <a:cubicBezTo>
                      <a:pt x="1714151" y="1660736"/>
                      <a:pt x="1705113" y="1666769"/>
                      <a:pt x="1704096" y="1661753"/>
                    </a:cubicBezTo>
                    <a:cubicBezTo>
                      <a:pt x="1703079" y="1656737"/>
                      <a:pt x="1696052" y="1654727"/>
                      <a:pt x="1692031" y="1656737"/>
                    </a:cubicBezTo>
                    <a:cubicBezTo>
                      <a:pt x="1688009" y="1658749"/>
                      <a:pt x="1677954" y="1667786"/>
                      <a:pt x="1672938" y="1672825"/>
                    </a:cubicBezTo>
                    <a:cubicBezTo>
                      <a:pt x="1667922" y="1677841"/>
                      <a:pt x="1657868" y="1677841"/>
                      <a:pt x="1657868" y="1671808"/>
                    </a:cubicBezTo>
                    <a:cubicBezTo>
                      <a:pt x="1657868" y="1665775"/>
                      <a:pt x="1655857" y="1657755"/>
                      <a:pt x="1650841" y="1658749"/>
                    </a:cubicBezTo>
                    <a:cubicBezTo>
                      <a:pt x="1645825" y="1659742"/>
                      <a:pt x="1642797" y="1660759"/>
                      <a:pt x="1642797" y="1667786"/>
                    </a:cubicBezTo>
                    <a:cubicBezTo>
                      <a:pt x="1642797" y="1674813"/>
                      <a:pt x="1644808" y="1693905"/>
                      <a:pt x="1639792" y="1695916"/>
                    </a:cubicBezTo>
                    <a:cubicBezTo>
                      <a:pt x="1634776" y="1697927"/>
                      <a:pt x="1623728" y="1703960"/>
                      <a:pt x="1620700" y="1705971"/>
                    </a:cubicBezTo>
                    <a:cubicBezTo>
                      <a:pt x="1617695" y="1707982"/>
                      <a:pt x="1604612" y="1712004"/>
                      <a:pt x="1606623" y="1720024"/>
                    </a:cubicBezTo>
                    <a:cubicBezTo>
                      <a:pt x="1608634" y="1728068"/>
                      <a:pt x="1622711" y="1758209"/>
                      <a:pt x="1617672" y="1762231"/>
                    </a:cubicBezTo>
                    <a:cubicBezTo>
                      <a:pt x="1612656" y="1766253"/>
                      <a:pt x="1600591" y="1771269"/>
                      <a:pt x="1600591" y="1776308"/>
                    </a:cubicBezTo>
                    <a:cubicBezTo>
                      <a:pt x="1600591" y="1781323"/>
                      <a:pt x="1601584" y="1785345"/>
                      <a:pt x="1595575" y="1785345"/>
                    </a:cubicBezTo>
                    <a:cubicBezTo>
                      <a:pt x="1589565" y="1785345"/>
                      <a:pt x="1584526" y="1781323"/>
                      <a:pt x="1584526" y="1787356"/>
                    </a:cubicBezTo>
                    <a:cubicBezTo>
                      <a:pt x="1584526" y="1793389"/>
                      <a:pt x="1585543" y="1806449"/>
                      <a:pt x="1579510" y="1806449"/>
                    </a:cubicBezTo>
                    <a:cubicBezTo>
                      <a:pt x="1573477" y="1806449"/>
                      <a:pt x="1567445" y="1809453"/>
                      <a:pt x="1559424" y="1802427"/>
                    </a:cubicBezTo>
                    <a:cubicBezTo>
                      <a:pt x="1551380" y="1795400"/>
                      <a:pt x="1546364" y="1793389"/>
                      <a:pt x="1546364" y="1793389"/>
                    </a:cubicBezTo>
                    <a:cubicBezTo>
                      <a:pt x="1546364" y="1793389"/>
                      <a:pt x="1459963" y="1829563"/>
                      <a:pt x="1454948" y="1831574"/>
                    </a:cubicBezTo>
                    <a:cubicBezTo>
                      <a:pt x="1449932" y="1833585"/>
                      <a:pt x="1445910" y="1835596"/>
                      <a:pt x="1437866" y="1833585"/>
                    </a:cubicBezTo>
                    <a:cubicBezTo>
                      <a:pt x="1429822" y="1831574"/>
                      <a:pt x="1407725" y="1829563"/>
                      <a:pt x="1400698" y="1823530"/>
                    </a:cubicBezTo>
                    <a:cubicBezTo>
                      <a:pt x="1393672" y="1817497"/>
                      <a:pt x="1391661" y="1811464"/>
                      <a:pt x="1384634" y="1809453"/>
                    </a:cubicBezTo>
                    <a:cubicBezTo>
                      <a:pt x="1377607" y="1807442"/>
                      <a:pt x="1335401" y="1796394"/>
                      <a:pt x="1335401" y="1796394"/>
                    </a:cubicBezTo>
                    <a:cubicBezTo>
                      <a:pt x="1335401" y="1796394"/>
                      <a:pt x="1338406" y="1786339"/>
                      <a:pt x="1340416" y="1783334"/>
                    </a:cubicBezTo>
                    <a:cubicBezTo>
                      <a:pt x="1342427" y="1780329"/>
                      <a:pt x="1344438" y="1779312"/>
                      <a:pt x="1348460" y="1777302"/>
                    </a:cubicBezTo>
                    <a:cubicBezTo>
                      <a:pt x="1352482" y="1775291"/>
                      <a:pt x="1352482" y="1763225"/>
                      <a:pt x="1354493" y="1757215"/>
                    </a:cubicBezTo>
                    <a:cubicBezTo>
                      <a:pt x="1356504" y="1751206"/>
                      <a:pt x="1354493" y="1751182"/>
                      <a:pt x="1350471" y="1745150"/>
                    </a:cubicBezTo>
                    <a:cubicBezTo>
                      <a:pt x="1346449" y="1739117"/>
                      <a:pt x="1350471" y="1737106"/>
                      <a:pt x="1350471" y="1732090"/>
                    </a:cubicBezTo>
                    <a:cubicBezTo>
                      <a:pt x="1350471" y="1727074"/>
                      <a:pt x="1354493" y="1719030"/>
                      <a:pt x="1355487" y="1714015"/>
                    </a:cubicBezTo>
                    <a:cubicBezTo>
                      <a:pt x="1356481" y="1708999"/>
                      <a:pt x="1351465" y="1703960"/>
                      <a:pt x="1347443" y="1703960"/>
                    </a:cubicBezTo>
                    <a:cubicBezTo>
                      <a:pt x="1343421" y="1703960"/>
                      <a:pt x="1340416" y="1710987"/>
                      <a:pt x="1336394" y="1714015"/>
                    </a:cubicBezTo>
                    <a:cubicBezTo>
                      <a:pt x="1332373" y="1717043"/>
                      <a:pt x="1307247" y="1706988"/>
                      <a:pt x="1302232" y="1705971"/>
                    </a:cubicBezTo>
                    <a:cubicBezTo>
                      <a:pt x="1297216" y="1704977"/>
                      <a:pt x="1295205" y="1696933"/>
                      <a:pt x="1293194" y="1692911"/>
                    </a:cubicBezTo>
                    <a:cubicBezTo>
                      <a:pt x="1291183" y="1688889"/>
                      <a:pt x="1262036" y="1701949"/>
                      <a:pt x="1262036" y="1701949"/>
                    </a:cubicBezTo>
                    <a:cubicBezTo>
                      <a:pt x="1262036" y="1701949"/>
                      <a:pt x="1253992" y="1705971"/>
                      <a:pt x="1256003" y="1712004"/>
                    </a:cubicBezTo>
                    <a:cubicBezTo>
                      <a:pt x="1258014" y="1718037"/>
                      <a:pt x="1259008" y="1727074"/>
                      <a:pt x="1255009" y="1730079"/>
                    </a:cubicBezTo>
                    <a:cubicBezTo>
                      <a:pt x="1251010" y="1733084"/>
                      <a:pt x="1217842" y="1743139"/>
                      <a:pt x="1219852" y="1748154"/>
                    </a:cubicBezTo>
                    <a:cubicBezTo>
                      <a:pt x="1221863" y="1753170"/>
                      <a:pt x="1225885" y="1764219"/>
                      <a:pt x="1220869" y="1764219"/>
                    </a:cubicBezTo>
                    <a:cubicBezTo>
                      <a:pt x="1215854" y="1764219"/>
                      <a:pt x="1199766" y="1768241"/>
                      <a:pt x="1202794" y="1772263"/>
                    </a:cubicBezTo>
                    <a:cubicBezTo>
                      <a:pt x="1205799" y="1776284"/>
                      <a:pt x="1210838" y="1781300"/>
                      <a:pt x="1207810" y="1786339"/>
                    </a:cubicBezTo>
                    <a:cubicBezTo>
                      <a:pt x="1204805" y="1791355"/>
                      <a:pt x="1190729" y="1809453"/>
                      <a:pt x="1191746" y="1813475"/>
                    </a:cubicBezTo>
                    <a:cubicBezTo>
                      <a:pt x="1192763" y="1817497"/>
                      <a:pt x="1194774" y="1826535"/>
                      <a:pt x="1190752" y="1831551"/>
                    </a:cubicBezTo>
                    <a:cubicBezTo>
                      <a:pt x="1186730" y="1836567"/>
                      <a:pt x="1165626" y="1850643"/>
                      <a:pt x="1159594" y="1850643"/>
                    </a:cubicBezTo>
                    <a:cubicBezTo>
                      <a:pt x="1153561" y="1850643"/>
                      <a:pt x="1145540" y="1850643"/>
                      <a:pt x="1145540" y="1844610"/>
                    </a:cubicBezTo>
                    <a:cubicBezTo>
                      <a:pt x="1145540" y="1838577"/>
                      <a:pt x="1146557" y="1837584"/>
                      <a:pt x="1139507" y="1837584"/>
                    </a:cubicBezTo>
                    <a:cubicBezTo>
                      <a:pt x="1132457" y="1837584"/>
                      <a:pt x="1125454" y="1839594"/>
                      <a:pt x="1121432" y="1841605"/>
                    </a:cubicBezTo>
                    <a:cubicBezTo>
                      <a:pt x="1117410" y="1843616"/>
                      <a:pt x="1086275" y="1860698"/>
                      <a:pt x="1086275" y="1860698"/>
                    </a:cubicBezTo>
                    <a:cubicBezTo>
                      <a:pt x="1086275" y="1860698"/>
                      <a:pt x="1078231" y="1844633"/>
                      <a:pt x="1072199" y="1847638"/>
                    </a:cubicBezTo>
                    <a:cubicBezTo>
                      <a:pt x="1066166" y="1850643"/>
                      <a:pt x="1053106" y="1850643"/>
                      <a:pt x="1049084" y="1844633"/>
                    </a:cubicBezTo>
                    <a:cubicBezTo>
                      <a:pt x="1045062" y="1838624"/>
                      <a:pt x="1031009" y="1810470"/>
                      <a:pt x="1027981" y="1812481"/>
                    </a:cubicBezTo>
                    <a:cubicBezTo>
                      <a:pt x="1024976" y="1814492"/>
                      <a:pt x="1015915" y="1818514"/>
                      <a:pt x="1011893" y="1820525"/>
                    </a:cubicBezTo>
                    <a:cubicBezTo>
                      <a:pt x="1007872" y="1822536"/>
                      <a:pt x="987785" y="1829563"/>
                      <a:pt x="982770" y="1831574"/>
                    </a:cubicBezTo>
                    <a:cubicBezTo>
                      <a:pt x="977754" y="1833585"/>
                      <a:pt x="968716" y="1841605"/>
                      <a:pt x="961666" y="1839618"/>
                    </a:cubicBezTo>
                    <a:cubicBezTo>
                      <a:pt x="954639" y="1837607"/>
                      <a:pt x="948607" y="1834602"/>
                      <a:pt x="944585" y="1838624"/>
                    </a:cubicBezTo>
                    <a:cubicBezTo>
                      <a:pt x="940563" y="1842646"/>
                      <a:pt x="921470" y="1851683"/>
                      <a:pt x="917449" y="1855705"/>
                    </a:cubicBezTo>
                    <a:cubicBezTo>
                      <a:pt x="913427" y="1859727"/>
                      <a:pt x="906400" y="1887857"/>
                      <a:pt x="900367" y="1888851"/>
                    </a:cubicBezTo>
                    <a:cubicBezTo>
                      <a:pt x="894334" y="1889868"/>
                      <a:pt x="873231" y="1890862"/>
                      <a:pt x="873231" y="1890862"/>
                    </a:cubicBezTo>
                    <a:lnTo>
                      <a:pt x="846095" y="1872787"/>
                    </a:lnTo>
                    <a:cubicBezTo>
                      <a:pt x="846095" y="1872787"/>
                      <a:pt x="835046" y="1889868"/>
                      <a:pt x="839068" y="1895901"/>
                    </a:cubicBezTo>
                    <a:cubicBezTo>
                      <a:pt x="843090" y="1901934"/>
                      <a:pt x="853122" y="1925025"/>
                      <a:pt x="859154" y="1928053"/>
                    </a:cubicBezTo>
                    <a:cubicBezTo>
                      <a:pt x="865187" y="1931081"/>
                      <a:pt x="869209" y="1930064"/>
                      <a:pt x="869209" y="1936097"/>
                    </a:cubicBezTo>
                    <a:cubicBezTo>
                      <a:pt x="869209" y="1942129"/>
                      <a:pt x="870226" y="1948162"/>
                      <a:pt x="863176" y="1951167"/>
                    </a:cubicBezTo>
                    <a:cubicBezTo>
                      <a:pt x="856150" y="1954172"/>
                      <a:pt x="792840" y="1976292"/>
                      <a:pt x="780797" y="1979297"/>
                    </a:cubicBezTo>
                    <a:cubicBezTo>
                      <a:pt x="768731" y="1982302"/>
                      <a:pt x="680343" y="2019493"/>
                      <a:pt x="680343" y="2019493"/>
                    </a:cubicBezTo>
                    <a:cubicBezTo>
                      <a:pt x="680343" y="2019493"/>
                      <a:pt x="664278" y="2006433"/>
                      <a:pt x="662267" y="1999406"/>
                    </a:cubicBezTo>
                    <a:cubicBezTo>
                      <a:pt x="660256" y="1992380"/>
                      <a:pt x="647197" y="1983342"/>
                      <a:pt x="644192" y="1986347"/>
                    </a:cubicBezTo>
                    <a:cubicBezTo>
                      <a:pt x="641187" y="1989352"/>
                      <a:pt x="626117" y="2002411"/>
                      <a:pt x="626117" y="2002411"/>
                    </a:cubicBezTo>
                    <a:cubicBezTo>
                      <a:pt x="626117" y="2002411"/>
                      <a:pt x="617079" y="2003405"/>
                      <a:pt x="614051" y="2000400"/>
                    </a:cubicBezTo>
                    <a:cubicBezTo>
                      <a:pt x="611023" y="1997395"/>
                      <a:pt x="609035" y="1995384"/>
                      <a:pt x="611046" y="1988335"/>
                    </a:cubicBezTo>
                    <a:cubicBezTo>
                      <a:pt x="613057" y="1981308"/>
                      <a:pt x="614051" y="1977286"/>
                      <a:pt x="612040" y="1974281"/>
                    </a:cubicBezTo>
                    <a:cubicBezTo>
                      <a:pt x="610029" y="1971276"/>
                      <a:pt x="605013" y="1976292"/>
                      <a:pt x="598980" y="1972270"/>
                    </a:cubicBezTo>
                    <a:cubicBezTo>
                      <a:pt x="592948" y="1968248"/>
                      <a:pt x="571844" y="1943123"/>
                      <a:pt x="565835" y="1949156"/>
                    </a:cubicBezTo>
                    <a:cubicBezTo>
                      <a:pt x="559825" y="1955189"/>
                      <a:pt x="548753" y="1978280"/>
                      <a:pt x="554786" y="1979297"/>
                    </a:cubicBezTo>
                    <a:cubicBezTo>
                      <a:pt x="560819" y="1980314"/>
                      <a:pt x="574872" y="1990346"/>
                      <a:pt x="571867" y="1996378"/>
                    </a:cubicBezTo>
                    <a:cubicBezTo>
                      <a:pt x="568863" y="2002411"/>
                      <a:pt x="554786" y="2019493"/>
                      <a:pt x="553792" y="2014454"/>
                    </a:cubicBezTo>
                    <a:cubicBezTo>
                      <a:pt x="552798" y="2009438"/>
                      <a:pt x="549770" y="1998366"/>
                      <a:pt x="543737" y="1997372"/>
                    </a:cubicBezTo>
                    <a:cubicBezTo>
                      <a:pt x="537704" y="1996378"/>
                      <a:pt x="530678" y="1994367"/>
                      <a:pt x="532689" y="2000377"/>
                    </a:cubicBezTo>
                    <a:cubicBezTo>
                      <a:pt x="534700" y="2006410"/>
                      <a:pt x="536711" y="2014454"/>
                      <a:pt x="532689" y="2014454"/>
                    </a:cubicBezTo>
                    <a:cubicBezTo>
                      <a:pt x="528667" y="2014454"/>
                      <a:pt x="520623" y="2017459"/>
                      <a:pt x="520623" y="2021481"/>
                    </a:cubicBezTo>
                    <a:cubicBezTo>
                      <a:pt x="520623" y="2025502"/>
                      <a:pt x="521617" y="2044595"/>
                      <a:pt x="524645" y="2051622"/>
                    </a:cubicBezTo>
                    <a:cubicBezTo>
                      <a:pt x="527673" y="2058648"/>
                      <a:pt x="525662" y="2064681"/>
                      <a:pt x="520623" y="2064681"/>
                    </a:cubicBezTo>
                    <a:cubicBezTo>
                      <a:pt x="515607" y="2064681"/>
                      <a:pt x="510568" y="2066692"/>
                      <a:pt x="510568" y="2070714"/>
                    </a:cubicBezTo>
                    <a:cubicBezTo>
                      <a:pt x="510568" y="2074736"/>
                      <a:pt x="509551" y="2078758"/>
                      <a:pt x="502525" y="2078758"/>
                    </a:cubicBezTo>
                    <a:cubicBezTo>
                      <a:pt x="495498" y="2078758"/>
                      <a:pt x="492470" y="2081763"/>
                      <a:pt x="488448" y="2083774"/>
                    </a:cubicBezTo>
                    <a:cubicBezTo>
                      <a:pt x="484426" y="2085784"/>
                      <a:pt x="465334" y="2104877"/>
                      <a:pt x="465334" y="2104877"/>
                    </a:cubicBezTo>
                    <a:cubicBezTo>
                      <a:pt x="465334" y="2104877"/>
                      <a:pt x="476382" y="2111903"/>
                      <a:pt x="475388" y="2116942"/>
                    </a:cubicBezTo>
                    <a:cubicBezTo>
                      <a:pt x="474395" y="2121958"/>
                      <a:pt x="467345" y="2152099"/>
                      <a:pt x="466351" y="2157138"/>
                    </a:cubicBezTo>
                    <a:cubicBezTo>
                      <a:pt x="465357" y="2162154"/>
                      <a:pt x="453291" y="2185268"/>
                      <a:pt x="449269" y="2189290"/>
                    </a:cubicBezTo>
                    <a:cubicBezTo>
                      <a:pt x="445247" y="2193312"/>
                      <a:pt x="436210" y="2193312"/>
                      <a:pt x="436210" y="2199345"/>
                    </a:cubicBezTo>
                    <a:cubicBezTo>
                      <a:pt x="436210" y="2205378"/>
                      <a:pt x="435216" y="2219431"/>
                      <a:pt x="429183" y="2221442"/>
                    </a:cubicBezTo>
                    <a:cubicBezTo>
                      <a:pt x="423150" y="2223453"/>
                      <a:pt x="423150" y="2222436"/>
                      <a:pt x="420145" y="2227475"/>
                    </a:cubicBezTo>
                    <a:cubicBezTo>
                      <a:pt x="417141" y="2232514"/>
                      <a:pt x="422156" y="2234502"/>
                      <a:pt x="411108" y="2234502"/>
                    </a:cubicBezTo>
                    <a:cubicBezTo>
                      <a:pt x="400059" y="2234502"/>
                      <a:pt x="384989" y="2234502"/>
                      <a:pt x="378956" y="2227475"/>
                    </a:cubicBezTo>
                    <a:cubicBezTo>
                      <a:pt x="372923" y="2220448"/>
                      <a:pt x="366913" y="2212404"/>
                      <a:pt x="361874" y="2207389"/>
                    </a:cubicBezTo>
                    <a:cubicBezTo>
                      <a:pt x="356835" y="2202373"/>
                      <a:pt x="353831" y="2196340"/>
                      <a:pt x="348815" y="2200362"/>
                    </a:cubicBezTo>
                    <a:cubicBezTo>
                      <a:pt x="343799" y="2204384"/>
                      <a:pt x="324707" y="2221465"/>
                      <a:pt x="324707" y="2221465"/>
                    </a:cubicBezTo>
                    <a:cubicBezTo>
                      <a:pt x="324707" y="2221465"/>
                      <a:pt x="311647" y="2219454"/>
                      <a:pt x="308642" y="2221465"/>
                    </a:cubicBezTo>
                    <a:cubicBezTo>
                      <a:pt x="305637" y="2223476"/>
                      <a:pt x="296577" y="2230503"/>
                      <a:pt x="296577" y="2230503"/>
                    </a:cubicBezTo>
                    <a:lnTo>
                      <a:pt x="293872" y="2232629"/>
                    </a:lnTo>
                    <a:cubicBezTo>
                      <a:pt x="290497" y="2230295"/>
                      <a:pt x="287562" y="2228330"/>
                      <a:pt x="285528" y="2226989"/>
                    </a:cubicBezTo>
                    <a:cubicBezTo>
                      <a:pt x="276490" y="2220957"/>
                      <a:pt x="238814" y="2193844"/>
                      <a:pt x="229776" y="2183280"/>
                    </a:cubicBezTo>
                    <a:cubicBezTo>
                      <a:pt x="220739" y="2172717"/>
                      <a:pt x="181560" y="2107928"/>
                      <a:pt x="177030" y="2098890"/>
                    </a:cubicBezTo>
                    <a:cubicBezTo>
                      <a:pt x="172499" y="2089853"/>
                      <a:pt x="124283" y="2053679"/>
                      <a:pt x="101677" y="2047646"/>
                    </a:cubicBezTo>
                    <a:cubicBezTo>
                      <a:pt x="79071" y="2041613"/>
                      <a:pt x="68531" y="2012975"/>
                      <a:pt x="68531" y="2012975"/>
                    </a:cubicBezTo>
                    <a:lnTo>
                      <a:pt x="62498" y="2003937"/>
                    </a:lnTo>
                    <a:lnTo>
                      <a:pt x="32381" y="1991733"/>
                    </a:lnTo>
                    <a:cubicBezTo>
                      <a:pt x="32381" y="1991733"/>
                      <a:pt x="32381" y="1991733"/>
                      <a:pt x="27850" y="1988728"/>
                    </a:cubicBezTo>
                    <a:cubicBezTo>
                      <a:pt x="23320" y="1985723"/>
                      <a:pt x="5244" y="1981192"/>
                      <a:pt x="5244" y="1981192"/>
                    </a:cubicBezTo>
                    <a:cubicBezTo>
                      <a:pt x="5244" y="1981192"/>
                      <a:pt x="5244" y="1981192"/>
                      <a:pt x="714" y="1973657"/>
                    </a:cubicBezTo>
                    <a:cubicBezTo>
                      <a:pt x="-3816" y="1966122"/>
                      <a:pt x="14282" y="1940511"/>
                      <a:pt x="24822" y="1929948"/>
                    </a:cubicBezTo>
                    <a:cubicBezTo>
                      <a:pt x="35362" y="1919385"/>
                      <a:pt x="21817" y="1866661"/>
                      <a:pt x="18789" y="1851591"/>
                    </a:cubicBezTo>
                    <a:cubicBezTo>
                      <a:pt x="15761" y="1836520"/>
                      <a:pt x="44400" y="1813914"/>
                      <a:pt x="57968" y="1807882"/>
                    </a:cubicBezTo>
                    <a:cubicBezTo>
                      <a:pt x="71536" y="1801849"/>
                      <a:pt x="139353" y="1753633"/>
                      <a:pt x="163462" y="1734032"/>
                    </a:cubicBezTo>
                    <a:cubicBezTo>
                      <a:pt x="187570" y="1714431"/>
                      <a:pt x="207171" y="1630041"/>
                      <a:pt x="207171" y="1630041"/>
                    </a:cubicBezTo>
                    <a:lnTo>
                      <a:pt x="208673" y="1624008"/>
                    </a:lnTo>
                    <a:cubicBezTo>
                      <a:pt x="208673" y="1624008"/>
                      <a:pt x="201138" y="1593867"/>
                      <a:pt x="201138" y="1580299"/>
                    </a:cubicBezTo>
                    <a:cubicBezTo>
                      <a:pt x="201138" y="1566731"/>
                      <a:pt x="204143" y="1566731"/>
                      <a:pt x="214706" y="1560698"/>
                    </a:cubicBezTo>
                    <a:cubicBezTo>
                      <a:pt x="225269" y="1554665"/>
                      <a:pt x="229776" y="1535087"/>
                      <a:pt x="235809" y="1524524"/>
                    </a:cubicBezTo>
                    <a:cubicBezTo>
                      <a:pt x="241842" y="1513961"/>
                      <a:pt x="253885" y="1500416"/>
                      <a:pt x="258415" y="1492881"/>
                    </a:cubicBezTo>
                    <a:cubicBezTo>
                      <a:pt x="262945" y="1485345"/>
                      <a:pt x="256912" y="1483843"/>
                      <a:pt x="250880" y="1480815"/>
                    </a:cubicBezTo>
                    <a:cubicBezTo>
                      <a:pt x="244847" y="1477787"/>
                      <a:pt x="244847" y="1473280"/>
                      <a:pt x="244847" y="1464242"/>
                    </a:cubicBezTo>
                    <a:cubicBezTo>
                      <a:pt x="244847" y="1455204"/>
                      <a:pt x="244847" y="1453702"/>
                      <a:pt x="238814" y="1446167"/>
                    </a:cubicBezTo>
                    <a:cubicBezTo>
                      <a:pt x="232781" y="1438631"/>
                      <a:pt x="231279" y="1408490"/>
                      <a:pt x="229776" y="1399453"/>
                    </a:cubicBezTo>
                    <a:cubicBezTo>
                      <a:pt x="228274" y="1390415"/>
                      <a:pt x="228274" y="1375345"/>
                      <a:pt x="231279" y="1364781"/>
                    </a:cubicBezTo>
                    <a:cubicBezTo>
                      <a:pt x="234284" y="1354218"/>
                      <a:pt x="219213" y="1254781"/>
                      <a:pt x="216208" y="1245720"/>
                    </a:cubicBezTo>
                    <a:cubicBezTo>
                      <a:pt x="213203" y="1236659"/>
                      <a:pt x="216208" y="1245720"/>
                      <a:pt x="213203" y="1241189"/>
                    </a:cubicBezTo>
                    <a:cubicBezTo>
                      <a:pt x="210199" y="1236659"/>
                      <a:pt x="201138" y="1209546"/>
                      <a:pt x="196630" y="1202011"/>
                    </a:cubicBezTo>
                    <a:cubicBezTo>
                      <a:pt x="192123" y="1194475"/>
                      <a:pt x="180058" y="1153794"/>
                      <a:pt x="178555" y="1144734"/>
                    </a:cubicBezTo>
                    <a:cubicBezTo>
                      <a:pt x="177053" y="1135673"/>
                      <a:pt x="190621" y="1085954"/>
                      <a:pt x="193626" y="1076916"/>
                    </a:cubicBezTo>
                    <a:cubicBezTo>
                      <a:pt x="196630" y="1067879"/>
                      <a:pt x="193626" y="1061846"/>
                      <a:pt x="189095" y="1057316"/>
                    </a:cubicBezTo>
                    <a:cubicBezTo>
                      <a:pt x="184565" y="1052785"/>
                      <a:pt x="178555" y="1040743"/>
                      <a:pt x="175527" y="1033207"/>
                    </a:cubicBezTo>
                    <a:cubicBezTo>
                      <a:pt x="172661" y="1026042"/>
                      <a:pt x="173886" y="974058"/>
                      <a:pt x="174002" y="962385"/>
                    </a:cubicBezTo>
                    <a:lnTo>
                      <a:pt x="174764" y="962385"/>
                    </a:lnTo>
                    <a:cubicBezTo>
                      <a:pt x="182300" y="963148"/>
                      <a:pt x="195868" y="968418"/>
                      <a:pt x="192840" y="959380"/>
                    </a:cubicBezTo>
                    <a:cubicBezTo>
                      <a:pt x="189812" y="950343"/>
                      <a:pt x="192077" y="949580"/>
                      <a:pt x="186807" y="945073"/>
                    </a:cubicBezTo>
                    <a:cubicBezTo>
                      <a:pt x="181537" y="940565"/>
                      <a:pt x="176267" y="928500"/>
                      <a:pt x="180774" y="928500"/>
                    </a:cubicBezTo>
                    <a:cubicBezTo>
                      <a:pt x="185281" y="928500"/>
                      <a:pt x="188309" y="928500"/>
                      <a:pt x="188309" y="923969"/>
                    </a:cubicBezTo>
                    <a:cubicBezTo>
                      <a:pt x="188309" y="919439"/>
                      <a:pt x="183779" y="911904"/>
                      <a:pt x="185305" y="908899"/>
                    </a:cubicBezTo>
                    <a:cubicBezTo>
                      <a:pt x="186830" y="905894"/>
                      <a:pt x="188309" y="905894"/>
                      <a:pt x="193603" y="910401"/>
                    </a:cubicBezTo>
                    <a:cubicBezTo>
                      <a:pt x="198896" y="914908"/>
                      <a:pt x="207171" y="920202"/>
                      <a:pt x="213203" y="920941"/>
                    </a:cubicBezTo>
                    <a:cubicBezTo>
                      <a:pt x="219236" y="921681"/>
                      <a:pt x="219976" y="928477"/>
                      <a:pt x="223004" y="935249"/>
                    </a:cubicBezTo>
                    <a:cubicBezTo>
                      <a:pt x="226032" y="942022"/>
                      <a:pt x="235809" y="955590"/>
                      <a:pt x="239577" y="961622"/>
                    </a:cubicBezTo>
                    <a:cubicBezTo>
                      <a:pt x="243344" y="967655"/>
                      <a:pt x="253885" y="983465"/>
                      <a:pt x="265187" y="989498"/>
                    </a:cubicBezTo>
                    <a:cubicBezTo>
                      <a:pt x="276490" y="995531"/>
                      <a:pt x="299096" y="1003066"/>
                      <a:pt x="304366" y="1003066"/>
                    </a:cubicBezTo>
                    <a:cubicBezTo>
                      <a:pt x="309636" y="1003066"/>
                      <a:pt x="338275" y="1006834"/>
                      <a:pt x="340540" y="1011364"/>
                    </a:cubicBezTo>
                    <a:cubicBezTo>
                      <a:pt x="342805" y="1015895"/>
                      <a:pt x="349578" y="1026435"/>
                      <a:pt x="351843" y="1030965"/>
                    </a:cubicBezTo>
                    <a:cubicBezTo>
                      <a:pt x="354108" y="1035496"/>
                      <a:pt x="371444" y="1060344"/>
                      <a:pt x="372183" y="1065637"/>
                    </a:cubicBezTo>
                    <a:cubicBezTo>
                      <a:pt x="372923" y="1070930"/>
                      <a:pt x="378216" y="1085977"/>
                      <a:pt x="379719" y="1091247"/>
                    </a:cubicBezTo>
                    <a:cubicBezTo>
                      <a:pt x="381221" y="1096517"/>
                      <a:pt x="383486" y="1104053"/>
                      <a:pt x="383486" y="1104053"/>
                    </a:cubicBezTo>
                    <a:cubicBezTo>
                      <a:pt x="385751" y="1112351"/>
                      <a:pt x="388756" y="1101787"/>
                      <a:pt x="389519" y="1098020"/>
                    </a:cubicBezTo>
                    <a:cubicBezTo>
                      <a:pt x="390282" y="1094252"/>
                      <a:pt x="394789" y="1073149"/>
                      <a:pt x="397817" y="1069381"/>
                    </a:cubicBezTo>
                    <a:cubicBezTo>
                      <a:pt x="400845" y="1065614"/>
                      <a:pt x="405352" y="1059581"/>
                      <a:pt x="405352" y="1055073"/>
                    </a:cubicBezTo>
                    <a:cubicBezTo>
                      <a:pt x="405352" y="1050566"/>
                      <a:pt x="406115" y="1050543"/>
                      <a:pt x="409883" y="1041505"/>
                    </a:cubicBezTo>
                    <a:cubicBezTo>
                      <a:pt x="413650" y="1032468"/>
                      <a:pt x="406115" y="1036235"/>
                      <a:pt x="403110" y="1034733"/>
                    </a:cubicBezTo>
                    <a:cubicBezTo>
                      <a:pt x="400105" y="1033230"/>
                      <a:pt x="396338" y="1029463"/>
                      <a:pt x="394072" y="1028700"/>
                    </a:cubicBezTo>
                    <a:cubicBezTo>
                      <a:pt x="391807" y="1027937"/>
                      <a:pt x="385774" y="1030202"/>
                      <a:pt x="381267" y="1032468"/>
                    </a:cubicBezTo>
                    <a:cubicBezTo>
                      <a:pt x="376760" y="1034733"/>
                      <a:pt x="374495" y="1025695"/>
                      <a:pt x="373732" y="1019662"/>
                    </a:cubicBezTo>
                    <a:cubicBezTo>
                      <a:pt x="372969" y="1013630"/>
                      <a:pt x="368462" y="1007597"/>
                      <a:pt x="363931" y="1002327"/>
                    </a:cubicBezTo>
                    <a:cubicBezTo>
                      <a:pt x="359401" y="997057"/>
                      <a:pt x="362429" y="957878"/>
                      <a:pt x="362429" y="953348"/>
                    </a:cubicBezTo>
                    <a:cubicBezTo>
                      <a:pt x="362429" y="948817"/>
                      <a:pt x="369202" y="936775"/>
                      <a:pt x="371467" y="928477"/>
                    </a:cubicBezTo>
                    <a:cubicBezTo>
                      <a:pt x="373732" y="920179"/>
                      <a:pt x="380504" y="905108"/>
                      <a:pt x="384272" y="900601"/>
                    </a:cubicBezTo>
                    <a:cubicBezTo>
                      <a:pt x="388040" y="896094"/>
                      <a:pt x="389542" y="901364"/>
                      <a:pt x="394812" y="902103"/>
                    </a:cubicBezTo>
                    <a:cubicBezTo>
                      <a:pt x="400082" y="902843"/>
                      <a:pt x="406878" y="896070"/>
                      <a:pt x="410645" y="894568"/>
                    </a:cubicBezTo>
                    <a:cubicBezTo>
                      <a:pt x="414413" y="893066"/>
                      <a:pt x="415915" y="887033"/>
                      <a:pt x="415915" y="884028"/>
                    </a:cubicBezTo>
                    <a:cubicBezTo>
                      <a:pt x="415915" y="881023"/>
                      <a:pt x="418181" y="841082"/>
                      <a:pt x="418181" y="836551"/>
                    </a:cubicBezTo>
                    <a:cubicBezTo>
                      <a:pt x="418181" y="832021"/>
                      <a:pt x="424213" y="815448"/>
                      <a:pt x="427981" y="810178"/>
                    </a:cubicBezTo>
                    <a:cubicBezTo>
                      <a:pt x="431749" y="804908"/>
                      <a:pt x="431749" y="790577"/>
                      <a:pt x="431749" y="783804"/>
                    </a:cubicBezTo>
                    <a:cubicBezTo>
                      <a:pt x="431749" y="777032"/>
                      <a:pt x="449084" y="750659"/>
                      <a:pt x="454354" y="745365"/>
                    </a:cubicBezTo>
                    <a:cubicBezTo>
                      <a:pt x="459625" y="740072"/>
                      <a:pt x="476960" y="720495"/>
                      <a:pt x="482230" y="716727"/>
                    </a:cubicBezTo>
                    <a:cubicBezTo>
                      <a:pt x="487500" y="712959"/>
                      <a:pt x="493533" y="703159"/>
                      <a:pt x="498803" y="698652"/>
                    </a:cubicBezTo>
                    <a:cubicBezTo>
                      <a:pt x="504073" y="694144"/>
                      <a:pt x="512371" y="699414"/>
                      <a:pt x="517641" y="703182"/>
                    </a:cubicBezTo>
                    <a:cubicBezTo>
                      <a:pt x="522911" y="706950"/>
                      <a:pt x="518404" y="719755"/>
                      <a:pt x="518404" y="727290"/>
                    </a:cubicBezTo>
                    <a:cubicBezTo>
                      <a:pt x="518404" y="734825"/>
                      <a:pt x="525939" y="719755"/>
                      <a:pt x="526702" y="714485"/>
                    </a:cubicBezTo>
                    <a:cubicBezTo>
                      <a:pt x="527465" y="709215"/>
                      <a:pt x="535740" y="672278"/>
                      <a:pt x="535740" y="666268"/>
                    </a:cubicBezTo>
                    <a:cubicBezTo>
                      <a:pt x="535740" y="660259"/>
                      <a:pt x="541773" y="660236"/>
                      <a:pt x="546280" y="656468"/>
                    </a:cubicBezTo>
                    <a:cubicBezTo>
                      <a:pt x="550787" y="652700"/>
                      <a:pt x="544015" y="644402"/>
                      <a:pt x="538745" y="641398"/>
                    </a:cubicBezTo>
                    <a:cubicBezTo>
                      <a:pt x="533475" y="638393"/>
                      <a:pt x="543275" y="623322"/>
                      <a:pt x="546280" y="617289"/>
                    </a:cubicBezTo>
                    <a:cubicBezTo>
                      <a:pt x="549285" y="611257"/>
                      <a:pt x="559848" y="612759"/>
                      <a:pt x="563616" y="611257"/>
                    </a:cubicBezTo>
                    <a:cubicBezTo>
                      <a:pt x="567383" y="609754"/>
                      <a:pt x="566620" y="602219"/>
                      <a:pt x="566620" y="595423"/>
                    </a:cubicBezTo>
                    <a:cubicBezTo>
                      <a:pt x="566620" y="588628"/>
                      <a:pt x="565118" y="589391"/>
                      <a:pt x="559085" y="590153"/>
                    </a:cubicBezTo>
                    <a:cubicBezTo>
                      <a:pt x="553052" y="590916"/>
                      <a:pt x="545517" y="590916"/>
                      <a:pt x="541010" y="591656"/>
                    </a:cubicBezTo>
                    <a:cubicBezTo>
                      <a:pt x="536503" y="592395"/>
                      <a:pt x="539507" y="584120"/>
                      <a:pt x="542512" y="584120"/>
                    </a:cubicBezTo>
                    <a:cubicBezTo>
                      <a:pt x="545517" y="584120"/>
                      <a:pt x="571151" y="579590"/>
                      <a:pt x="577923" y="578850"/>
                    </a:cubicBezTo>
                    <a:cubicBezTo>
                      <a:pt x="577923" y="578850"/>
                      <a:pt x="612595" y="570552"/>
                      <a:pt x="625400" y="566045"/>
                    </a:cubicBezTo>
                    <a:cubicBezTo>
                      <a:pt x="638205" y="561538"/>
                      <a:pt x="739931" y="529132"/>
                      <a:pt x="764039" y="521596"/>
                    </a:cubicBezTo>
                    <a:cubicBezTo>
                      <a:pt x="788147" y="514061"/>
                      <a:pt x="862737" y="492218"/>
                      <a:pt x="871035" y="486925"/>
                    </a:cubicBezTo>
                    <a:cubicBezTo>
                      <a:pt x="879333" y="481632"/>
                      <a:pt x="935085" y="464319"/>
                      <a:pt x="954663" y="462817"/>
                    </a:cubicBezTo>
                    <a:cubicBezTo>
                      <a:pt x="974240" y="461314"/>
                      <a:pt x="1006647" y="452277"/>
                      <a:pt x="1014945" y="452277"/>
                    </a:cubicBezTo>
                    <a:cubicBezTo>
                      <a:pt x="1023243" y="452277"/>
                      <a:pt x="1052621" y="453779"/>
                      <a:pt x="1059393" y="449272"/>
                    </a:cubicBezTo>
                    <a:cubicBezTo>
                      <a:pt x="1066166" y="444765"/>
                      <a:pt x="1100074" y="429671"/>
                      <a:pt x="1106870" y="429671"/>
                    </a:cubicBezTo>
                    <a:cubicBezTo>
                      <a:pt x="1113666" y="429671"/>
                      <a:pt x="1137011" y="431173"/>
                      <a:pt x="1140016" y="428169"/>
                    </a:cubicBezTo>
                    <a:cubicBezTo>
                      <a:pt x="1143021" y="425164"/>
                      <a:pt x="1154324" y="419870"/>
                      <a:pt x="1158854" y="419870"/>
                    </a:cubicBezTo>
                    <a:cubicBezTo>
                      <a:pt x="1163384" y="419870"/>
                      <a:pt x="1189758" y="418368"/>
                      <a:pt x="1195767" y="416103"/>
                    </a:cubicBezTo>
                    <a:cubicBezTo>
                      <a:pt x="1201777" y="413838"/>
                      <a:pt x="1267352" y="393497"/>
                      <a:pt x="1274125" y="388967"/>
                    </a:cubicBezTo>
                    <a:cubicBezTo>
                      <a:pt x="1280897" y="384436"/>
                      <a:pt x="1321601" y="368626"/>
                      <a:pt x="1335169" y="368626"/>
                    </a:cubicBezTo>
                    <a:cubicBezTo>
                      <a:pt x="1348738" y="368626"/>
                      <a:pt x="1424830" y="360328"/>
                      <a:pt x="1432365" y="358826"/>
                    </a:cubicBezTo>
                    <a:cubicBezTo>
                      <a:pt x="1439900" y="357323"/>
                      <a:pt x="1509983" y="336220"/>
                      <a:pt x="1518258" y="328685"/>
                    </a:cubicBezTo>
                    <a:cubicBezTo>
                      <a:pt x="1526532" y="321150"/>
                      <a:pt x="1547636" y="303814"/>
                      <a:pt x="1553668" y="299307"/>
                    </a:cubicBezTo>
                    <a:cubicBezTo>
                      <a:pt x="1553668" y="299307"/>
                      <a:pt x="1580805" y="276701"/>
                      <a:pt x="1592847" y="266900"/>
                    </a:cubicBezTo>
                    <a:cubicBezTo>
                      <a:pt x="1604890" y="257100"/>
                      <a:pt x="1622225" y="231489"/>
                      <a:pt x="1628258" y="226219"/>
                    </a:cubicBezTo>
                    <a:cubicBezTo>
                      <a:pt x="1634291" y="220949"/>
                      <a:pt x="1638798" y="211912"/>
                      <a:pt x="1644092" y="206618"/>
                    </a:cubicBezTo>
                    <a:cubicBezTo>
                      <a:pt x="1649385" y="201325"/>
                      <a:pt x="1665195" y="184013"/>
                      <a:pt x="1668962" y="178743"/>
                    </a:cubicBezTo>
                    <a:cubicBezTo>
                      <a:pt x="1672730" y="173473"/>
                      <a:pt x="1717179" y="108660"/>
                      <a:pt x="1723974" y="98120"/>
                    </a:cubicBezTo>
                    <a:cubicBezTo>
                      <a:pt x="1730770" y="87580"/>
                      <a:pt x="1755618" y="64974"/>
                      <a:pt x="1762413" y="58179"/>
                    </a:cubicBezTo>
                    <a:cubicBezTo>
                      <a:pt x="1769209" y="51383"/>
                      <a:pt x="1849808" y="13730"/>
                      <a:pt x="1864139" y="8437"/>
                    </a:cubicBezTo>
                    <a:cubicBezTo>
                      <a:pt x="1873732" y="4900"/>
                      <a:pt x="1910044" y="2034"/>
                      <a:pt x="1937273" y="555"/>
                    </a:cubicBezTo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257FE7A-CE09-488E-A739-4A3F56DC8813}"/>
                </a:ext>
              </a:extLst>
            </p:cNvPr>
            <p:cNvSpPr/>
            <p:nvPr/>
          </p:nvSpPr>
          <p:spPr>
            <a:xfrm>
              <a:off x="4345389" y="-28"/>
              <a:ext cx="2029171" cy="1595975"/>
            </a:xfrm>
            <a:custGeom>
              <a:avLst/>
              <a:gdLst>
                <a:gd name="connsiteX0" fmla="*/ 1748506 w 2029171"/>
                <a:gd name="connsiteY0" fmla="*/ 691976 h 1595975"/>
                <a:gd name="connsiteX1" fmla="*/ 1753037 w 2029171"/>
                <a:gd name="connsiteY1" fmla="*/ 678408 h 1595975"/>
                <a:gd name="connsiteX2" fmla="*/ 1752274 w 2029171"/>
                <a:gd name="connsiteY2" fmla="*/ 663338 h 1595975"/>
                <a:gd name="connsiteX3" fmla="*/ 1759047 w 2029171"/>
                <a:gd name="connsiteY3" fmla="*/ 647505 h 1595975"/>
                <a:gd name="connsiteX4" fmla="*/ 1756042 w 2029171"/>
                <a:gd name="connsiteY4" fmla="*/ 633937 h 1595975"/>
                <a:gd name="connsiteX5" fmla="*/ 1736441 w 2029171"/>
                <a:gd name="connsiteY5" fmla="*/ 611331 h 1595975"/>
                <a:gd name="connsiteX6" fmla="*/ 1775619 w 2029171"/>
                <a:gd name="connsiteY6" fmla="*/ 597763 h 1595975"/>
                <a:gd name="connsiteX7" fmla="*/ 1821594 w 2029171"/>
                <a:gd name="connsiteY7" fmla="*/ 587223 h 1595975"/>
                <a:gd name="connsiteX8" fmla="*/ 1844962 w 2029171"/>
                <a:gd name="connsiteY8" fmla="*/ 574417 h 1595975"/>
                <a:gd name="connsiteX9" fmla="*/ 1872838 w 2029171"/>
                <a:gd name="connsiteY9" fmla="*/ 566119 h 1595975"/>
                <a:gd name="connsiteX10" fmla="*/ 1905984 w 2029171"/>
                <a:gd name="connsiteY10" fmla="*/ 546518 h 1595975"/>
                <a:gd name="connsiteX11" fmla="*/ 1977569 w 2029171"/>
                <a:gd name="connsiteY11" fmla="*/ 507340 h 1595975"/>
                <a:gd name="connsiteX12" fmla="*/ 2028050 w 2029171"/>
                <a:gd name="connsiteY12" fmla="*/ 466659 h 1595975"/>
                <a:gd name="connsiteX13" fmla="*/ 2022018 w 2029171"/>
                <a:gd name="connsiteY13" fmla="*/ 453091 h 1595975"/>
                <a:gd name="connsiteX14" fmla="*/ 1964001 w 2029171"/>
                <a:gd name="connsiteY14" fmla="*/ 505837 h 1595975"/>
                <a:gd name="connsiteX15" fmla="*/ 1880373 w 2029171"/>
                <a:gd name="connsiteY15" fmla="*/ 547281 h 1595975"/>
                <a:gd name="connsiteX16" fmla="*/ 1816324 w 2029171"/>
                <a:gd name="connsiteY16" fmla="*/ 570650 h 1595975"/>
                <a:gd name="connsiteX17" fmla="*/ 1729668 w 2029171"/>
                <a:gd name="connsiteY17" fmla="*/ 588725 h 1595975"/>
                <a:gd name="connsiteX18" fmla="*/ 1571428 w 2029171"/>
                <a:gd name="connsiteY18" fmla="*/ 602293 h 1595975"/>
                <a:gd name="connsiteX19" fmla="*/ 1555595 w 2029171"/>
                <a:gd name="connsiteY19" fmla="*/ 593255 h 1595975"/>
                <a:gd name="connsiteX20" fmla="*/ 1532989 w 2029171"/>
                <a:gd name="connsiteY20" fmla="*/ 598526 h 1595975"/>
                <a:gd name="connsiteX21" fmla="*/ 1493811 w 2029171"/>
                <a:gd name="connsiteY21" fmla="*/ 597763 h 1595975"/>
                <a:gd name="connsiteX22" fmla="*/ 1456134 w 2029171"/>
                <a:gd name="connsiteY22" fmla="*/ 581190 h 1595975"/>
                <a:gd name="connsiteX23" fmla="*/ 1434291 w 2029171"/>
                <a:gd name="connsiteY23" fmla="*/ 575157 h 1595975"/>
                <a:gd name="connsiteX24" fmla="*/ 1392847 w 2029171"/>
                <a:gd name="connsiteY24" fmla="*/ 564617 h 1595975"/>
                <a:gd name="connsiteX25" fmla="*/ 1360441 w 2029171"/>
                <a:gd name="connsiteY25" fmla="*/ 531471 h 1595975"/>
                <a:gd name="connsiteX26" fmla="*/ 1322765 w 2029171"/>
                <a:gd name="connsiteY26" fmla="*/ 523173 h 1595975"/>
                <a:gd name="connsiteX27" fmla="*/ 1288094 w 2029171"/>
                <a:gd name="connsiteY27" fmla="*/ 486999 h 1595975"/>
                <a:gd name="connsiteX28" fmla="*/ 1280558 w 2029171"/>
                <a:gd name="connsiteY28" fmla="*/ 436518 h 1595975"/>
                <a:gd name="connsiteX29" fmla="*/ 1278293 w 2029171"/>
                <a:gd name="connsiteY29" fmla="*/ 345355 h 1595975"/>
                <a:gd name="connsiteX30" fmla="*/ 1257190 w 2029171"/>
                <a:gd name="connsiteY30" fmla="*/ 292608 h 1595975"/>
                <a:gd name="connsiteX31" fmla="*/ 1252659 w 2029171"/>
                <a:gd name="connsiteY31" fmla="*/ 251927 h 1595975"/>
                <a:gd name="connsiteX32" fmla="*/ 1227789 w 2029171"/>
                <a:gd name="connsiteY32" fmla="*/ 263230 h 1595975"/>
                <a:gd name="connsiteX33" fmla="*/ 1217988 w 2029171"/>
                <a:gd name="connsiteY33" fmla="*/ 238359 h 1595975"/>
                <a:gd name="connsiteX34" fmla="*/ 1220253 w 2029171"/>
                <a:gd name="connsiteY34" fmla="*/ 223289 h 1595975"/>
                <a:gd name="connsiteX35" fmla="*/ 1218751 w 2029171"/>
                <a:gd name="connsiteY35" fmla="*/ 211223 h 1595975"/>
                <a:gd name="connsiteX36" fmla="*/ 1217988 w 2029171"/>
                <a:gd name="connsiteY36" fmla="*/ 188617 h 1595975"/>
                <a:gd name="connsiteX37" fmla="*/ 1210453 w 2029171"/>
                <a:gd name="connsiteY37" fmla="*/ 181082 h 1595975"/>
                <a:gd name="connsiteX38" fmla="*/ 1196885 w 2029171"/>
                <a:gd name="connsiteY38" fmla="*/ 166774 h 1595975"/>
                <a:gd name="connsiteX39" fmla="*/ 1175782 w 2029171"/>
                <a:gd name="connsiteY39" fmla="*/ 158476 h 1595975"/>
                <a:gd name="connsiteX40" fmla="*/ 1166744 w 2029171"/>
                <a:gd name="connsiteY40" fmla="*/ 133605 h 1595975"/>
                <a:gd name="connsiteX41" fmla="*/ 1172014 w 2029171"/>
                <a:gd name="connsiteY41" fmla="*/ 107995 h 1595975"/>
                <a:gd name="connsiteX42" fmla="*/ 1181814 w 2029171"/>
                <a:gd name="connsiteY42" fmla="*/ 86891 h 1595975"/>
                <a:gd name="connsiteX43" fmla="*/ 1203657 w 2029171"/>
                <a:gd name="connsiteY43" fmla="*/ 91422 h 1595975"/>
                <a:gd name="connsiteX44" fmla="*/ 1221732 w 2029171"/>
                <a:gd name="connsiteY44" fmla="*/ 101962 h 1595975"/>
                <a:gd name="connsiteX45" fmla="*/ 1248869 w 2029171"/>
                <a:gd name="connsiteY45" fmla="*/ 118535 h 1595975"/>
                <a:gd name="connsiteX46" fmla="*/ 1262437 w 2029171"/>
                <a:gd name="connsiteY46" fmla="*/ 129838 h 1595975"/>
                <a:gd name="connsiteX47" fmla="*/ 1296345 w 2029171"/>
                <a:gd name="connsiteY47" fmla="*/ 153946 h 1595975"/>
                <a:gd name="connsiteX48" fmla="*/ 1322719 w 2029171"/>
                <a:gd name="connsiteY48" fmla="*/ 166751 h 1595975"/>
                <a:gd name="connsiteX49" fmla="*/ 1346087 w 2029171"/>
                <a:gd name="connsiteY49" fmla="*/ 192362 h 1595975"/>
                <a:gd name="connsiteX50" fmla="*/ 1358893 w 2029171"/>
                <a:gd name="connsiteY50" fmla="*/ 199897 h 1595975"/>
                <a:gd name="connsiteX51" fmla="*/ 1372461 w 2029171"/>
                <a:gd name="connsiteY51" fmla="*/ 210437 h 1595975"/>
                <a:gd name="connsiteX52" fmla="*/ 1383764 w 2029171"/>
                <a:gd name="connsiteY52" fmla="*/ 211940 h 1595975"/>
                <a:gd name="connsiteX53" fmla="*/ 1396569 w 2029171"/>
                <a:gd name="connsiteY53" fmla="*/ 224005 h 1595975"/>
                <a:gd name="connsiteX54" fmla="*/ 1412402 w 2029171"/>
                <a:gd name="connsiteY54" fmla="*/ 248113 h 1595975"/>
                <a:gd name="connsiteX55" fmla="*/ 1428975 w 2029171"/>
                <a:gd name="connsiteY55" fmla="*/ 288055 h 1595975"/>
                <a:gd name="connsiteX56" fmla="*/ 1446311 w 2029171"/>
                <a:gd name="connsiteY56" fmla="*/ 304628 h 1595975"/>
                <a:gd name="connsiteX57" fmla="*/ 1455348 w 2029171"/>
                <a:gd name="connsiteY57" fmla="*/ 318196 h 1595975"/>
                <a:gd name="connsiteX58" fmla="*/ 1489580 w 2029171"/>
                <a:gd name="connsiteY58" fmla="*/ 281606 h 1595975"/>
                <a:gd name="connsiteX59" fmla="*/ 1475065 w 2029171"/>
                <a:gd name="connsiteY59" fmla="*/ 248714 h 1595975"/>
                <a:gd name="connsiteX60" fmla="*/ 1455464 w 2029171"/>
                <a:gd name="connsiteY60" fmla="*/ 227611 h 1595975"/>
                <a:gd name="connsiteX61" fmla="*/ 1417788 w 2029171"/>
                <a:gd name="connsiteY61" fmla="*/ 183902 h 1595975"/>
                <a:gd name="connsiteX62" fmla="*/ 1319275 w 2029171"/>
                <a:gd name="connsiteY62" fmla="*/ 106030 h 1595975"/>
                <a:gd name="connsiteX63" fmla="*/ 1240316 w 2029171"/>
                <a:gd name="connsiteY63" fmla="*/ 66227 h 1595975"/>
                <a:gd name="connsiteX64" fmla="*/ 1207772 w 2029171"/>
                <a:gd name="connsiteY64" fmla="*/ 38976 h 1595975"/>
                <a:gd name="connsiteX65" fmla="*/ 1161057 w 2029171"/>
                <a:gd name="connsiteY65" fmla="*/ 2062 h 1595975"/>
                <a:gd name="connsiteX66" fmla="*/ 1071074 w 2029171"/>
                <a:gd name="connsiteY66" fmla="*/ 20577 h 1595975"/>
                <a:gd name="connsiteX67" fmla="*/ 964078 w 2029171"/>
                <a:gd name="connsiteY67" fmla="*/ 21339 h 1595975"/>
                <a:gd name="connsiteX68" fmla="*/ 927164 w 2029171"/>
                <a:gd name="connsiteY68" fmla="*/ 16069 h 1595975"/>
                <a:gd name="connsiteX69" fmla="*/ 852575 w 2029171"/>
                <a:gd name="connsiteY69" fmla="*/ 19074 h 1595975"/>
                <a:gd name="connsiteX70" fmla="*/ 777222 w 2029171"/>
                <a:gd name="connsiteY70" fmla="*/ 35647 h 1595975"/>
                <a:gd name="connsiteX71" fmla="*/ 692832 w 2029171"/>
                <a:gd name="connsiteY71" fmla="*/ 55988 h 1595975"/>
                <a:gd name="connsiteX72" fmla="*/ 633313 w 2029171"/>
                <a:gd name="connsiteY72" fmla="*/ 74826 h 1595975"/>
                <a:gd name="connsiteX73" fmla="*/ 511247 w 2029171"/>
                <a:gd name="connsiteY73" fmla="*/ 100436 h 1595975"/>
                <a:gd name="connsiteX74" fmla="*/ 443429 w 2029171"/>
                <a:gd name="connsiteY74" fmla="*/ 104967 h 1595975"/>
                <a:gd name="connsiteX75" fmla="*/ 386152 w 2029171"/>
                <a:gd name="connsiteY75" fmla="*/ 123805 h 1595975"/>
                <a:gd name="connsiteX76" fmla="*/ 320600 w 2029171"/>
                <a:gd name="connsiteY76" fmla="*/ 154709 h 1595975"/>
                <a:gd name="connsiteX77" fmla="*/ 294989 w 2029171"/>
                <a:gd name="connsiteY77" fmla="*/ 165249 h 1595975"/>
                <a:gd name="connsiteX78" fmla="*/ 249015 w 2029171"/>
                <a:gd name="connsiteY78" fmla="*/ 184850 h 1595975"/>
                <a:gd name="connsiteX79" fmla="*/ 215869 w 2029171"/>
                <a:gd name="connsiteY79" fmla="*/ 214228 h 1595975"/>
                <a:gd name="connsiteX80" fmla="*/ 174426 w 2029171"/>
                <a:gd name="connsiteY80" fmla="*/ 251141 h 1595975"/>
                <a:gd name="connsiteX81" fmla="*/ 103603 w 2029171"/>
                <a:gd name="connsiteY81" fmla="*/ 289580 h 1595975"/>
                <a:gd name="connsiteX82" fmla="*/ 32781 w 2029171"/>
                <a:gd name="connsiteY82" fmla="*/ 308419 h 1595975"/>
                <a:gd name="connsiteX83" fmla="*/ 3426 w 2029171"/>
                <a:gd name="connsiteY83" fmla="*/ 309574 h 1595975"/>
                <a:gd name="connsiteX84" fmla="*/ 3380 w 2029171"/>
                <a:gd name="connsiteY84" fmla="*/ 308927 h 1595975"/>
                <a:gd name="connsiteX85" fmla="*/ 4397 w 2029171"/>
                <a:gd name="connsiteY85" fmla="*/ 328019 h 1595975"/>
                <a:gd name="connsiteX86" fmla="*/ 17457 w 2029171"/>
                <a:gd name="connsiteY86" fmla="*/ 340085 h 1595975"/>
                <a:gd name="connsiteX87" fmla="*/ 21478 w 2029171"/>
                <a:gd name="connsiteY87" fmla="*/ 366204 h 1595975"/>
                <a:gd name="connsiteX88" fmla="*/ 42582 w 2029171"/>
                <a:gd name="connsiteY88" fmla="*/ 393340 h 1595975"/>
                <a:gd name="connsiteX89" fmla="*/ 74734 w 2029171"/>
                <a:gd name="connsiteY89" fmla="*/ 424475 h 1595975"/>
                <a:gd name="connsiteX90" fmla="*/ 83771 w 2029171"/>
                <a:gd name="connsiteY90" fmla="*/ 460649 h 1595975"/>
                <a:gd name="connsiteX91" fmla="*/ 77739 w 2029171"/>
                <a:gd name="connsiteY91" fmla="*/ 483763 h 1595975"/>
                <a:gd name="connsiteX92" fmla="*/ 89804 w 2029171"/>
                <a:gd name="connsiteY92" fmla="*/ 523959 h 1595975"/>
                <a:gd name="connsiteX93" fmla="*/ 86799 w 2029171"/>
                <a:gd name="connsiteY93" fmla="*/ 540023 h 1595975"/>
                <a:gd name="connsiteX94" fmla="*/ 65696 w 2029171"/>
                <a:gd name="connsiteY94" fmla="*/ 555094 h 1595975"/>
                <a:gd name="connsiteX95" fmla="*/ 71729 w 2029171"/>
                <a:gd name="connsiteY95" fmla="*/ 576197 h 1595975"/>
                <a:gd name="connsiteX96" fmla="*/ 75751 w 2029171"/>
                <a:gd name="connsiteY96" fmla="*/ 598294 h 1595975"/>
                <a:gd name="connsiteX97" fmla="*/ 95837 w 2029171"/>
                <a:gd name="connsiteY97" fmla="*/ 623420 h 1595975"/>
                <a:gd name="connsiteX98" fmla="*/ 94843 w 2029171"/>
                <a:gd name="connsiteY98" fmla="*/ 663615 h 1595975"/>
                <a:gd name="connsiteX99" fmla="*/ 86799 w 2029171"/>
                <a:gd name="connsiteY99" fmla="*/ 680697 h 1595975"/>
                <a:gd name="connsiteX100" fmla="*/ 24506 w 2029171"/>
                <a:gd name="connsiteY100" fmla="*/ 697778 h 1595975"/>
                <a:gd name="connsiteX101" fmla="*/ 7425 w 2029171"/>
                <a:gd name="connsiteY101" fmla="*/ 702794 h 1595975"/>
                <a:gd name="connsiteX102" fmla="*/ 398 w 2029171"/>
                <a:gd name="connsiteY102" fmla="*/ 713843 h 1595975"/>
                <a:gd name="connsiteX103" fmla="*/ 3403 w 2029171"/>
                <a:gd name="connsiteY103" fmla="*/ 766081 h 1595975"/>
                <a:gd name="connsiteX104" fmla="*/ 24506 w 2029171"/>
                <a:gd name="connsiteY104" fmla="*/ 798233 h 1595975"/>
                <a:gd name="connsiteX105" fmla="*/ 31533 w 2029171"/>
                <a:gd name="connsiteY105" fmla="*/ 826363 h 1595975"/>
                <a:gd name="connsiteX106" fmla="*/ 43599 w 2029171"/>
                <a:gd name="connsiteY106" fmla="*/ 855510 h 1595975"/>
                <a:gd name="connsiteX107" fmla="*/ 44593 w 2029171"/>
                <a:gd name="connsiteY107" fmla="*/ 894689 h 1595975"/>
                <a:gd name="connsiteX108" fmla="*/ 40571 w 2029171"/>
                <a:gd name="connsiteY108" fmla="*/ 934884 h 1595975"/>
                <a:gd name="connsiteX109" fmla="*/ 30516 w 2029171"/>
                <a:gd name="connsiteY109" fmla="*/ 950972 h 1595975"/>
                <a:gd name="connsiteX110" fmla="*/ 14452 w 2029171"/>
                <a:gd name="connsiteY110" fmla="*/ 965025 h 1595975"/>
                <a:gd name="connsiteX111" fmla="*/ 25500 w 2029171"/>
                <a:gd name="connsiteY111" fmla="*/ 983101 h 1595975"/>
                <a:gd name="connsiteX112" fmla="*/ 27511 w 2029171"/>
                <a:gd name="connsiteY112" fmla="*/ 1017263 h 1595975"/>
                <a:gd name="connsiteX113" fmla="*/ 37566 w 2029171"/>
                <a:gd name="connsiteY113" fmla="*/ 1014259 h 1595975"/>
                <a:gd name="connsiteX114" fmla="*/ 38560 w 2029171"/>
                <a:gd name="connsiteY114" fmla="*/ 1000182 h 1595975"/>
                <a:gd name="connsiteX115" fmla="*/ 49609 w 2029171"/>
                <a:gd name="connsiteY115" fmla="*/ 982107 h 1595975"/>
                <a:gd name="connsiteX116" fmla="*/ 57652 w 2029171"/>
                <a:gd name="connsiteY116" fmla="*/ 984118 h 1595975"/>
                <a:gd name="connsiteX117" fmla="*/ 68701 w 2029171"/>
                <a:gd name="connsiteY117" fmla="*/ 987122 h 1595975"/>
                <a:gd name="connsiteX118" fmla="*/ 74734 w 2029171"/>
                <a:gd name="connsiteY118" fmla="*/ 1003187 h 1595975"/>
                <a:gd name="connsiteX119" fmla="*/ 89804 w 2029171"/>
                <a:gd name="connsiteY119" fmla="*/ 1008203 h 1595975"/>
                <a:gd name="connsiteX120" fmla="*/ 91815 w 2029171"/>
                <a:gd name="connsiteY120" fmla="*/ 1035339 h 1595975"/>
                <a:gd name="connsiteX121" fmla="*/ 84788 w 2029171"/>
                <a:gd name="connsiteY121" fmla="*/ 1042366 h 1595975"/>
                <a:gd name="connsiteX122" fmla="*/ 107903 w 2029171"/>
                <a:gd name="connsiteY122" fmla="*/ 1072507 h 1595975"/>
                <a:gd name="connsiteX123" fmla="*/ 113935 w 2029171"/>
                <a:gd name="connsiteY123" fmla="*/ 1072507 h 1595975"/>
                <a:gd name="connsiteX124" fmla="*/ 129006 w 2029171"/>
                <a:gd name="connsiteY124" fmla="*/ 1085566 h 1595975"/>
                <a:gd name="connsiteX125" fmla="*/ 155125 w 2029171"/>
                <a:gd name="connsiteY125" fmla="*/ 1102648 h 1595975"/>
                <a:gd name="connsiteX126" fmla="*/ 150109 w 2029171"/>
                <a:gd name="connsiteY126" fmla="*/ 1128767 h 1595975"/>
                <a:gd name="connsiteX127" fmla="*/ 117957 w 2029171"/>
                <a:gd name="connsiteY127" fmla="*/ 1128767 h 1595975"/>
                <a:gd name="connsiteX128" fmla="*/ 97871 w 2029171"/>
                <a:gd name="connsiteY128" fmla="*/ 1123751 h 1595975"/>
                <a:gd name="connsiteX129" fmla="*/ 89827 w 2029171"/>
                <a:gd name="connsiteY129" fmla="*/ 1137827 h 1595975"/>
                <a:gd name="connsiteX130" fmla="*/ 74757 w 2029171"/>
                <a:gd name="connsiteY130" fmla="*/ 1150887 h 1595975"/>
                <a:gd name="connsiteX131" fmla="*/ 84812 w 2029171"/>
                <a:gd name="connsiteY131" fmla="*/ 1180034 h 1595975"/>
                <a:gd name="connsiteX132" fmla="*/ 83818 w 2029171"/>
                <a:gd name="connsiteY132" fmla="*/ 1195105 h 1595975"/>
                <a:gd name="connsiteX133" fmla="*/ 99882 w 2029171"/>
                <a:gd name="connsiteY133" fmla="*/ 1214197 h 1595975"/>
                <a:gd name="connsiteX134" fmla="*/ 103904 w 2029171"/>
                <a:gd name="connsiteY134" fmla="*/ 1232272 h 1595975"/>
                <a:gd name="connsiteX135" fmla="*/ 126001 w 2029171"/>
                <a:gd name="connsiteY135" fmla="*/ 1228250 h 1595975"/>
                <a:gd name="connsiteX136" fmla="*/ 120985 w 2029171"/>
                <a:gd name="connsiteY136" fmla="*/ 1247343 h 1595975"/>
                <a:gd name="connsiteX137" fmla="*/ 107926 w 2029171"/>
                <a:gd name="connsiteY137" fmla="*/ 1257397 h 1595975"/>
                <a:gd name="connsiteX138" fmla="*/ 92855 w 2029171"/>
                <a:gd name="connsiteY138" fmla="*/ 1273485 h 1595975"/>
                <a:gd name="connsiteX139" fmla="*/ 70758 w 2029171"/>
                <a:gd name="connsiteY139" fmla="*/ 1286545 h 1595975"/>
                <a:gd name="connsiteX140" fmla="*/ 81807 w 2029171"/>
                <a:gd name="connsiteY140" fmla="*/ 1316686 h 1595975"/>
                <a:gd name="connsiteX141" fmla="*/ 83818 w 2029171"/>
                <a:gd name="connsiteY141" fmla="*/ 1353853 h 1595975"/>
                <a:gd name="connsiteX142" fmla="*/ 86822 w 2029171"/>
                <a:gd name="connsiteY142" fmla="*/ 1392038 h 1595975"/>
                <a:gd name="connsiteX143" fmla="*/ 95860 w 2029171"/>
                <a:gd name="connsiteY143" fmla="*/ 1412124 h 1595975"/>
                <a:gd name="connsiteX144" fmla="*/ 85805 w 2029171"/>
                <a:gd name="connsiteY144" fmla="*/ 1429206 h 1595975"/>
                <a:gd name="connsiteX145" fmla="*/ 90821 w 2029171"/>
                <a:gd name="connsiteY145" fmla="*/ 1442265 h 1595975"/>
                <a:gd name="connsiteX146" fmla="*/ 109914 w 2029171"/>
                <a:gd name="connsiteY146" fmla="*/ 1477422 h 1595975"/>
                <a:gd name="connsiteX147" fmla="*/ 118951 w 2029171"/>
                <a:gd name="connsiteY147" fmla="*/ 1487477 h 1595975"/>
                <a:gd name="connsiteX148" fmla="*/ 127989 w 2029171"/>
                <a:gd name="connsiteY148" fmla="*/ 1530677 h 1595975"/>
                <a:gd name="connsiteX149" fmla="*/ 154108 w 2029171"/>
                <a:gd name="connsiteY149" fmla="*/ 1514613 h 1595975"/>
                <a:gd name="connsiteX150" fmla="*/ 165157 w 2029171"/>
                <a:gd name="connsiteY150" fmla="*/ 1522657 h 1595975"/>
                <a:gd name="connsiteX151" fmla="*/ 158130 w 2029171"/>
                <a:gd name="connsiteY151" fmla="*/ 1544754 h 1595975"/>
                <a:gd name="connsiteX152" fmla="*/ 163146 w 2029171"/>
                <a:gd name="connsiteY152" fmla="*/ 1552798 h 1595975"/>
                <a:gd name="connsiteX153" fmla="*/ 177222 w 2029171"/>
                <a:gd name="connsiteY153" fmla="*/ 1557814 h 1595975"/>
                <a:gd name="connsiteX154" fmla="*/ 200337 w 2029171"/>
                <a:gd name="connsiteY154" fmla="*/ 1555803 h 1595975"/>
                <a:gd name="connsiteX155" fmla="*/ 234500 w 2029171"/>
                <a:gd name="connsiteY155" fmla="*/ 1529683 h 1595975"/>
                <a:gd name="connsiteX156" fmla="*/ 275689 w 2029171"/>
                <a:gd name="connsiteY156" fmla="*/ 1545748 h 1595975"/>
                <a:gd name="connsiteX157" fmla="*/ 301808 w 2029171"/>
                <a:gd name="connsiteY157" fmla="*/ 1539715 h 1595975"/>
                <a:gd name="connsiteX158" fmla="*/ 337982 w 2029171"/>
                <a:gd name="connsiteY158" fmla="*/ 1547759 h 1595975"/>
                <a:gd name="connsiteX159" fmla="*/ 361096 w 2029171"/>
                <a:gd name="connsiteY159" fmla="*/ 1543737 h 1595975"/>
                <a:gd name="connsiteX160" fmla="*/ 371151 w 2029171"/>
                <a:gd name="connsiteY160" fmla="*/ 1550764 h 1595975"/>
                <a:gd name="connsiteX161" fmla="*/ 385227 w 2029171"/>
                <a:gd name="connsiteY161" fmla="*/ 1559801 h 1595975"/>
                <a:gd name="connsiteX162" fmla="*/ 388232 w 2029171"/>
                <a:gd name="connsiteY162" fmla="*/ 1572861 h 1595975"/>
                <a:gd name="connsiteX163" fmla="*/ 399281 w 2029171"/>
                <a:gd name="connsiteY163" fmla="*/ 1579888 h 1595975"/>
                <a:gd name="connsiteX164" fmla="*/ 408319 w 2029171"/>
                <a:gd name="connsiteY164" fmla="*/ 1591953 h 1595975"/>
                <a:gd name="connsiteX165" fmla="*/ 436449 w 2029171"/>
                <a:gd name="connsiteY165" fmla="*/ 1595975 h 1595975"/>
                <a:gd name="connsiteX166" fmla="*/ 442482 w 2029171"/>
                <a:gd name="connsiteY166" fmla="*/ 1576883 h 1595975"/>
                <a:gd name="connsiteX167" fmla="*/ 445486 w 2029171"/>
                <a:gd name="connsiteY167" fmla="*/ 1563823 h 1595975"/>
                <a:gd name="connsiteX168" fmla="*/ 455518 w 2029171"/>
                <a:gd name="connsiteY168" fmla="*/ 1545748 h 1595975"/>
                <a:gd name="connsiteX169" fmla="*/ 453507 w 2029171"/>
                <a:gd name="connsiteY169" fmla="*/ 1526655 h 1595975"/>
                <a:gd name="connsiteX170" fmla="*/ 470588 w 2029171"/>
                <a:gd name="connsiteY170" fmla="*/ 1468384 h 1595975"/>
                <a:gd name="connsiteX171" fmla="*/ 489681 w 2029171"/>
                <a:gd name="connsiteY171" fmla="*/ 1463369 h 1595975"/>
                <a:gd name="connsiteX172" fmla="*/ 513789 w 2029171"/>
                <a:gd name="connsiteY172" fmla="*/ 1455325 h 1595975"/>
                <a:gd name="connsiteX173" fmla="*/ 525855 w 2029171"/>
                <a:gd name="connsiteY173" fmla="*/ 1446287 h 1595975"/>
                <a:gd name="connsiteX174" fmla="*/ 541942 w 2029171"/>
                <a:gd name="connsiteY174" fmla="*/ 1480450 h 1595975"/>
                <a:gd name="connsiteX175" fmla="*/ 557013 w 2029171"/>
                <a:gd name="connsiteY175" fmla="*/ 1496514 h 1595975"/>
                <a:gd name="connsiteX176" fmla="*/ 576105 w 2029171"/>
                <a:gd name="connsiteY176" fmla="*/ 1490482 h 1595975"/>
                <a:gd name="connsiteX177" fmla="*/ 593187 w 2029171"/>
                <a:gd name="connsiteY177" fmla="*/ 1477422 h 1595975"/>
                <a:gd name="connsiteX178" fmla="*/ 616301 w 2029171"/>
                <a:gd name="connsiteY178" fmla="*/ 1492493 h 1595975"/>
                <a:gd name="connsiteX179" fmla="*/ 629360 w 2029171"/>
                <a:gd name="connsiteY179" fmla="*/ 1506546 h 1595975"/>
                <a:gd name="connsiteX180" fmla="*/ 640409 w 2029171"/>
                <a:gd name="connsiteY180" fmla="*/ 1504535 h 1595975"/>
                <a:gd name="connsiteX181" fmla="*/ 637404 w 2029171"/>
                <a:gd name="connsiteY181" fmla="*/ 1491476 h 1595975"/>
                <a:gd name="connsiteX182" fmla="*/ 625339 w 2029171"/>
                <a:gd name="connsiteY182" fmla="*/ 1481421 h 1595975"/>
                <a:gd name="connsiteX183" fmla="*/ 637404 w 2029171"/>
                <a:gd name="connsiteY183" fmla="*/ 1471366 h 1595975"/>
                <a:gd name="connsiteX184" fmla="*/ 658507 w 2029171"/>
                <a:gd name="connsiteY184" fmla="*/ 1482415 h 1595975"/>
                <a:gd name="connsiteX185" fmla="*/ 679611 w 2029171"/>
                <a:gd name="connsiteY185" fmla="*/ 1481421 h 1595975"/>
                <a:gd name="connsiteX186" fmla="*/ 683633 w 2029171"/>
                <a:gd name="connsiteY186" fmla="*/ 1463346 h 1595975"/>
                <a:gd name="connsiteX187" fmla="*/ 672584 w 2029171"/>
                <a:gd name="connsiteY187" fmla="*/ 1458330 h 1595975"/>
                <a:gd name="connsiteX188" fmla="*/ 670573 w 2029171"/>
                <a:gd name="connsiteY188" fmla="*/ 1429183 h 1595975"/>
                <a:gd name="connsiteX189" fmla="*/ 682639 w 2029171"/>
                <a:gd name="connsiteY189" fmla="*/ 1418134 h 1595975"/>
                <a:gd name="connsiteX190" fmla="*/ 697709 w 2029171"/>
                <a:gd name="connsiteY190" fmla="*/ 1385982 h 1595975"/>
                <a:gd name="connsiteX191" fmla="*/ 711763 w 2029171"/>
                <a:gd name="connsiteY191" fmla="*/ 1380966 h 1595975"/>
                <a:gd name="connsiteX192" fmla="*/ 714767 w 2029171"/>
                <a:gd name="connsiteY192" fmla="*/ 1363885 h 1595975"/>
                <a:gd name="connsiteX193" fmla="*/ 732843 w 2029171"/>
                <a:gd name="connsiteY193" fmla="*/ 1378955 h 1595975"/>
                <a:gd name="connsiteX194" fmla="*/ 746919 w 2029171"/>
                <a:gd name="connsiteY194" fmla="*/ 1372923 h 1595975"/>
                <a:gd name="connsiteX195" fmla="*/ 769017 w 2029171"/>
                <a:gd name="connsiteY195" fmla="*/ 1377938 h 1595975"/>
                <a:gd name="connsiteX196" fmla="*/ 805190 w 2029171"/>
                <a:gd name="connsiteY196" fmla="*/ 1338760 h 1595975"/>
                <a:gd name="connsiteX197" fmla="*/ 778054 w 2029171"/>
                <a:gd name="connsiteY197" fmla="*/ 1308619 h 1595975"/>
                <a:gd name="connsiteX198" fmla="*/ 778054 w 2029171"/>
                <a:gd name="connsiteY198" fmla="*/ 1292554 h 1595975"/>
                <a:gd name="connsiteX199" fmla="*/ 803180 w 2029171"/>
                <a:gd name="connsiteY199" fmla="*/ 1304620 h 1595975"/>
                <a:gd name="connsiteX200" fmla="*/ 829299 w 2029171"/>
                <a:gd name="connsiteY200" fmla="*/ 1302609 h 1595975"/>
                <a:gd name="connsiteX201" fmla="*/ 854424 w 2029171"/>
                <a:gd name="connsiteY201" fmla="*/ 1318696 h 1595975"/>
                <a:gd name="connsiteX202" fmla="*/ 876521 w 2029171"/>
                <a:gd name="connsiteY202" fmla="*/ 1333767 h 1595975"/>
                <a:gd name="connsiteX203" fmla="*/ 895613 w 2029171"/>
                <a:gd name="connsiteY203" fmla="*/ 1331756 h 1595975"/>
                <a:gd name="connsiteX204" fmla="*/ 910684 w 2029171"/>
                <a:gd name="connsiteY204" fmla="*/ 1298610 h 1595975"/>
                <a:gd name="connsiteX205" fmla="*/ 922750 w 2029171"/>
                <a:gd name="connsiteY205" fmla="*/ 1264447 h 1595975"/>
                <a:gd name="connsiteX206" fmla="*/ 939831 w 2029171"/>
                <a:gd name="connsiteY206" fmla="*/ 1271474 h 1595975"/>
                <a:gd name="connsiteX207" fmla="*/ 947875 w 2029171"/>
                <a:gd name="connsiteY207" fmla="*/ 1285551 h 1595975"/>
                <a:gd name="connsiteX208" fmla="*/ 959941 w 2029171"/>
                <a:gd name="connsiteY208" fmla="*/ 1289573 h 1595975"/>
                <a:gd name="connsiteX209" fmla="*/ 980027 w 2029171"/>
                <a:gd name="connsiteY209" fmla="*/ 1285551 h 1595975"/>
                <a:gd name="connsiteX210" fmla="*/ 986059 w 2029171"/>
                <a:gd name="connsiteY210" fmla="*/ 1305637 h 1595975"/>
                <a:gd name="connsiteX211" fmla="*/ 999119 w 2029171"/>
                <a:gd name="connsiteY211" fmla="*/ 1312664 h 1595975"/>
                <a:gd name="connsiteX212" fmla="*/ 1009174 w 2029171"/>
                <a:gd name="connsiteY212" fmla="*/ 1305637 h 1595975"/>
                <a:gd name="connsiteX213" fmla="*/ 1027249 w 2029171"/>
                <a:gd name="connsiteY213" fmla="*/ 1309659 h 1595975"/>
                <a:gd name="connsiteX214" fmla="*/ 1035293 w 2029171"/>
                <a:gd name="connsiteY214" fmla="*/ 1316686 h 1595975"/>
                <a:gd name="connsiteX215" fmla="*/ 1058407 w 2029171"/>
                <a:gd name="connsiteY215" fmla="*/ 1309659 h 1595975"/>
                <a:gd name="connsiteX216" fmla="*/ 1062429 w 2029171"/>
                <a:gd name="connsiteY216" fmla="*/ 1317703 h 1595975"/>
                <a:gd name="connsiteX217" fmla="*/ 1060418 w 2029171"/>
                <a:gd name="connsiteY217" fmla="*/ 1330762 h 1595975"/>
                <a:gd name="connsiteX218" fmla="*/ 1065434 w 2029171"/>
                <a:gd name="connsiteY218" fmla="*/ 1342828 h 1595975"/>
                <a:gd name="connsiteX219" fmla="*/ 1053368 w 2029171"/>
                <a:gd name="connsiteY219" fmla="*/ 1351865 h 1595975"/>
                <a:gd name="connsiteX220" fmla="*/ 1053368 w 2029171"/>
                <a:gd name="connsiteY220" fmla="*/ 1355887 h 1595975"/>
                <a:gd name="connsiteX221" fmla="*/ 1114644 w 2029171"/>
                <a:gd name="connsiteY221" fmla="*/ 1375974 h 1595975"/>
                <a:gd name="connsiteX222" fmla="*/ 1119660 w 2029171"/>
                <a:gd name="connsiteY222" fmla="*/ 1385011 h 1595975"/>
                <a:gd name="connsiteX223" fmla="*/ 1158839 w 2029171"/>
                <a:gd name="connsiteY223" fmla="*/ 1373963 h 1595975"/>
                <a:gd name="connsiteX224" fmla="*/ 1170904 w 2029171"/>
                <a:gd name="connsiteY224" fmla="*/ 1376968 h 1595975"/>
                <a:gd name="connsiteX225" fmla="*/ 1183964 w 2029171"/>
                <a:gd name="connsiteY225" fmla="*/ 1375974 h 1595975"/>
                <a:gd name="connsiteX226" fmla="*/ 1203056 w 2029171"/>
                <a:gd name="connsiteY226" fmla="*/ 1383000 h 1595975"/>
                <a:gd name="connsiteX227" fmla="*/ 1213111 w 2029171"/>
                <a:gd name="connsiteY227" fmla="*/ 1368924 h 1595975"/>
                <a:gd name="connsiteX228" fmla="*/ 1236225 w 2029171"/>
                <a:gd name="connsiteY228" fmla="*/ 1356858 h 1595975"/>
                <a:gd name="connsiteX229" fmla="*/ 1239230 w 2029171"/>
                <a:gd name="connsiteY229" fmla="*/ 1369918 h 1595975"/>
                <a:gd name="connsiteX230" fmla="*/ 1232203 w 2029171"/>
                <a:gd name="connsiteY230" fmla="*/ 1378955 h 1595975"/>
                <a:gd name="connsiteX231" fmla="*/ 1240247 w 2029171"/>
                <a:gd name="connsiteY231" fmla="*/ 1385982 h 1595975"/>
                <a:gd name="connsiteX232" fmla="*/ 1247274 w 2029171"/>
                <a:gd name="connsiteY232" fmla="*/ 1390998 h 1595975"/>
                <a:gd name="connsiteX233" fmla="*/ 1250279 w 2029171"/>
                <a:gd name="connsiteY233" fmla="*/ 1404057 h 1595975"/>
                <a:gd name="connsiteX234" fmla="*/ 1258322 w 2029171"/>
                <a:gd name="connsiteY234" fmla="*/ 1410090 h 1595975"/>
                <a:gd name="connsiteX235" fmla="*/ 1269371 w 2029171"/>
                <a:gd name="connsiteY235" fmla="*/ 1419128 h 1595975"/>
                <a:gd name="connsiteX236" fmla="*/ 1284441 w 2029171"/>
                <a:gd name="connsiteY236" fmla="*/ 1409073 h 1595975"/>
                <a:gd name="connsiteX237" fmla="*/ 1282430 w 2029171"/>
                <a:gd name="connsiteY237" fmla="*/ 1394003 h 1595975"/>
                <a:gd name="connsiteX238" fmla="*/ 1283448 w 2029171"/>
                <a:gd name="connsiteY238" fmla="*/ 1381937 h 1595975"/>
                <a:gd name="connsiteX239" fmla="*/ 1298518 w 2029171"/>
                <a:gd name="connsiteY239" fmla="*/ 1385959 h 1595975"/>
                <a:gd name="connsiteX240" fmla="*/ 1317611 w 2029171"/>
                <a:gd name="connsiteY240" fmla="*/ 1385959 h 1595975"/>
                <a:gd name="connsiteX241" fmla="*/ 1341719 w 2029171"/>
                <a:gd name="connsiteY241" fmla="*/ 1358823 h 1595975"/>
                <a:gd name="connsiteX242" fmla="*/ 1350756 w 2029171"/>
                <a:gd name="connsiteY242" fmla="*/ 1363839 h 1595975"/>
                <a:gd name="connsiteX243" fmla="*/ 1369849 w 2029171"/>
                <a:gd name="connsiteY243" fmla="*/ 1355795 h 1595975"/>
                <a:gd name="connsiteX244" fmla="*/ 1369849 w 2029171"/>
                <a:gd name="connsiteY244" fmla="*/ 1367861 h 1595975"/>
                <a:gd name="connsiteX245" fmla="*/ 1394974 w 2029171"/>
                <a:gd name="connsiteY245" fmla="*/ 1375904 h 1595975"/>
                <a:gd name="connsiteX246" fmla="*/ 1417071 w 2029171"/>
                <a:gd name="connsiteY246" fmla="*/ 1353807 h 1595975"/>
                <a:gd name="connsiteX247" fmla="*/ 1431125 w 2029171"/>
                <a:gd name="connsiteY247" fmla="*/ 1360834 h 1595975"/>
                <a:gd name="connsiteX248" fmla="*/ 1412032 w 2029171"/>
                <a:gd name="connsiteY248" fmla="*/ 1399019 h 1595975"/>
                <a:gd name="connsiteX249" fmla="*/ 1396962 w 2029171"/>
                <a:gd name="connsiteY249" fmla="*/ 1433181 h 1595975"/>
                <a:gd name="connsiteX250" fmla="*/ 1405999 w 2029171"/>
                <a:gd name="connsiteY250" fmla="*/ 1469355 h 1595975"/>
                <a:gd name="connsiteX251" fmla="*/ 1453222 w 2029171"/>
                <a:gd name="connsiteY251" fmla="*/ 1464339 h 1595975"/>
                <a:gd name="connsiteX252" fmla="*/ 1475319 w 2029171"/>
                <a:gd name="connsiteY252" fmla="*/ 1471366 h 1595975"/>
                <a:gd name="connsiteX253" fmla="*/ 1509482 w 2029171"/>
                <a:gd name="connsiteY253" fmla="*/ 1479410 h 1595975"/>
                <a:gd name="connsiteX254" fmla="*/ 1512487 w 2029171"/>
                <a:gd name="connsiteY254" fmla="*/ 1498502 h 1595975"/>
                <a:gd name="connsiteX255" fmla="*/ 1524552 w 2029171"/>
                <a:gd name="connsiteY255" fmla="*/ 1493486 h 1595975"/>
                <a:gd name="connsiteX256" fmla="*/ 1538606 w 2029171"/>
                <a:gd name="connsiteY256" fmla="*/ 1487454 h 1595975"/>
                <a:gd name="connsiteX257" fmla="*/ 1565742 w 2029171"/>
                <a:gd name="connsiteY257" fmla="*/ 1488448 h 1595975"/>
                <a:gd name="connsiteX258" fmla="*/ 1579819 w 2029171"/>
                <a:gd name="connsiteY258" fmla="*/ 1481421 h 1595975"/>
                <a:gd name="connsiteX259" fmla="*/ 1605938 w 2029171"/>
                <a:gd name="connsiteY259" fmla="*/ 1483432 h 1595975"/>
                <a:gd name="connsiteX260" fmla="*/ 1640100 w 2029171"/>
                <a:gd name="connsiteY260" fmla="*/ 1479410 h 1595975"/>
                <a:gd name="connsiteX261" fmla="*/ 1674263 w 2029171"/>
                <a:gd name="connsiteY261" fmla="*/ 1489465 h 1595975"/>
                <a:gd name="connsiteX262" fmla="*/ 1674263 w 2029171"/>
                <a:gd name="connsiteY262" fmla="*/ 1458330 h 1595975"/>
                <a:gd name="connsiteX263" fmla="*/ 1705398 w 2029171"/>
                <a:gd name="connsiteY263" fmla="*/ 1427195 h 1595975"/>
                <a:gd name="connsiteX264" fmla="*/ 1726502 w 2029171"/>
                <a:gd name="connsiteY264" fmla="*/ 1431217 h 1595975"/>
                <a:gd name="connsiteX265" fmla="*/ 1736556 w 2029171"/>
                <a:gd name="connsiteY265" fmla="*/ 1415152 h 1595975"/>
                <a:gd name="connsiteX266" fmla="*/ 1736556 w 2029171"/>
                <a:gd name="connsiteY266" fmla="*/ 1367930 h 1595975"/>
                <a:gd name="connsiteX267" fmla="*/ 1740578 w 2029171"/>
                <a:gd name="connsiteY267" fmla="*/ 1366936 h 1595975"/>
                <a:gd name="connsiteX268" fmla="*/ 1746611 w 2029171"/>
                <a:gd name="connsiteY268" fmla="*/ 1349854 h 1595975"/>
                <a:gd name="connsiteX269" fmla="*/ 1761682 w 2029171"/>
                <a:gd name="connsiteY269" fmla="*/ 1325746 h 1595975"/>
                <a:gd name="connsiteX270" fmla="*/ 1789812 w 2029171"/>
                <a:gd name="connsiteY270" fmla="*/ 1303649 h 1595975"/>
                <a:gd name="connsiteX271" fmla="*/ 1799866 w 2029171"/>
                <a:gd name="connsiteY271" fmla="*/ 1282546 h 1595975"/>
                <a:gd name="connsiteX272" fmla="*/ 1795844 w 2029171"/>
                <a:gd name="connsiteY272" fmla="*/ 1256427 h 1595975"/>
                <a:gd name="connsiteX273" fmla="*/ 1807910 w 2029171"/>
                <a:gd name="connsiteY273" fmla="*/ 1247389 h 1595975"/>
                <a:gd name="connsiteX274" fmla="*/ 1805899 w 2029171"/>
                <a:gd name="connsiteY274" fmla="*/ 1222264 h 1595975"/>
                <a:gd name="connsiteX275" fmla="*/ 1817965 w 2029171"/>
                <a:gd name="connsiteY275" fmla="*/ 1216231 h 1595975"/>
                <a:gd name="connsiteX276" fmla="*/ 1848106 w 2029171"/>
                <a:gd name="connsiteY276" fmla="*/ 1218242 h 1595975"/>
                <a:gd name="connsiteX277" fmla="*/ 1896322 w 2029171"/>
                <a:gd name="connsiteY277" fmla="*/ 1237334 h 1595975"/>
                <a:gd name="connsiteX278" fmla="*/ 1905360 w 2029171"/>
                <a:gd name="connsiteY278" fmla="*/ 1249400 h 1595975"/>
                <a:gd name="connsiteX279" fmla="*/ 1921447 w 2029171"/>
                <a:gd name="connsiteY279" fmla="*/ 1262459 h 1595975"/>
                <a:gd name="connsiteX280" fmla="*/ 1924452 w 2029171"/>
                <a:gd name="connsiteY280" fmla="*/ 1254416 h 1595975"/>
                <a:gd name="connsiteX281" fmla="*/ 1922441 w 2029171"/>
                <a:gd name="connsiteY281" fmla="*/ 1244361 h 1595975"/>
                <a:gd name="connsiteX282" fmla="*/ 1935501 w 2029171"/>
                <a:gd name="connsiteY282" fmla="*/ 1224275 h 1595975"/>
                <a:gd name="connsiteX283" fmla="*/ 1922441 w 2029171"/>
                <a:gd name="connsiteY283" fmla="*/ 1211215 h 1595975"/>
                <a:gd name="connsiteX284" fmla="*/ 1946549 w 2029171"/>
                <a:gd name="connsiteY284" fmla="*/ 1181074 h 1595975"/>
                <a:gd name="connsiteX285" fmla="*/ 1949554 w 2029171"/>
                <a:gd name="connsiteY285" fmla="*/ 1149939 h 1595975"/>
                <a:gd name="connsiteX286" fmla="*/ 1962614 w 2029171"/>
                <a:gd name="connsiteY286" fmla="*/ 1135863 h 1595975"/>
                <a:gd name="connsiteX287" fmla="*/ 1974679 w 2029171"/>
                <a:gd name="connsiteY287" fmla="*/ 1129830 h 1595975"/>
                <a:gd name="connsiteX288" fmla="*/ 1976691 w 2029171"/>
                <a:gd name="connsiteY288" fmla="*/ 1100683 h 1595975"/>
                <a:gd name="connsiteX289" fmla="*/ 1990744 w 2029171"/>
                <a:gd name="connsiteY289" fmla="*/ 1090628 h 1595975"/>
                <a:gd name="connsiteX290" fmla="*/ 1992755 w 2029171"/>
                <a:gd name="connsiteY290" fmla="*/ 1073547 h 1595975"/>
                <a:gd name="connsiteX291" fmla="*/ 1973662 w 2029171"/>
                <a:gd name="connsiteY291" fmla="*/ 1070542 h 1595975"/>
                <a:gd name="connsiteX292" fmla="*/ 1953576 w 2029171"/>
                <a:gd name="connsiteY292" fmla="*/ 1067537 h 1595975"/>
                <a:gd name="connsiteX293" fmla="*/ 1910376 w 2029171"/>
                <a:gd name="connsiteY293" fmla="*/ 1065526 h 1595975"/>
                <a:gd name="connsiteX294" fmla="*/ 1873208 w 2029171"/>
                <a:gd name="connsiteY294" fmla="*/ 1093656 h 1595975"/>
                <a:gd name="connsiteX295" fmla="*/ 1855132 w 2029171"/>
                <a:gd name="connsiteY295" fmla="*/ 1083601 h 1595975"/>
                <a:gd name="connsiteX296" fmla="*/ 1836040 w 2029171"/>
                <a:gd name="connsiteY296" fmla="*/ 1081590 h 1595975"/>
                <a:gd name="connsiteX297" fmla="*/ 1832018 w 2029171"/>
                <a:gd name="connsiteY297" fmla="*/ 1064509 h 1595975"/>
                <a:gd name="connsiteX298" fmla="*/ 1836040 w 2029171"/>
                <a:gd name="connsiteY298" fmla="*/ 1023319 h 1595975"/>
                <a:gd name="connsiteX299" fmla="*/ 1858137 w 2029171"/>
                <a:gd name="connsiteY299" fmla="*/ 1004227 h 1595975"/>
                <a:gd name="connsiteX300" fmla="*/ 1820969 w 2029171"/>
                <a:gd name="connsiteY300" fmla="*/ 987146 h 1595975"/>
                <a:gd name="connsiteX301" fmla="*/ 1798872 w 2029171"/>
                <a:gd name="connsiteY301" fmla="*/ 973069 h 1595975"/>
                <a:gd name="connsiteX302" fmla="*/ 1784819 w 2029171"/>
                <a:gd name="connsiteY302" fmla="*/ 981113 h 1595975"/>
                <a:gd name="connsiteX303" fmla="*/ 1771759 w 2029171"/>
                <a:gd name="connsiteY303" fmla="*/ 963037 h 1595975"/>
                <a:gd name="connsiteX304" fmla="*/ 1781814 w 2029171"/>
                <a:gd name="connsiteY304" fmla="*/ 943945 h 1595975"/>
                <a:gd name="connsiteX305" fmla="*/ 1762722 w 2029171"/>
                <a:gd name="connsiteY305" fmla="*/ 933890 h 1595975"/>
                <a:gd name="connsiteX306" fmla="*/ 1744646 w 2029171"/>
                <a:gd name="connsiteY306" fmla="*/ 915815 h 1595975"/>
                <a:gd name="connsiteX307" fmla="*/ 1759717 w 2029171"/>
                <a:gd name="connsiteY307" fmla="*/ 910799 h 1595975"/>
                <a:gd name="connsiteX308" fmla="*/ 1762722 w 2029171"/>
                <a:gd name="connsiteY308" fmla="*/ 896746 h 1595975"/>
                <a:gd name="connsiteX309" fmla="*/ 1739607 w 2029171"/>
                <a:gd name="connsiteY309" fmla="*/ 858561 h 1595975"/>
                <a:gd name="connsiteX310" fmla="*/ 1755672 w 2029171"/>
                <a:gd name="connsiteY310" fmla="*/ 830431 h 1595975"/>
                <a:gd name="connsiteX311" fmla="*/ 1750656 w 2029171"/>
                <a:gd name="connsiteY311" fmla="*/ 808334 h 1595975"/>
                <a:gd name="connsiteX312" fmla="*/ 1763716 w 2029171"/>
                <a:gd name="connsiteY312" fmla="*/ 799296 h 1595975"/>
                <a:gd name="connsiteX313" fmla="*/ 1774764 w 2029171"/>
                <a:gd name="connsiteY313" fmla="*/ 793263 h 1595975"/>
                <a:gd name="connsiteX314" fmla="*/ 1798872 w 2029171"/>
                <a:gd name="connsiteY314" fmla="*/ 778193 h 1595975"/>
                <a:gd name="connsiteX315" fmla="*/ 1792840 w 2029171"/>
                <a:gd name="connsiteY315" fmla="*/ 756095 h 1595975"/>
                <a:gd name="connsiteX316" fmla="*/ 1790829 w 2029171"/>
                <a:gd name="connsiteY316" fmla="*/ 740031 h 1595975"/>
                <a:gd name="connsiteX317" fmla="*/ 1769725 w 2029171"/>
                <a:gd name="connsiteY317" fmla="*/ 701846 h 1595975"/>
                <a:gd name="connsiteX318" fmla="*/ 1749639 w 2029171"/>
                <a:gd name="connsiteY318" fmla="*/ 689781 h 1595975"/>
                <a:gd name="connsiteX319" fmla="*/ 1748506 w 2029171"/>
                <a:gd name="connsiteY319" fmla="*/ 691976 h 15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2029171" h="1595975">
                  <a:moveTo>
                    <a:pt x="1748506" y="691976"/>
                  </a:moveTo>
                  <a:cubicBezTo>
                    <a:pt x="1742474" y="692739"/>
                    <a:pt x="1750772" y="682176"/>
                    <a:pt x="1753037" y="678408"/>
                  </a:cubicBezTo>
                  <a:cubicBezTo>
                    <a:pt x="1755302" y="674641"/>
                    <a:pt x="1753037" y="667106"/>
                    <a:pt x="1752274" y="663338"/>
                  </a:cubicBezTo>
                  <a:cubicBezTo>
                    <a:pt x="1751511" y="659570"/>
                    <a:pt x="1756042" y="652035"/>
                    <a:pt x="1759047" y="647505"/>
                  </a:cubicBezTo>
                  <a:cubicBezTo>
                    <a:pt x="1762051" y="642974"/>
                    <a:pt x="1759809" y="639207"/>
                    <a:pt x="1756042" y="633937"/>
                  </a:cubicBezTo>
                  <a:cubicBezTo>
                    <a:pt x="1752274" y="628667"/>
                    <a:pt x="1738706" y="618866"/>
                    <a:pt x="1736441" y="611331"/>
                  </a:cubicBezTo>
                  <a:cubicBezTo>
                    <a:pt x="1734176" y="603796"/>
                    <a:pt x="1768847" y="597763"/>
                    <a:pt x="1775619" y="597763"/>
                  </a:cubicBezTo>
                  <a:cubicBezTo>
                    <a:pt x="1782392" y="597763"/>
                    <a:pt x="1814058" y="589465"/>
                    <a:pt x="1821594" y="587223"/>
                  </a:cubicBezTo>
                  <a:cubicBezTo>
                    <a:pt x="1829129" y="584981"/>
                    <a:pt x="1839669" y="578185"/>
                    <a:pt x="1844962" y="574417"/>
                  </a:cubicBezTo>
                  <a:cubicBezTo>
                    <a:pt x="1850232" y="570650"/>
                    <a:pt x="1863038" y="569147"/>
                    <a:pt x="1872838" y="566119"/>
                  </a:cubicBezTo>
                  <a:cubicBezTo>
                    <a:pt x="1882638" y="563115"/>
                    <a:pt x="1897709" y="554817"/>
                    <a:pt x="1905984" y="546518"/>
                  </a:cubicBezTo>
                  <a:cubicBezTo>
                    <a:pt x="1914282" y="538220"/>
                    <a:pt x="1970034" y="514112"/>
                    <a:pt x="1977569" y="507340"/>
                  </a:cubicBezTo>
                  <a:cubicBezTo>
                    <a:pt x="1985104" y="500567"/>
                    <a:pt x="2023543" y="470426"/>
                    <a:pt x="2028050" y="466659"/>
                  </a:cubicBezTo>
                  <a:cubicBezTo>
                    <a:pt x="2032557" y="462891"/>
                    <a:pt x="2022018" y="453091"/>
                    <a:pt x="2022018" y="453091"/>
                  </a:cubicBezTo>
                  <a:cubicBezTo>
                    <a:pt x="2022018" y="453091"/>
                    <a:pt x="1978308" y="494535"/>
                    <a:pt x="1964001" y="505837"/>
                  </a:cubicBezTo>
                  <a:cubicBezTo>
                    <a:pt x="1949693" y="517140"/>
                    <a:pt x="1886383" y="545779"/>
                    <a:pt x="1880373" y="547281"/>
                  </a:cubicBezTo>
                  <a:cubicBezTo>
                    <a:pt x="1874364" y="548784"/>
                    <a:pt x="1826864" y="566882"/>
                    <a:pt x="1816324" y="570650"/>
                  </a:cubicBezTo>
                  <a:cubicBezTo>
                    <a:pt x="1805784" y="574417"/>
                    <a:pt x="1753037" y="585720"/>
                    <a:pt x="1729668" y="588725"/>
                  </a:cubicBezTo>
                  <a:cubicBezTo>
                    <a:pt x="1706300" y="591730"/>
                    <a:pt x="1579726" y="602293"/>
                    <a:pt x="1571428" y="602293"/>
                  </a:cubicBezTo>
                  <a:cubicBezTo>
                    <a:pt x="1563130" y="602293"/>
                    <a:pt x="1560888" y="598526"/>
                    <a:pt x="1555595" y="593255"/>
                  </a:cubicBezTo>
                  <a:cubicBezTo>
                    <a:pt x="1550325" y="587985"/>
                    <a:pt x="1539022" y="595521"/>
                    <a:pt x="1532989" y="598526"/>
                  </a:cubicBezTo>
                  <a:cubicBezTo>
                    <a:pt x="1526956" y="601530"/>
                    <a:pt x="1500583" y="598526"/>
                    <a:pt x="1493811" y="597763"/>
                  </a:cubicBezTo>
                  <a:cubicBezTo>
                    <a:pt x="1487038" y="597000"/>
                    <a:pt x="1461404" y="585697"/>
                    <a:pt x="1456134" y="581190"/>
                  </a:cubicBezTo>
                  <a:cubicBezTo>
                    <a:pt x="1450864" y="576659"/>
                    <a:pt x="1441064" y="575920"/>
                    <a:pt x="1434291" y="575157"/>
                  </a:cubicBezTo>
                  <a:cubicBezTo>
                    <a:pt x="1427519" y="574394"/>
                    <a:pt x="1408681" y="570627"/>
                    <a:pt x="1392847" y="564617"/>
                  </a:cubicBezTo>
                  <a:cubicBezTo>
                    <a:pt x="1377014" y="558584"/>
                    <a:pt x="1362707" y="537481"/>
                    <a:pt x="1360441" y="531471"/>
                  </a:cubicBezTo>
                  <a:cubicBezTo>
                    <a:pt x="1358176" y="525438"/>
                    <a:pt x="1337073" y="525438"/>
                    <a:pt x="1322765" y="523173"/>
                  </a:cubicBezTo>
                  <a:cubicBezTo>
                    <a:pt x="1308457" y="520908"/>
                    <a:pt x="1292624" y="499805"/>
                    <a:pt x="1288094" y="486999"/>
                  </a:cubicBezTo>
                  <a:cubicBezTo>
                    <a:pt x="1283563" y="474194"/>
                    <a:pt x="1280558" y="444793"/>
                    <a:pt x="1280558" y="436518"/>
                  </a:cubicBezTo>
                  <a:cubicBezTo>
                    <a:pt x="1280558" y="428243"/>
                    <a:pt x="1278293" y="350625"/>
                    <a:pt x="1278293" y="345355"/>
                  </a:cubicBezTo>
                  <a:cubicBezTo>
                    <a:pt x="1278293" y="340085"/>
                    <a:pt x="1260958" y="298641"/>
                    <a:pt x="1257190" y="292608"/>
                  </a:cubicBezTo>
                  <a:cubicBezTo>
                    <a:pt x="1253422" y="286576"/>
                    <a:pt x="1252659" y="259462"/>
                    <a:pt x="1252659" y="251927"/>
                  </a:cubicBezTo>
                  <a:cubicBezTo>
                    <a:pt x="1252659" y="244392"/>
                    <a:pt x="1235324" y="260225"/>
                    <a:pt x="1227789" y="263230"/>
                  </a:cubicBezTo>
                  <a:cubicBezTo>
                    <a:pt x="1220253" y="266235"/>
                    <a:pt x="1217988" y="241387"/>
                    <a:pt x="1217988" y="238359"/>
                  </a:cubicBezTo>
                  <a:cubicBezTo>
                    <a:pt x="1217988" y="235331"/>
                    <a:pt x="1218751" y="226294"/>
                    <a:pt x="1220253" y="223289"/>
                  </a:cubicBezTo>
                  <a:cubicBezTo>
                    <a:pt x="1221756" y="220284"/>
                    <a:pt x="1219490" y="214251"/>
                    <a:pt x="1218751" y="211223"/>
                  </a:cubicBezTo>
                  <a:cubicBezTo>
                    <a:pt x="1217988" y="208218"/>
                    <a:pt x="1217248" y="192385"/>
                    <a:pt x="1217988" y="188617"/>
                  </a:cubicBezTo>
                  <a:cubicBezTo>
                    <a:pt x="1218751" y="184850"/>
                    <a:pt x="1213458" y="181845"/>
                    <a:pt x="1210453" y="181082"/>
                  </a:cubicBezTo>
                  <a:cubicBezTo>
                    <a:pt x="1207448" y="180319"/>
                    <a:pt x="1201415" y="172784"/>
                    <a:pt x="1196885" y="166774"/>
                  </a:cubicBezTo>
                  <a:cubicBezTo>
                    <a:pt x="1192354" y="160765"/>
                    <a:pt x="1181814" y="159239"/>
                    <a:pt x="1175782" y="158476"/>
                  </a:cubicBezTo>
                  <a:cubicBezTo>
                    <a:pt x="1169748" y="157714"/>
                    <a:pt x="1167483" y="138875"/>
                    <a:pt x="1166744" y="133605"/>
                  </a:cubicBezTo>
                  <a:cubicBezTo>
                    <a:pt x="1165981" y="128335"/>
                    <a:pt x="1169748" y="111762"/>
                    <a:pt x="1172014" y="107995"/>
                  </a:cubicBezTo>
                  <a:cubicBezTo>
                    <a:pt x="1174279" y="104227"/>
                    <a:pt x="1179549" y="94427"/>
                    <a:pt x="1181814" y="86891"/>
                  </a:cubicBezTo>
                  <a:cubicBezTo>
                    <a:pt x="1184079" y="79356"/>
                    <a:pt x="1199150" y="87654"/>
                    <a:pt x="1203657" y="91422"/>
                  </a:cubicBezTo>
                  <a:cubicBezTo>
                    <a:pt x="1208164" y="95189"/>
                    <a:pt x="1214197" y="98194"/>
                    <a:pt x="1221732" y="101962"/>
                  </a:cubicBezTo>
                  <a:cubicBezTo>
                    <a:pt x="1229268" y="105730"/>
                    <a:pt x="1242836" y="113265"/>
                    <a:pt x="1248869" y="118535"/>
                  </a:cubicBezTo>
                  <a:cubicBezTo>
                    <a:pt x="1254902" y="123805"/>
                    <a:pt x="1257167" y="127573"/>
                    <a:pt x="1262437" y="129838"/>
                  </a:cubicBezTo>
                  <a:cubicBezTo>
                    <a:pt x="1267707" y="132103"/>
                    <a:pt x="1292578" y="150178"/>
                    <a:pt x="1296345" y="153946"/>
                  </a:cubicBezTo>
                  <a:cubicBezTo>
                    <a:pt x="1300113" y="157714"/>
                    <a:pt x="1309151" y="162244"/>
                    <a:pt x="1322719" y="166751"/>
                  </a:cubicBezTo>
                  <a:cubicBezTo>
                    <a:pt x="1336287" y="171259"/>
                    <a:pt x="1343822" y="185589"/>
                    <a:pt x="1346087" y="192362"/>
                  </a:cubicBezTo>
                  <a:cubicBezTo>
                    <a:pt x="1348352" y="199134"/>
                    <a:pt x="1355125" y="199134"/>
                    <a:pt x="1358893" y="199897"/>
                  </a:cubicBezTo>
                  <a:cubicBezTo>
                    <a:pt x="1362660" y="200660"/>
                    <a:pt x="1370196" y="205167"/>
                    <a:pt x="1372461" y="210437"/>
                  </a:cubicBezTo>
                  <a:cubicBezTo>
                    <a:pt x="1374726" y="215707"/>
                    <a:pt x="1379233" y="214205"/>
                    <a:pt x="1383764" y="211940"/>
                  </a:cubicBezTo>
                  <a:cubicBezTo>
                    <a:pt x="1388294" y="209674"/>
                    <a:pt x="1395066" y="218712"/>
                    <a:pt x="1396569" y="224005"/>
                  </a:cubicBezTo>
                  <a:cubicBezTo>
                    <a:pt x="1398071" y="229298"/>
                    <a:pt x="1407109" y="242081"/>
                    <a:pt x="1412402" y="248113"/>
                  </a:cubicBezTo>
                  <a:cubicBezTo>
                    <a:pt x="1417672" y="254146"/>
                    <a:pt x="1428975" y="283524"/>
                    <a:pt x="1428975" y="288055"/>
                  </a:cubicBezTo>
                  <a:cubicBezTo>
                    <a:pt x="1428975" y="292585"/>
                    <a:pt x="1440278" y="301623"/>
                    <a:pt x="1446311" y="304628"/>
                  </a:cubicBezTo>
                  <a:cubicBezTo>
                    <a:pt x="1452343" y="307633"/>
                    <a:pt x="1451581" y="312163"/>
                    <a:pt x="1455348" y="318196"/>
                  </a:cubicBezTo>
                  <a:cubicBezTo>
                    <a:pt x="1459116" y="324229"/>
                    <a:pt x="1488818" y="291383"/>
                    <a:pt x="1489580" y="281606"/>
                  </a:cubicBezTo>
                  <a:cubicBezTo>
                    <a:pt x="1490343" y="271806"/>
                    <a:pt x="1477330" y="255487"/>
                    <a:pt x="1475065" y="248714"/>
                  </a:cubicBezTo>
                  <a:cubicBezTo>
                    <a:pt x="1472800" y="241942"/>
                    <a:pt x="1461497" y="231379"/>
                    <a:pt x="1455464" y="227611"/>
                  </a:cubicBezTo>
                  <a:cubicBezTo>
                    <a:pt x="1449084" y="223635"/>
                    <a:pt x="1426756" y="189889"/>
                    <a:pt x="1417788" y="183902"/>
                  </a:cubicBezTo>
                  <a:cubicBezTo>
                    <a:pt x="1411015" y="179372"/>
                    <a:pt x="1331340" y="112063"/>
                    <a:pt x="1319275" y="106030"/>
                  </a:cubicBezTo>
                  <a:cubicBezTo>
                    <a:pt x="1307209" y="99997"/>
                    <a:pt x="1244084" y="68469"/>
                    <a:pt x="1240316" y="66227"/>
                  </a:cubicBezTo>
                  <a:cubicBezTo>
                    <a:pt x="1236549" y="63962"/>
                    <a:pt x="1215307" y="42743"/>
                    <a:pt x="1207772" y="38976"/>
                  </a:cubicBezTo>
                  <a:cubicBezTo>
                    <a:pt x="1200236" y="35208"/>
                    <a:pt x="1173863" y="11839"/>
                    <a:pt x="1161057" y="2062"/>
                  </a:cubicBezTo>
                  <a:cubicBezTo>
                    <a:pt x="1148252" y="-7738"/>
                    <a:pt x="1077083" y="20577"/>
                    <a:pt x="1071074" y="20577"/>
                  </a:cubicBezTo>
                  <a:cubicBezTo>
                    <a:pt x="1065064" y="20577"/>
                    <a:pt x="972376" y="21339"/>
                    <a:pt x="964078" y="21339"/>
                  </a:cubicBezTo>
                  <a:cubicBezTo>
                    <a:pt x="955780" y="21339"/>
                    <a:pt x="935439" y="17572"/>
                    <a:pt x="927164" y="16069"/>
                  </a:cubicBezTo>
                  <a:cubicBezTo>
                    <a:pt x="918866" y="14567"/>
                    <a:pt x="862352" y="15307"/>
                    <a:pt x="852575" y="19074"/>
                  </a:cubicBezTo>
                  <a:cubicBezTo>
                    <a:pt x="842774" y="22842"/>
                    <a:pt x="789288" y="29614"/>
                    <a:pt x="777222" y="35647"/>
                  </a:cubicBezTo>
                  <a:cubicBezTo>
                    <a:pt x="765157" y="41680"/>
                    <a:pt x="703372" y="52220"/>
                    <a:pt x="692832" y="55988"/>
                  </a:cubicBezTo>
                  <a:cubicBezTo>
                    <a:pt x="682292" y="59755"/>
                    <a:pt x="633313" y="74826"/>
                    <a:pt x="633313" y="74826"/>
                  </a:cubicBezTo>
                  <a:cubicBezTo>
                    <a:pt x="615238" y="77831"/>
                    <a:pt x="528582" y="100436"/>
                    <a:pt x="511247" y="100436"/>
                  </a:cubicBezTo>
                  <a:cubicBezTo>
                    <a:pt x="493911" y="100436"/>
                    <a:pt x="454732" y="101939"/>
                    <a:pt x="443429" y="104967"/>
                  </a:cubicBezTo>
                  <a:cubicBezTo>
                    <a:pt x="432126" y="107972"/>
                    <a:pt x="394450" y="122303"/>
                    <a:pt x="386152" y="123805"/>
                  </a:cubicBezTo>
                  <a:cubicBezTo>
                    <a:pt x="377854" y="125307"/>
                    <a:pt x="329638" y="147913"/>
                    <a:pt x="320600" y="154709"/>
                  </a:cubicBezTo>
                  <a:cubicBezTo>
                    <a:pt x="311562" y="161481"/>
                    <a:pt x="299497" y="164509"/>
                    <a:pt x="294989" y="165249"/>
                  </a:cubicBezTo>
                  <a:cubicBezTo>
                    <a:pt x="290482" y="165988"/>
                    <a:pt x="257313" y="179557"/>
                    <a:pt x="249015" y="184850"/>
                  </a:cubicBezTo>
                  <a:cubicBezTo>
                    <a:pt x="240717" y="190143"/>
                    <a:pt x="222642" y="206693"/>
                    <a:pt x="215869" y="214228"/>
                  </a:cubicBezTo>
                  <a:cubicBezTo>
                    <a:pt x="209097" y="221763"/>
                    <a:pt x="184226" y="244369"/>
                    <a:pt x="174426" y="251141"/>
                  </a:cubicBezTo>
                  <a:cubicBezTo>
                    <a:pt x="164625" y="257914"/>
                    <a:pt x="120916" y="284287"/>
                    <a:pt x="103603" y="289580"/>
                  </a:cubicBezTo>
                  <a:cubicBezTo>
                    <a:pt x="86291" y="294874"/>
                    <a:pt x="47089" y="308419"/>
                    <a:pt x="32781" y="308419"/>
                  </a:cubicBezTo>
                  <a:cubicBezTo>
                    <a:pt x="28043" y="308419"/>
                    <a:pt x="16856" y="308835"/>
                    <a:pt x="3426" y="309574"/>
                  </a:cubicBezTo>
                  <a:lnTo>
                    <a:pt x="3380" y="308927"/>
                  </a:lnTo>
                  <a:cubicBezTo>
                    <a:pt x="3380" y="308927"/>
                    <a:pt x="375" y="322980"/>
                    <a:pt x="4397" y="328019"/>
                  </a:cubicBezTo>
                  <a:cubicBezTo>
                    <a:pt x="8419" y="333035"/>
                    <a:pt x="17457" y="333035"/>
                    <a:pt x="17457" y="340085"/>
                  </a:cubicBezTo>
                  <a:cubicBezTo>
                    <a:pt x="17457" y="347135"/>
                    <a:pt x="17457" y="359177"/>
                    <a:pt x="21478" y="366204"/>
                  </a:cubicBezTo>
                  <a:cubicBezTo>
                    <a:pt x="25500" y="373231"/>
                    <a:pt x="34538" y="388301"/>
                    <a:pt x="42582" y="393340"/>
                  </a:cubicBezTo>
                  <a:cubicBezTo>
                    <a:pt x="50626" y="398379"/>
                    <a:pt x="71729" y="418465"/>
                    <a:pt x="74734" y="424475"/>
                  </a:cubicBezTo>
                  <a:cubicBezTo>
                    <a:pt x="77739" y="430485"/>
                    <a:pt x="85782" y="454616"/>
                    <a:pt x="83771" y="460649"/>
                  </a:cubicBezTo>
                  <a:cubicBezTo>
                    <a:pt x="81760" y="466682"/>
                    <a:pt x="75728" y="479741"/>
                    <a:pt x="77739" y="483763"/>
                  </a:cubicBezTo>
                  <a:cubicBezTo>
                    <a:pt x="79750" y="487785"/>
                    <a:pt x="88787" y="518920"/>
                    <a:pt x="89804" y="523959"/>
                  </a:cubicBezTo>
                  <a:cubicBezTo>
                    <a:pt x="90821" y="528998"/>
                    <a:pt x="91815" y="538012"/>
                    <a:pt x="86799" y="540023"/>
                  </a:cubicBezTo>
                  <a:cubicBezTo>
                    <a:pt x="81784" y="542034"/>
                    <a:pt x="63685" y="550078"/>
                    <a:pt x="65696" y="555094"/>
                  </a:cubicBezTo>
                  <a:cubicBezTo>
                    <a:pt x="67707" y="560110"/>
                    <a:pt x="71729" y="573169"/>
                    <a:pt x="71729" y="576197"/>
                  </a:cubicBezTo>
                  <a:cubicBezTo>
                    <a:pt x="71729" y="579225"/>
                    <a:pt x="70712" y="595290"/>
                    <a:pt x="75751" y="598294"/>
                  </a:cubicBezTo>
                  <a:cubicBezTo>
                    <a:pt x="80790" y="601299"/>
                    <a:pt x="94843" y="619398"/>
                    <a:pt x="95837" y="623420"/>
                  </a:cubicBezTo>
                  <a:cubicBezTo>
                    <a:pt x="96831" y="627441"/>
                    <a:pt x="96854" y="656565"/>
                    <a:pt x="94843" y="663615"/>
                  </a:cubicBezTo>
                  <a:cubicBezTo>
                    <a:pt x="92832" y="670642"/>
                    <a:pt x="92832" y="679703"/>
                    <a:pt x="86799" y="680697"/>
                  </a:cubicBezTo>
                  <a:cubicBezTo>
                    <a:pt x="80767" y="681691"/>
                    <a:pt x="31533" y="697778"/>
                    <a:pt x="24506" y="697778"/>
                  </a:cubicBezTo>
                  <a:cubicBezTo>
                    <a:pt x="17480" y="697778"/>
                    <a:pt x="10453" y="699789"/>
                    <a:pt x="7425" y="702794"/>
                  </a:cubicBezTo>
                  <a:cubicBezTo>
                    <a:pt x="4397" y="705799"/>
                    <a:pt x="398" y="709821"/>
                    <a:pt x="398" y="713843"/>
                  </a:cubicBezTo>
                  <a:cubicBezTo>
                    <a:pt x="398" y="717864"/>
                    <a:pt x="-1613" y="762059"/>
                    <a:pt x="3403" y="766081"/>
                  </a:cubicBezTo>
                  <a:cubicBezTo>
                    <a:pt x="8419" y="770103"/>
                    <a:pt x="24506" y="793217"/>
                    <a:pt x="24506" y="798233"/>
                  </a:cubicBezTo>
                  <a:cubicBezTo>
                    <a:pt x="24506" y="803249"/>
                    <a:pt x="28528" y="820330"/>
                    <a:pt x="31533" y="826363"/>
                  </a:cubicBezTo>
                  <a:cubicBezTo>
                    <a:pt x="34538" y="832396"/>
                    <a:pt x="43599" y="849477"/>
                    <a:pt x="43599" y="855510"/>
                  </a:cubicBezTo>
                  <a:cubicBezTo>
                    <a:pt x="43599" y="861543"/>
                    <a:pt x="42582" y="887662"/>
                    <a:pt x="44593" y="894689"/>
                  </a:cubicBezTo>
                  <a:cubicBezTo>
                    <a:pt x="46604" y="901715"/>
                    <a:pt x="40571" y="931856"/>
                    <a:pt x="40571" y="934884"/>
                  </a:cubicBezTo>
                  <a:cubicBezTo>
                    <a:pt x="40571" y="937912"/>
                    <a:pt x="35555" y="946950"/>
                    <a:pt x="30516" y="950972"/>
                  </a:cubicBezTo>
                  <a:cubicBezTo>
                    <a:pt x="25500" y="954994"/>
                    <a:pt x="9413" y="960009"/>
                    <a:pt x="14452" y="965025"/>
                  </a:cubicBezTo>
                  <a:cubicBezTo>
                    <a:pt x="19468" y="970041"/>
                    <a:pt x="27511" y="979079"/>
                    <a:pt x="25500" y="983101"/>
                  </a:cubicBezTo>
                  <a:cubicBezTo>
                    <a:pt x="23489" y="987122"/>
                    <a:pt x="21478" y="1017263"/>
                    <a:pt x="27511" y="1017263"/>
                  </a:cubicBezTo>
                  <a:cubicBezTo>
                    <a:pt x="33544" y="1017263"/>
                    <a:pt x="37566" y="1019274"/>
                    <a:pt x="37566" y="1014259"/>
                  </a:cubicBezTo>
                  <a:cubicBezTo>
                    <a:pt x="37566" y="1009243"/>
                    <a:pt x="35555" y="1007232"/>
                    <a:pt x="38560" y="1000182"/>
                  </a:cubicBezTo>
                  <a:cubicBezTo>
                    <a:pt x="41565" y="993155"/>
                    <a:pt x="40571" y="987122"/>
                    <a:pt x="49609" y="982107"/>
                  </a:cubicBezTo>
                  <a:cubicBezTo>
                    <a:pt x="58646" y="977091"/>
                    <a:pt x="57652" y="979102"/>
                    <a:pt x="57652" y="984118"/>
                  </a:cubicBezTo>
                  <a:cubicBezTo>
                    <a:pt x="57652" y="989133"/>
                    <a:pt x="68701" y="983124"/>
                    <a:pt x="68701" y="987122"/>
                  </a:cubicBezTo>
                  <a:cubicBezTo>
                    <a:pt x="68701" y="991121"/>
                    <a:pt x="68701" y="1003187"/>
                    <a:pt x="74734" y="1003187"/>
                  </a:cubicBezTo>
                  <a:cubicBezTo>
                    <a:pt x="80767" y="1003187"/>
                    <a:pt x="87793" y="1002193"/>
                    <a:pt x="89804" y="1008203"/>
                  </a:cubicBezTo>
                  <a:cubicBezTo>
                    <a:pt x="91815" y="1014212"/>
                    <a:pt x="96831" y="1033328"/>
                    <a:pt x="91815" y="1035339"/>
                  </a:cubicBezTo>
                  <a:cubicBezTo>
                    <a:pt x="86799" y="1037350"/>
                    <a:pt x="81760" y="1037350"/>
                    <a:pt x="84788" y="1042366"/>
                  </a:cubicBezTo>
                  <a:cubicBezTo>
                    <a:pt x="87793" y="1047381"/>
                    <a:pt x="101870" y="1072507"/>
                    <a:pt x="107903" y="1072507"/>
                  </a:cubicBezTo>
                  <a:cubicBezTo>
                    <a:pt x="113935" y="1072507"/>
                    <a:pt x="108897" y="1067491"/>
                    <a:pt x="113935" y="1072507"/>
                  </a:cubicBezTo>
                  <a:cubicBezTo>
                    <a:pt x="118951" y="1077522"/>
                    <a:pt x="122973" y="1082561"/>
                    <a:pt x="129006" y="1085566"/>
                  </a:cubicBezTo>
                  <a:cubicBezTo>
                    <a:pt x="135039" y="1088571"/>
                    <a:pt x="155125" y="1096615"/>
                    <a:pt x="155125" y="1102648"/>
                  </a:cubicBezTo>
                  <a:cubicBezTo>
                    <a:pt x="155125" y="1108680"/>
                    <a:pt x="156119" y="1127773"/>
                    <a:pt x="150109" y="1128767"/>
                  </a:cubicBezTo>
                  <a:cubicBezTo>
                    <a:pt x="144100" y="1129761"/>
                    <a:pt x="126001" y="1130778"/>
                    <a:pt x="117957" y="1128767"/>
                  </a:cubicBezTo>
                  <a:cubicBezTo>
                    <a:pt x="109914" y="1126756"/>
                    <a:pt x="98865" y="1119729"/>
                    <a:pt x="97871" y="1123751"/>
                  </a:cubicBezTo>
                  <a:cubicBezTo>
                    <a:pt x="96854" y="1127773"/>
                    <a:pt x="94866" y="1135817"/>
                    <a:pt x="89827" y="1137827"/>
                  </a:cubicBezTo>
                  <a:cubicBezTo>
                    <a:pt x="84788" y="1139838"/>
                    <a:pt x="71752" y="1147882"/>
                    <a:pt x="74757" y="1150887"/>
                  </a:cubicBezTo>
                  <a:cubicBezTo>
                    <a:pt x="77762" y="1153892"/>
                    <a:pt x="85805" y="1172984"/>
                    <a:pt x="84812" y="1180034"/>
                  </a:cubicBezTo>
                  <a:cubicBezTo>
                    <a:pt x="83818" y="1187061"/>
                    <a:pt x="75774" y="1192100"/>
                    <a:pt x="83818" y="1195105"/>
                  </a:cubicBezTo>
                  <a:cubicBezTo>
                    <a:pt x="91861" y="1198109"/>
                    <a:pt x="99882" y="1207170"/>
                    <a:pt x="99882" y="1214197"/>
                  </a:cubicBezTo>
                  <a:cubicBezTo>
                    <a:pt x="99882" y="1221224"/>
                    <a:pt x="98865" y="1234283"/>
                    <a:pt x="103904" y="1232272"/>
                  </a:cubicBezTo>
                  <a:cubicBezTo>
                    <a:pt x="108920" y="1230261"/>
                    <a:pt x="127018" y="1222218"/>
                    <a:pt x="126001" y="1228250"/>
                  </a:cubicBezTo>
                  <a:cubicBezTo>
                    <a:pt x="124984" y="1234283"/>
                    <a:pt x="126001" y="1245332"/>
                    <a:pt x="120985" y="1247343"/>
                  </a:cubicBezTo>
                  <a:cubicBezTo>
                    <a:pt x="115970" y="1249354"/>
                    <a:pt x="111948" y="1251365"/>
                    <a:pt x="107926" y="1257397"/>
                  </a:cubicBezTo>
                  <a:cubicBezTo>
                    <a:pt x="103904" y="1263430"/>
                    <a:pt x="99882" y="1270457"/>
                    <a:pt x="92855" y="1273485"/>
                  </a:cubicBezTo>
                  <a:cubicBezTo>
                    <a:pt x="85829" y="1276490"/>
                    <a:pt x="67730" y="1282523"/>
                    <a:pt x="70758" y="1286545"/>
                  </a:cubicBezTo>
                  <a:cubicBezTo>
                    <a:pt x="73763" y="1290566"/>
                    <a:pt x="82824" y="1311670"/>
                    <a:pt x="81807" y="1316686"/>
                  </a:cubicBezTo>
                  <a:cubicBezTo>
                    <a:pt x="80813" y="1321701"/>
                    <a:pt x="82824" y="1349831"/>
                    <a:pt x="83818" y="1353853"/>
                  </a:cubicBezTo>
                  <a:cubicBezTo>
                    <a:pt x="84812" y="1357875"/>
                    <a:pt x="86822" y="1392038"/>
                    <a:pt x="86822" y="1392038"/>
                  </a:cubicBezTo>
                  <a:cubicBezTo>
                    <a:pt x="86822" y="1392038"/>
                    <a:pt x="97871" y="1406115"/>
                    <a:pt x="95860" y="1412124"/>
                  </a:cubicBezTo>
                  <a:cubicBezTo>
                    <a:pt x="93849" y="1418134"/>
                    <a:pt x="83818" y="1425184"/>
                    <a:pt x="85805" y="1429206"/>
                  </a:cubicBezTo>
                  <a:cubicBezTo>
                    <a:pt x="87816" y="1433228"/>
                    <a:pt x="89827" y="1439260"/>
                    <a:pt x="90821" y="1442265"/>
                  </a:cubicBezTo>
                  <a:cubicBezTo>
                    <a:pt x="91838" y="1445270"/>
                    <a:pt x="104898" y="1473423"/>
                    <a:pt x="109914" y="1477422"/>
                  </a:cubicBezTo>
                  <a:cubicBezTo>
                    <a:pt x="114929" y="1481444"/>
                    <a:pt x="117957" y="1484449"/>
                    <a:pt x="118951" y="1487477"/>
                  </a:cubicBezTo>
                  <a:cubicBezTo>
                    <a:pt x="119945" y="1490482"/>
                    <a:pt x="123967" y="1534699"/>
                    <a:pt x="127989" y="1530677"/>
                  </a:cubicBezTo>
                  <a:cubicBezTo>
                    <a:pt x="132011" y="1526655"/>
                    <a:pt x="150086" y="1514613"/>
                    <a:pt x="154108" y="1514613"/>
                  </a:cubicBezTo>
                  <a:cubicBezTo>
                    <a:pt x="158130" y="1514613"/>
                    <a:pt x="165157" y="1517641"/>
                    <a:pt x="165157" y="1522657"/>
                  </a:cubicBezTo>
                  <a:cubicBezTo>
                    <a:pt x="165157" y="1527672"/>
                    <a:pt x="157113" y="1540732"/>
                    <a:pt x="158130" y="1544754"/>
                  </a:cubicBezTo>
                  <a:cubicBezTo>
                    <a:pt x="159124" y="1548776"/>
                    <a:pt x="158130" y="1551781"/>
                    <a:pt x="163146" y="1552798"/>
                  </a:cubicBezTo>
                  <a:cubicBezTo>
                    <a:pt x="168162" y="1553815"/>
                    <a:pt x="175211" y="1554809"/>
                    <a:pt x="177222" y="1557814"/>
                  </a:cubicBezTo>
                  <a:cubicBezTo>
                    <a:pt x="179233" y="1560818"/>
                    <a:pt x="194304" y="1560841"/>
                    <a:pt x="200337" y="1555803"/>
                  </a:cubicBezTo>
                  <a:cubicBezTo>
                    <a:pt x="206369" y="1550764"/>
                    <a:pt x="226456" y="1525661"/>
                    <a:pt x="234500" y="1529683"/>
                  </a:cubicBezTo>
                  <a:cubicBezTo>
                    <a:pt x="242543" y="1533705"/>
                    <a:pt x="267645" y="1547759"/>
                    <a:pt x="275689" y="1545748"/>
                  </a:cubicBezTo>
                  <a:cubicBezTo>
                    <a:pt x="283733" y="1543737"/>
                    <a:pt x="296792" y="1537704"/>
                    <a:pt x="301808" y="1539715"/>
                  </a:cubicBezTo>
                  <a:cubicBezTo>
                    <a:pt x="306824" y="1541726"/>
                    <a:pt x="328944" y="1548753"/>
                    <a:pt x="337982" y="1547759"/>
                  </a:cubicBezTo>
                  <a:cubicBezTo>
                    <a:pt x="347020" y="1546765"/>
                    <a:pt x="356057" y="1538721"/>
                    <a:pt x="361096" y="1543737"/>
                  </a:cubicBezTo>
                  <a:cubicBezTo>
                    <a:pt x="366112" y="1548753"/>
                    <a:pt x="365118" y="1549770"/>
                    <a:pt x="371151" y="1550764"/>
                  </a:cubicBezTo>
                  <a:cubicBezTo>
                    <a:pt x="377184" y="1551758"/>
                    <a:pt x="385227" y="1554786"/>
                    <a:pt x="385227" y="1559801"/>
                  </a:cubicBezTo>
                  <a:cubicBezTo>
                    <a:pt x="385227" y="1564817"/>
                    <a:pt x="383217" y="1570850"/>
                    <a:pt x="388232" y="1572861"/>
                  </a:cubicBezTo>
                  <a:cubicBezTo>
                    <a:pt x="393248" y="1574872"/>
                    <a:pt x="399281" y="1574872"/>
                    <a:pt x="399281" y="1579888"/>
                  </a:cubicBezTo>
                  <a:cubicBezTo>
                    <a:pt x="399281" y="1584903"/>
                    <a:pt x="402286" y="1591953"/>
                    <a:pt x="408319" y="1591953"/>
                  </a:cubicBezTo>
                  <a:cubicBezTo>
                    <a:pt x="414352" y="1591953"/>
                    <a:pt x="436449" y="1595975"/>
                    <a:pt x="436449" y="1595975"/>
                  </a:cubicBezTo>
                  <a:cubicBezTo>
                    <a:pt x="436449" y="1595975"/>
                    <a:pt x="439454" y="1579911"/>
                    <a:pt x="442482" y="1576883"/>
                  </a:cubicBezTo>
                  <a:cubicBezTo>
                    <a:pt x="445510" y="1573855"/>
                    <a:pt x="443499" y="1568839"/>
                    <a:pt x="445486" y="1563823"/>
                  </a:cubicBezTo>
                  <a:cubicBezTo>
                    <a:pt x="447497" y="1558807"/>
                    <a:pt x="455518" y="1548753"/>
                    <a:pt x="455518" y="1545748"/>
                  </a:cubicBezTo>
                  <a:cubicBezTo>
                    <a:pt x="455518" y="1542743"/>
                    <a:pt x="453507" y="1529683"/>
                    <a:pt x="453507" y="1526655"/>
                  </a:cubicBezTo>
                  <a:cubicBezTo>
                    <a:pt x="453507" y="1523627"/>
                    <a:pt x="462545" y="1472406"/>
                    <a:pt x="470588" y="1468384"/>
                  </a:cubicBezTo>
                  <a:cubicBezTo>
                    <a:pt x="478632" y="1464363"/>
                    <a:pt x="485659" y="1463369"/>
                    <a:pt x="489681" y="1463369"/>
                  </a:cubicBezTo>
                  <a:cubicBezTo>
                    <a:pt x="493703" y="1463369"/>
                    <a:pt x="506762" y="1459347"/>
                    <a:pt x="513789" y="1455325"/>
                  </a:cubicBezTo>
                  <a:cubicBezTo>
                    <a:pt x="520816" y="1451303"/>
                    <a:pt x="525855" y="1446287"/>
                    <a:pt x="525855" y="1446287"/>
                  </a:cubicBezTo>
                  <a:cubicBezTo>
                    <a:pt x="525855" y="1446287"/>
                    <a:pt x="538914" y="1471412"/>
                    <a:pt x="541942" y="1480450"/>
                  </a:cubicBezTo>
                  <a:cubicBezTo>
                    <a:pt x="544970" y="1489488"/>
                    <a:pt x="552991" y="1496514"/>
                    <a:pt x="557013" y="1496514"/>
                  </a:cubicBezTo>
                  <a:cubicBezTo>
                    <a:pt x="561035" y="1496514"/>
                    <a:pt x="570072" y="1494504"/>
                    <a:pt x="576105" y="1490482"/>
                  </a:cubicBezTo>
                  <a:cubicBezTo>
                    <a:pt x="582138" y="1486460"/>
                    <a:pt x="589165" y="1475411"/>
                    <a:pt x="593187" y="1477422"/>
                  </a:cubicBezTo>
                  <a:cubicBezTo>
                    <a:pt x="597208" y="1479433"/>
                    <a:pt x="612279" y="1486460"/>
                    <a:pt x="616301" y="1492493"/>
                  </a:cubicBezTo>
                  <a:cubicBezTo>
                    <a:pt x="620323" y="1498525"/>
                    <a:pt x="625339" y="1506546"/>
                    <a:pt x="629360" y="1506546"/>
                  </a:cubicBezTo>
                  <a:cubicBezTo>
                    <a:pt x="633382" y="1506546"/>
                    <a:pt x="640409" y="1508557"/>
                    <a:pt x="640409" y="1504535"/>
                  </a:cubicBezTo>
                  <a:cubicBezTo>
                    <a:pt x="640409" y="1500513"/>
                    <a:pt x="641426" y="1493486"/>
                    <a:pt x="637404" y="1491476"/>
                  </a:cubicBezTo>
                  <a:cubicBezTo>
                    <a:pt x="633382" y="1489465"/>
                    <a:pt x="625339" y="1481421"/>
                    <a:pt x="625339" y="1481421"/>
                  </a:cubicBezTo>
                  <a:cubicBezTo>
                    <a:pt x="625339" y="1481421"/>
                    <a:pt x="632365" y="1468361"/>
                    <a:pt x="637404" y="1471366"/>
                  </a:cubicBezTo>
                  <a:cubicBezTo>
                    <a:pt x="642420" y="1474371"/>
                    <a:pt x="653492" y="1482415"/>
                    <a:pt x="658507" y="1482415"/>
                  </a:cubicBezTo>
                  <a:cubicBezTo>
                    <a:pt x="658507" y="1482415"/>
                    <a:pt x="674595" y="1482415"/>
                    <a:pt x="679611" y="1481421"/>
                  </a:cubicBezTo>
                  <a:cubicBezTo>
                    <a:pt x="684626" y="1480427"/>
                    <a:pt x="683633" y="1468361"/>
                    <a:pt x="683633" y="1463346"/>
                  </a:cubicBezTo>
                  <a:cubicBezTo>
                    <a:pt x="683633" y="1458330"/>
                    <a:pt x="676606" y="1458330"/>
                    <a:pt x="672584" y="1458330"/>
                  </a:cubicBezTo>
                  <a:cubicBezTo>
                    <a:pt x="668562" y="1458330"/>
                    <a:pt x="669579" y="1434222"/>
                    <a:pt x="670573" y="1429183"/>
                  </a:cubicBezTo>
                  <a:cubicBezTo>
                    <a:pt x="671590" y="1424167"/>
                    <a:pt x="676606" y="1420145"/>
                    <a:pt x="682639" y="1418134"/>
                  </a:cubicBezTo>
                  <a:cubicBezTo>
                    <a:pt x="688671" y="1416123"/>
                    <a:pt x="695698" y="1392015"/>
                    <a:pt x="697709" y="1385982"/>
                  </a:cubicBezTo>
                  <a:cubicBezTo>
                    <a:pt x="699720" y="1379949"/>
                    <a:pt x="706747" y="1380966"/>
                    <a:pt x="711763" y="1380966"/>
                  </a:cubicBezTo>
                  <a:cubicBezTo>
                    <a:pt x="716778" y="1380966"/>
                    <a:pt x="714767" y="1369918"/>
                    <a:pt x="714767" y="1363885"/>
                  </a:cubicBezTo>
                  <a:cubicBezTo>
                    <a:pt x="714767" y="1357852"/>
                    <a:pt x="727827" y="1372923"/>
                    <a:pt x="732843" y="1378955"/>
                  </a:cubicBezTo>
                  <a:cubicBezTo>
                    <a:pt x="737859" y="1384988"/>
                    <a:pt x="742898" y="1377938"/>
                    <a:pt x="746919" y="1372923"/>
                  </a:cubicBezTo>
                  <a:cubicBezTo>
                    <a:pt x="750941" y="1367907"/>
                    <a:pt x="769017" y="1377938"/>
                    <a:pt x="769017" y="1377938"/>
                  </a:cubicBezTo>
                  <a:lnTo>
                    <a:pt x="805190" y="1338760"/>
                  </a:lnTo>
                  <a:cubicBezTo>
                    <a:pt x="805190" y="1338760"/>
                    <a:pt x="783093" y="1311624"/>
                    <a:pt x="778054" y="1308619"/>
                  </a:cubicBezTo>
                  <a:cubicBezTo>
                    <a:pt x="773016" y="1305614"/>
                    <a:pt x="778054" y="1299581"/>
                    <a:pt x="778054" y="1292554"/>
                  </a:cubicBezTo>
                  <a:cubicBezTo>
                    <a:pt x="778054" y="1285528"/>
                    <a:pt x="799158" y="1302609"/>
                    <a:pt x="803180" y="1304620"/>
                  </a:cubicBezTo>
                  <a:cubicBezTo>
                    <a:pt x="807201" y="1306631"/>
                    <a:pt x="822272" y="1303626"/>
                    <a:pt x="829299" y="1302609"/>
                  </a:cubicBezTo>
                  <a:cubicBezTo>
                    <a:pt x="836325" y="1301592"/>
                    <a:pt x="849385" y="1314675"/>
                    <a:pt x="854424" y="1318696"/>
                  </a:cubicBezTo>
                  <a:cubicBezTo>
                    <a:pt x="859440" y="1322718"/>
                    <a:pt x="870511" y="1332750"/>
                    <a:pt x="876521" y="1333767"/>
                  </a:cubicBezTo>
                  <a:cubicBezTo>
                    <a:pt x="882554" y="1334784"/>
                    <a:pt x="895613" y="1331756"/>
                    <a:pt x="895613" y="1331756"/>
                  </a:cubicBezTo>
                  <a:cubicBezTo>
                    <a:pt x="895613" y="1331756"/>
                    <a:pt x="909690" y="1305637"/>
                    <a:pt x="910684" y="1298610"/>
                  </a:cubicBezTo>
                  <a:cubicBezTo>
                    <a:pt x="911678" y="1291584"/>
                    <a:pt x="922750" y="1264447"/>
                    <a:pt x="922750" y="1264447"/>
                  </a:cubicBezTo>
                  <a:cubicBezTo>
                    <a:pt x="922750" y="1264447"/>
                    <a:pt x="938837" y="1267452"/>
                    <a:pt x="939831" y="1271474"/>
                  </a:cubicBezTo>
                  <a:cubicBezTo>
                    <a:pt x="940825" y="1275496"/>
                    <a:pt x="944847" y="1282523"/>
                    <a:pt x="947875" y="1285551"/>
                  </a:cubicBezTo>
                  <a:cubicBezTo>
                    <a:pt x="950903" y="1288579"/>
                    <a:pt x="955918" y="1292577"/>
                    <a:pt x="959941" y="1289573"/>
                  </a:cubicBezTo>
                  <a:cubicBezTo>
                    <a:pt x="963962" y="1286568"/>
                    <a:pt x="977022" y="1279518"/>
                    <a:pt x="980027" y="1285551"/>
                  </a:cubicBezTo>
                  <a:cubicBezTo>
                    <a:pt x="983032" y="1291584"/>
                    <a:pt x="982038" y="1301615"/>
                    <a:pt x="986059" y="1305637"/>
                  </a:cubicBezTo>
                  <a:cubicBezTo>
                    <a:pt x="990081" y="1309659"/>
                    <a:pt x="995097" y="1315692"/>
                    <a:pt x="999119" y="1312664"/>
                  </a:cubicBezTo>
                  <a:cubicBezTo>
                    <a:pt x="1003141" y="1309659"/>
                    <a:pt x="1003141" y="1306631"/>
                    <a:pt x="1009174" y="1305637"/>
                  </a:cubicBezTo>
                  <a:cubicBezTo>
                    <a:pt x="1015207" y="1304643"/>
                    <a:pt x="1026255" y="1304643"/>
                    <a:pt x="1027249" y="1309659"/>
                  </a:cubicBezTo>
                  <a:cubicBezTo>
                    <a:pt x="1028243" y="1314675"/>
                    <a:pt x="1028243" y="1318696"/>
                    <a:pt x="1035293" y="1316686"/>
                  </a:cubicBezTo>
                  <a:cubicBezTo>
                    <a:pt x="1042320" y="1314675"/>
                    <a:pt x="1055379" y="1306631"/>
                    <a:pt x="1058407" y="1309659"/>
                  </a:cubicBezTo>
                  <a:cubicBezTo>
                    <a:pt x="1061435" y="1312687"/>
                    <a:pt x="1064440" y="1310653"/>
                    <a:pt x="1062429" y="1317703"/>
                  </a:cubicBezTo>
                  <a:cubicBezTo>
                    <a:pt x="1060418" y="1324729"/>
                    <a:pt x="1056396" y="1327757"/>
                    <a:pt x="1060418" y="1330762"/>
                  </a:cubicBezTo>
                  <a:cubicBezTo>
                    <a:pt x="1064440" y="1333767"/>
                    <a:pt x="1069456" y="1339800"/>
                    <a:pt x="1065434" y="1342828"/>
                  </a:cubicBezTo>
                  <a:cubicBezTo>
                    <a:pt x="1061412" y="1345833"/>
                    <a:pt x="1053368" y="1347844"/>
                    <a:pt x="1053368" y="1351865"/>
                  </a:cubicBezTo>
                  <a:cubicBezTo>
                    <a:pt x="1053368" y="1355887"/>
                    <a:pt x="1053368" y="1355887"/>
                    <a:pt x="1053368" y="1355887"/>
                  </a:cubicBezTo>
                  <a:lnTo>
                    <a:pt x="1114644" y="1375974"/>
                  </a:lnTo>
                  <a:lnTo>
                    <a:pt x="1119660" y="1385011"/>
                  </a:lnTo>
                  <a:cubicBezTo>
                    <a:pt x="1119660" y="1385011"/>
                    <a:pt x="1154817" y="1370935"/>
                    <a:pt x="1158839" y="1373963"/>
                  </a:cubicBezTo>
                  <a:cubicBezTo>
                    <a:pt x="1162860" y="1376968"/>
                    <a:pt x="1165865" y="1376968"/>
                    <a:pt x="1170904" y="1376968"/>
                  </a:cubicBezTo>
                  <a:cubicBezTo>
                    <a:pt x="1175920" y="1376968"/>
                    <a:pt x="1178948" y="1373963"/>
                    <a:pt x="1183964" y="1375974"/>
                  </a:cubicBezTo>
                  <a:cubicBezTo>
                    <a:pt x="1188980" y="1377985"/>
                    <a:pt x="1201045" y="1386028"/>
                    <a:pt x="1203056" y="1383000"/>
                  </a:cubicBezTo>
                  <a:cubicBezTo>
                    <a:pt x="1205067" y="1379996"/>
                    <a:pt x="1208072" y="1371952"/>
                    <a:pt x="1213111" y="1368924"/>
                  </a:cubicBezTo>
                  <a:cubicBezTo>
                    <a:pt x="1218127" y="1365919"/>
                    <a:pt x="1236225" y="1356858"/>
                    <a:pt x="1236225" y="1356858"/>
                  </a:cubicBezTo>
                  <a:cubicBezTo>
                    <a:pt x="1236225" y="1356858"/>
                    <a:pt x="1242258" y="1365896"/>
                    <a:pt x="1239230" y="1369918"/>
                  </a:cubicBezTo>
                  <a:cubicBezTo>
                    <a:pt x="1236225" y="1373940"/>
                    <a:pt x="1231209" y="1373940"/>
                    <a:pt x="1232203" y="1378955"/>
                  </a:cubicBezTo>
                  <a:cubicBezTo>
                    <a:pt x="1233197" y="1383971"/>
                    <a:pt x="1237219" y="1385982"/>
                    <a:pt x="1240247" y="1385982"/>
                  </a:cubicBezTo>
                  <a:cubicBezTo>
                    <a:pt x="1243275" y="1385982"/>
                    <a:pt x="1247274" y="1386999"/>
                    <a:pt x="1247274" y="1390998"/>
                  </a:cubicBezTo>
                  <a:cubicBezTo>
                    <a:pt x="1247274" y="1395020"/>
                    <a:pt x="1246257" y="1404057"/>
                    <a:pt x="1250279" y="1404057"/>
                  </a:cubicBezTo>
                  <a:cubicBezTo>
                    <a:pt x="1254301" y="1404057"/>
                    <a:pt x="1257305" y="1405051"/>
                    <a:pt x="1258322" y="1410090"/>
                  </a:cubicBezTo>
                  <a:cubicBezTo>
                    <a:pt x="1259339" y="1415106"/>
                    <a:pt x="1265372" y="1420145"/>
                    <a:pt x="1269371" y="1419128"/>
                  </a:cubicBezTo>
                  <a:cubicBezTo>
                    <a:pt x="1273393" y="1418134"/>
                    <a:pt x="1284441" y="1413095"/>
                    <a:pt x="1284441" y="1409073"/>
                  </a:cubicBezTo>
                  <a:cubicBezTo>
                    <a:pt x="1284441" y="1405051"/>
                    <a:pt x="1282430" y="1394003"/>
                    <a:pt x="1282430" y="1394003"/>
                  </a:cubicBezTo>
                  <a:cubicBezTo>
                    <a:pt x="1282430" y="1394003"/>
                    <a:pt x="1279426" y="1380943"/>
                    <a:pt x="1283448" y="1381937"/>
                  </a:cubicBezTo>
                  <a:cubicBezTo>
                    <a:pt x="1287469" y="1382931"/>
                    <a:pt x="1292485" y="1383948"/>
                    <a:pt x="1298518" y="1385959"/>
                  </a:cubicBezTo>
                  <a:cubicBezTo>
                    <a:pt x="1304551" y="1387970"/>
                    <a:pt x="1313589" y="1390975"/>
                    <a:pt x="1317611" y="1385959"/>
                  </a:cubicBezTo>
                  <a:cubicBezTo>
                    <a:pt x="1321632" y="1380943"/>
                    <a:pt x="1338714" y="1356812"/>
                    <a:pt x="1341719" y="1358823"/>
                  </a:cubicBezTo>
                  <a:cubicBezTo>
                    <a:pt x="1344724" y="1360834"/>
                    <a:pt x="1347751" y="1363839"/>
                    <a:pt x="1350756" y="1363839"/>
                  </a:cubicBezTo>
                  <a:cubicBezTo>
                    <a:pt x="1353761" y="1363839"/>
                    <a:pt x="1369849" y="1355795"/>
                    <a:pt x="1369849" y="1355795"/>
                  </a:cubicBezTo>
                  <a:lnTo>
                    <a:pt x="1369849" y="1367861"/>
                  </a:lnTo>
                  <a:cubicBezTo>
                    <a:pt x="1369849" y="1367861"/>
                    <a:pt x="1390952" y="1377915"/>
                    <a:pt x="1394974" y="1375904"/>
                  </a:cubicBezTo>
                  <a:cubicBezTo>
                    <a:pt x="1398996" y="1373893"/>
                    <a:pt x="1417071" y="1353807"/>
                    <a:pt x="1417071" y="1353807"/>
                  </a:cubicBezTo>
                  <a:lnTo>
                    <a:pt x="1431125" y="1360834"/>
                  </a:lnTo>
                  <a:cubicBezTo>
                    <a:pt x="1431125" y="1360834"/>
                    <a:pt x="1419059" y="1388964"/>
                    <a:pt x="1412032" y="1399019"/>
                  </a:cubicBezTo>
                  <a:cubicBezTo>
                    <a:pt x="1405005" y="1409073"/>
                    <a:pt x="1394951" y="1424144"/>
                    <a:pt x="1396962" y="1433181"/>
                  </a:cubicBezTo>
                  <a:cubicBezTo>
                    <a:pt x="1398973" y="1442219"/>
                    <a:pt x="1405999" y="1469355"/>
                    <a:pt x="1405999" y="1469355"/>
                  </a:cubicBezTo>
                  <a:cubicBezTo>
                    <a:pt x="1405999" y="1469355"/>
                    <a:pt x="1446195" y="1464339"/>
                    <a:pt x="1453222" y="1464339"/>
                  </a:cubicBezTo>
                  <a:cubicBezTo>
                    <a:pt x="1460249" y="1464339"/>
                    <a:pt x="1471297" y="1470372"/>
                    <a:pt x="1475319" y="1471366"/>
                  </a:cubicBezTo>
                  <a:cubicBezTo>
                    <a:pt x="1479341" y="1472383"/>
                    <a:pt x="1509482" y="1479410"/>
                    <a:pt x="1509482" y="1479410"/>
                  </a:cubicBezTo>
                  <a:cubicBezTo>
                    <a:pt x="1509482" y="1479410"/>
                    <a:pt x="1509482" y="1497485"/>
                    <a:pt x="1512487" y="1498502"/>
                  </a:cubicBezTo>
                  <a:cubicBezTo>
                    <a:pt x="1515492" y="1499519"/>
                    <a:pt x="1519514" y="1497508"/>
                    <a:pt x="1524552" y="1493486"/>
                  </a:cubicBezTo>
                  <a:cubicBezTo>
                    <a:pt x="1529568" y="1489465"/>
                    <a:pt x="1534584" y="1486460"/>
                    <a:pt x="1538606" y="1487454"/>
                  </a:cubicBezTo>
                  <a:cubicBezTo>
                    <a:pt x="1542628" y="1488448"/>
                    <a:pt x="1561720" y="1492469"/>
                    <a:pt x="1565742" y="1488448"/>
                  </a:cubicBezTo>
                  <a:cubicBezTo>
                    <a:pt x="1569764" y="1484426"/>
                    <a:pt x="1574780" y="1479410"/>
                    <a:pt x="1579819" y="1481421"/>
                  </a:cubicBezTo>
                  <a:cubicBezTo>
                    <a:pt x="1584834" y="1483432"/>
                    <a:pt x="1600922" y="1485443"/>
                    <a:pt x="1605938" y="1483432"/>
                  </a:cubicBezTo>
                  <a:cubicBezTo>
                    <a:pt x="1610953" y="1481421"/>
                    <a:pt x="1633074" y="1476405"/>
                    <a:pt x="1640100" y="1479410"/>
                  </a:cubicBezTo>
                  <a:cubicBezTo>
                    <a:pt x="1647127" y="1482415"/>
                    <a:pt x="1674263" y="1489465"/>
                    <a:pt x="1674263" y="1489465"/>
                  </a:cubicBezTo>
                  <a:lnTo>
                    <a:pt x="1674263" y="1458330"/>
                  </a:lnTo>
                  <a:cubicBezTo>
                    <a:pt x="1687323" y="1459324"/>
                    <a:pt x="1705398" y="1427195"/>
                    <a:pt x="1705398" y="1427195"/>
                  </a:cubicBezTo>
                  <a:cubicBezTo>
                    <a:pt x="1705398" y="1427195"/>
                    <a:pt x="1717464" y="1431217"/>
                    <a:pt x="1726502" y="1431217"/>
                  </a:cubicBezTo>
                  <a:cubicBezTo>
                    <a:pt x="1735539" y="1431217"/>
                    <a:pt x="1736556" y="1415152"/>
                    <a:pt x="1736556" y="1415152"/>
                  </a:cubicBezTo>
                  <a:lnTo>
                    <a:pt x="1736556" y="1367930"/>
                  </a:lnTo>
                  <a:cubicBezTo>
                    <a:pt x="1736556" y="1367930"/>
                    <a:pt x="1736556" y="1367930"/>
                    <a:pt x="1740578" y="1366936"/>
                  </a:cubicBezTo>
                  <a:cubicBezTo>
                    <a:pt x="1744600" y="1365942"/>
                    <a:pt x="1746611" y="1353876"/>
                    <a:pt x="1746611" y="1349854"/>
                  </a:cubicBezTo>
                  <a:cubicBezTo>
                    <a:pt x="1746611" y="1345833"/>
                    <a:pt x="1758677" y="1328751"/>
                    <a:pt x="1761682" y="1325746"/>
                  </a:cubicBezTo>
                  <a:cubicBezTo>
                    <a:pt x="1764686" y="1322741"/>
                    <a:pt x="1785790" y="1310676"/>
                    <a:pt x="1789812" y="1303649"/>
                  </a:cubicBezTo>
                  <a:cubicBezTo>
                    <a:pt x="1793833" y="1296622"/>
                    <a:pt x="1797855" y="1291584"/>
                    <a:pt x="1799866" y="1282546"/>
                  </a:cubicBezTo>
                  <a:cubicBezTo>
                    <a:pt x="1801877" y="1273508"/>
                    <a:pt x="1796861" y="1263453"/>
                    <a:pt x="1795844" y="1256427"/>
                  </a:cubicBezTo>
                  <a:cubicBezTo>
                    <a:pt x="1794827" y="1249400"/>
                    <a:pt x="1802871" y="1248383"/>
                    <a:pt x="1807910" y="1247389"/>
                  </a:cubicBezTo>
                  <a:cubicBezTo>
                    <a:pt x="1812926" y="1246395"/>
                    <a:pt x="1804905" y="1226286"/>
                    <a:pt x="1805899" y="1222264"/>
                  </a:cubicBezTo>
                  <a:cubicBezTo>
                    <a:pt x="1806916" y="1218242"/>
                    <a:pt x="1817965" y="1216231"/>
                    <a:pt x="1817965" y="1216231"/>
                  </a:cubicBezTo>
                  <a:cubicBezTo>
                    <a:pt x="1817965" y="1216231"/>
                    <a:pt x="1839068" y="1216231"/>
                    <a:pt x="1848106" y="1218242"/>
                  </a:cubicBezTo>
                  <a:cubicBezTo>
                    <a:pt x="1857143" y="1220253"/>
                    <a:pt x="1889295" y="1235323"/>
                    <a:pt x="1896322" y="1237334"/>
                  </a:cubicBezTo>
                  <a:cubicBezTo>
                    <a:pt x="1903349" y="1239345"/>
                    <a:pt x="1905360" y="1245378"/>
                    <a:pt x="1905360" y="1249400"/>
                  </a:cubicBezTo>
                  <a:cubicBezTo>
                    <a:pt x="1905360" y="1253422"/>
                    <a:pt x="1913404" y="1259455"/>
                    <a:pt x="1921447" y="1262459"/>
                  </a:cubicBezTo>
                  <a:cubicBezTo>
                    <a:pt x="1929491" y="1265464"/>
                    <a:pt x="1925469" y="1257444"/>
                    <a:pt x="1924452" y="1254416"/>
                  </a:cubicBezTo>
                  <a:cubicBezTo>
                    <a:pt x="1923458" y="1251411"/>
                    <a:pt x="1922441" y="1244361"/>
                    <a:pt x="1922441" y="1244361"/>
                  </a:cubicBezTo>
                  <a:lnTo>
                    <a:pt x="1935501" y="1224275"/>
                  </a:lnTo>
                  <a:lnTo>
                    <a:pt x="1922441" y="1211215"/>
                  </a:lnTo>
                  <a:cubicBezTo>
                    <a:pt x="1922441" y="1211215"/>
                    <a:pt x="1942528" y="1185096"/>
                    <a:pt x="1946549" y="1181074"/>
                  </a:cubicBezTo>
                  <a:cubicBezTo>
                    <a:pt x="1950571" y="1177052"/>
                    <a:pt x="1949554" y="1149939"/>
                    <a:pt x="1949554" y="1149939"/>
                  </a:cubicBezTo>
                  <a:cubicBezTo>
                    <a:pt x="1949554" y="1149939"/>
                    <a:pt x="1959609" y="1136880"/>
                    <a:pt x="1962614" y="1135863"/>
                  </a:cubicBezTo>
                  <a:cubicBezTo>
                    <a:pt x="1965619" y="1134869"/>
                    <a:pt x="1970657" y="1133852"/>
                    <a:pt x="1974679" y="1129830"/>
                  </a:cubicBezTo>
                  <a:cubicBezTo>
                    <a:pt x="1978701" y="1125808"/>
                    <a:pt x="1976691" y="1104705"/>
                    <a:pt x="1976691" y="1100683"/>
                  </a:cubicBezTo>
                  <a:cubicBezTo>
                    <a:pt x="1976691" y="1096661"/>
                    <a:pt x="1986745" y="1091645"/>
                    <a:pt x="1990744" y="1090628"/>
                  </a:cubicBezTo>
                  <a:cubicBezTo>
                    <a:pt x="1994766" y="1089634"/>
                    <a:pt x="1992755" y="1073547"/>
                    <a:pt x="1992755" y="1073547"/>
                  </a:cubicBezTo>
                  <a:cubicBezTo>
                    <a:pt x="1992755" y="1073547"/>
                    <a:pt x="1981706" y="1073547"/>
                    <a:pt x="1973662" y="1070542"/>
                  </a:cubicBezTo>
                  <a:cubicBezTo>
                    <a:pt x="1965619" y="1067537"/>
                    <a:pt x="1962614" y="1068531"/>
                    <a:pt x="1953576" y="1067537"/>
                  </a:cubicBezTo>
                  <a:cubicBezTo>
                    <a:pt x="1944539" y="1066543"/>
                    <a:pt x="1916408" y="1064532"/>
                    <a:pt x="1910376" y="1065526"/>
                  </a:cubicBezTo>
                  <a:cubicBezTo>
                    <a:pt x="1904343" y="1066520"/>
                    <a:pt x="1879218" y="1089634"/>
                    <a:pt x="1873208" y="1093656"/>
                  </a:cubicBezTo>
                  <a:cubicBezTo>
                    <a:pt x="1867175" y="1097678"/>
                    <a:pt x="1858137" y="1087623"/>
                    <a:pt x="1855132" y="1083601"/>
                  </a:cubicBezTo>
                  <a:cubicBezTo>
                    <a:pt x="1852128" y="1079579"/>
                    <a:pt x="1840062" y="1081590"/>
                    <a:pt x="1836040" y="1081590"/>
                  </a:cubicBezTo>
                  <a:cubicBezTo>
                    <a:pt x="1832018" y="1081590"/>
                    <a:pt x="1832018" y="1074564"/>
                    <a:pt x="1832018" y="1064509"/>
                  </a:cubicBezTo>
                  <a:cubicBezTo>
                    <a:pt x="1832018" y="1054454"/>
                    <a:pt x="1833035" y="1029352"/>
                    <a:pt x="1836040" y="1023319"/>
                  </a:cubicBezTo>
                  <a:cubicBezTo>
                    <a:pt x="1839045" y="1017287"/>
                    <a:pt x="1858137" y="1004227"/>
                    <a:pt x="1858137" y="1004227"/>
                  </a:cubicBezTo>
                  <a:cubicBezTo>
                    <a:pt x="1858137" y="1004227"/>
                    <a:pt x="1827003" y="990174"/>
                    <a:pt x="1820969" y="987146"/>
                  </a:cubicBezTo>
                  <a:cubicBezTo>
                    <a:pt x="1814937" y="984118"/>
                    <a:pt x="1804882" y="976097"/>
                    <a:pt x="1798872" y="973069"/>
                  </a:cubicBezTo>
                  <a:cubicBezTo>
                    <a:pt x="1792863" y="970041"/>
                    <a:pt x="1790829" y="977091"/>
                    <a:pt x="1784819" y="981113"/>
                  </a:cubicBezTo>
                  <a:cubicBezTo>
                    <a:pt x="1778809" y="985135"/>
                    <a:pt x="1772753" y="968053"/>
                    <a:pt x="1771759" y="963037"/>
                  </a:cubicBezTo>
                  <a:cubicBezTo>
                    <a:pt x="1770765" y="958022"/>
                    <a:pt x="1780797" y="952983"/>
                    <a:pt x="1781814" y="943945"/>
                  </a:cubicBezTo>
                  <a:cubicBezTo>
                    <a:pt x="1782831" y="934907"/>
                    <a:pt x="1769749" y="936918"/>
                    <a:pt x="1762722" y="933890"/>
                  </a:cubicBezTo>
                  <a:cubicBezTo>
                    <a:pt x="1755695" y="930862"/>
                    <a:pt x="1747651" y="921825"/>
                    <a:pt x="1744646" y="915815"/>
                  </a:cubicBezTo>
                  <a:cubicBezTo>
                    <a:pt x="1741641" y="909805"/>
                    <a:pt x="1754701" y="910799"/>
                    <a:pt x="1759717" y="910799"/>
                  </a:cubicBezTo>
                  <a:cubicBezTo>
                    <a:pt x="1764733" y="910799"/>
                    <a:pt x="1764733" y="902755"/>
                    <a:pt x="1762722" y="896746"/>
                  </a:cubicBezTo>
                  <a:cubicBezTo>
                    <a:pt x="1760711" y="890736"/>
                    <a:pt x="1739607" y="858561"/>
                    <a:pt x="1739607" y="858561"/>
                  </a:cubicBezTo>
                  <a:cubicBezTo>
                    <a:pt x="1739607" y="858561"/>
                    <a:pt x="1751673" y="834453"/>
                    <a:pt x="1755672" y="830431"/>
                  </a:cubicBezTo>
                  <a:cubicBezTo>
                    <a:pt x="1759671" y="826409"/>
                    <a:pt x="1752667" y="815360"/>
                    <a:pt x="1750656" y="808334"/>
                  </a:cubicBezTo>
                  <a:cubicBezTo>
                    <a:pt x="1748645" y="801307"/>
                    <a:pt x="1757683" y="803318"/>
                    <a:pt x="1763716" y="799296"/>
                  </a:cubicBezTo>
                  <a:cubicBezTo>
                    <a:pt x="1769749" y="795274"/>
                    <a:pt x="1769749" y="796291"/>
                    <a:pt x="1774764" y="793263"/>
                  </a:cubicBezTo>
                  <a:cubicBezTo>
                    <a:pt x="1779780" y="790235"/>
                    <a:pt x="1792840" y="782215"/>
                    <a:pt x="1798872" y="778193"/>
                  </a:cubicBezTo>
                  <a:cubicBezTo>
                    <a:pt x="1804905" y="774171"/>
                    <a:pt x="1796861" y="760117"/>
                    <a:pt x="1792840" y="756095"/>
                  </a:cubicBezTo>
                  <a:cubicBezTo>
                    <a:pt x="1788818" y="752074"/>
                    <a:pt x="1790829" y="745047"/>
                    <a:pt x="1790829" y="740031"/>
                  </a:cubicBezTo>
                  <a:cubicBezTo>
                    <a:pt x="1790829" y="735015"/>
                    <a:pt x="1774741" y="706885"/>
                    <a:pt x="1769725" y="701846"/>
                  </a:cubicBezTo>
                  <a:cubicBezTo>
                    <a:pt x="1764709" y="696830"/>
                    <a:pt x="1749639" y="689781"/>
                    <a:pt x="1749639" y="689781"/>
                  </a:cubicBezTo>
                  <a:lnTo>
                    <a:pt x="1748506" y="691976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89410715-0BDB-4CC0-84C0-EC4274547BB7}"/>
                </a:ext>
              </a:extLst>
            </p:cNvPr>
            <p:cNvSpPr/>
            <p:nvPr/>
          </p:nvSpPr>
          <p:spPr>
            <a:xfrm>
              <a:off x="2670123" y="2000902"/>
              <a:ext cx="1341081" cy="2056273"/>
            </a:xfrm>
            <a:custGeom>
              <a:avLst/>
              <a:gdLst>
                <a:gd name="connsiteX0" fmla="*/ 251549 w 1341081"/>
                <a:gd name="connsiteY0" fmla="*/ 2055419 h 2056273"/>
                <a:gd name="connsiteX1" fmla="*/ 244014 w 1341081"/>
                <a:gd name="connsiteY1" fmla="*/ 1999667 h 2056273"/>
                <a:gd name="connsiteX2" fmla="*/ 250047 w 1341081"/>
                <a:gd name="connsiteY2" fmla="*/ 1966521 h 2056273"/>
                <a:gd name="connsiteX3" fmla="*/ 245517 w 1341081"/>
                <a:gd name="connsiteY3" fmla="*/ 1937883 h 2056273"/>
                <a:gd name="connsiteX4" fmla="*/ 225916 w 1341081"/>
                <a:gd name="connsiteY4" fmla="*/ 1927343 h 2056273"/>
                <a:gd name="connsiteX5" fmla="*/ 212348 w 1341081"/>
                <a:gd name="connsiteY5" fmla="*/ 1916803 h 2056273"/>
                <a:gd name="connsiteX6" fmla="*/ 179202 w 1341081"/>
                <a:gd name="connsiteY6" fmla="*/ 1909267 h 2056273"/>
                <a:gd name="connsiteX7" fmla="*/ 143028 w 1341081"/>
                <a:gd name="connsiteY7" fmla="*/ 1882131 h 2056273"/>
                <a:gd name="connsiteX8" fmla="*/ 99319 w 1341081"/>
                <a:gd name="connsiteY8" fmla="*/ 1859525 h 2056273"/>
                <a:gd name="connsiteX9" fmla="*/ 81244 w 1341081"/>
                <a:gd name="connsiteY9" fmla="*/ 1830887 h 2056273"/>
                <a:gd name="connsiteX10" fmla="*/ 66173 w 1341081"/>
                <a:gd name="connsiteY10" fmla="*/ 1802248 h 2056273"/>
                <a:gd name="connsiteX11" fmla="*/ 93309 w 1341081"/>
                <a:gd name="connsiteY11" fmla="*/ 1760042 h 2056273"/>
                <a:gd name="connsiteX12" fmla="*/ 97840 w 1341081"/>
                <a:gd name="connsiteY12" fmla="*/ 1672647 h 2056273"/>
                <a:gd name="connsiteX13" fmla="*/ 61666 w 1341081"/>
                <a:gd name="connsiteY13" fmla="*/ 1627435 h 2056273"/>
                <a:gd name="connsiteX14" fmla="*/ 36055 w 1341081"/>
                <a:gd name="connsiteY14" fmla="*/ 1544547 h 2056273"/>
                <a:gd name="connsiteX15" fmla="*/ 22487 w 1341081"/>
                <a:gd name="connsiteY15" fmla="*/ 1521942 h 2056273"/>
                <a:gd name="connsiteX16" fmla="*/ 1384 w 1341081"/>
                <a:gd name="connsiteY16" fmla="*/ 1493303 h 2056273"/>
                <a:gd name="connsiteX17" fmla="*/ 43590 w 1341081"/>
                <a:gd name="connsiteY17" fmla="*/ 1443561 h 2056273"/>
                <a:gd name="connsiteX18" fmla="*/ 88802 w 1341081"/>
                <a:gd name="connsiteY18" fmla="*/ 1387809 h 2056273"/>
                <a:gd name="connsiteX19" fmla="*/ 105375 w 1341081"/>
                <a:gd name="connsiteY19" fmla="*/ 1303420 h 2056273"/>
                <a:gd name="connsiteX20" fmla="*/ 120445 w 1341081"/>
                <a:gd name="connsiteY20" fmla="*/ 1265743 h 2056273"/>
                <a:gd name="connsiteX21" fmla="*/ 137018 w 1341081"/>
                <a:gd name="connsiteY21" fmla="*/ 1214499 h 2056273"/>
                <a:gd name="connsiteX22" fmla="*/ 117417 w 1341081"/>
                <a:gd name="connsiteY22" fmla="*/ 1176823 h 2056273"/>
                <a:gd name="connsiteX23" fmla="*/ 90281 w 1341081"/>
                <a:gd name="connsiteY23" fmla="*/ 1125578 h 2056273"/>
                <a:gd name="connsiteX24" fmla="*/ 99319 w 1341081"/>
                <a:gd name="connsiteY24" fmla="*/ 1095437 h 2056273"/>
                <a:gd name="connsiteX25" fmla="*/ 100821 w 1341081"/>
                <a:gd name="connsiteY25" fmla="*/ 1051728 h 2056273"/>
                <a:gd name="connsiteX26" fmla="*/ 120422 w 1341081"/>
                <a:gd name="connsiteY26" fmla="*/ 1024592 h 2056273"/>
                <a:gd name="connsiteX27" fmla="*/ 103849 w 1341081"/>
                <a:gd name="connsiteY27" fmla="*/ 988418 h 2056273"/>
                <a:gd name="connsiteX28" fmla="*/ 36032 w 1341081"/>
                <a:gd name="connsiteY28" fmla="*/ 949240 h 2056273"/>
                <a:gd name="connsiteX29" fmla="*/ 20962 w 1341081"/>
                <a:gd name="connsiteY29" fmla="*/ 887455 h 2056273"/>
                <a:gd name="connsiteX30" fmla="*/ 7394 w 1341081"/>
                <a:gd name="connsiteY30" fmla="*/ 798535 h 2056273"/>
                <a:gd name="connsiteX31" fmla="*/ 46572 w 1341081"/>
                <a:gd name="connsiteY31" fmla="*/ 750318 h 2056273"/>
                <a:gd name="connsiteX32" fmla="*/ 76713 w 1341081"/>
                <a:gd name="connsiteY32" fmla="*/ 709637 h 2056273"/>
                <a:gd name="connsiteX33" fmla="*/ 61643 w 1341081"/>
                <a:gd name="connsiteY33" fmla="*/ 661421 h 2056273"/>
                <a:gd name="connsiteX34" fmla="*/ 87253 w 1341081"/>
                <a:gd name="connsiteY34" fmla="*/ 616209 h 2056273"/>
                <a:gd name="connsiteX35" fmla="*/ 72183 w 1341081"/>
                <a:gd name="connsiteY35" fmla="*/ 590599 h 2056273"/>
                <a:gd name="connsiteX36" fmla="*/ 66150 w 1341081"/>
                <a:gd name="connsiteY36" fmla="*/ 567993 h 2056273"/>
                <a:gd name="connsiteX37" fmla="*/ 36194 w 1341081"/>
                <a:gd name="connsiteY37" fmla="*/ 541088 h 2056273"/>
                <a:gd name="connsiteX38" fmla="*/ 38020 w 1341081"/>
                <a:gd name="connsiteY38" fmla="*/ 538360 h 2056273"/>
                <a:gd name="connsiteX39" fmla="*/ 50086 w 1341081"/>
                <a:gd name="connsiteY39" fmla="*/ 529323 h 2056273"/>
                <a:gd name="connsiteX40" fmla="*/ 66150 w 1341081"/>
                <a:gd name="connsiteY40" fmla="*/ 529323 h 2056273"/>
                <a:gd name="connsiteX41" fmla="*/ 90258 w 1341081"/>
                <a:gd name="connsiteY41" fmla="*/ 508220 h 2056273"/>
                <a:gd name="connsiteX42" fmla="*/ 103318 w 1341081"/>
                <a:gd name="connsiteY42" fmla="*/ 515246 h 2056273"/>
                <a:gd name="connsiteX43" fmla="*/ 120399 w 1341081"/>
                <a:gd name="connsiteY43" fmla="*/ 535333 h 2056273"/>
                <a:gd name="connsiteX44" fmla="*/ 152551 w 1341081"/>
                <a:gd name="connsiteY44" fmla="*/ 542359 h 2056273"/>
                <a:gd name="connsiteX45" fmla="*/ 161589 w 1341081"/>
                <a:gd name="connsiteY45" fmla="*/ 535333 h 2056273"/>
                <a:gd name="connsiteX46" fmla="*/ 170626 w 1341081"/>
                <a:gd name="connsiteY46" fmla="*/ 529300 h 2056273"/>
                <a:gd name="connsiteX47" fmla="*/ 177653 w 1341081"/>
                <a:gd name="connsiteY47" fmla="*/ 507203 h 2056273"/>
                <a:gd name="connsiteX48" fmla="*/ 190713 w 1341081"/>
                <a:gd name="connsiteY48" fmla="*/ 497148 h 2056273"/>
                <a:gd name="connsiteX49" fmla="*/ 207794 w 1341081"/>
                <a:gd name="connsiteY49" fmla="*/ 464996 h 2056273"/>
                <a:gd name="connsiteX50" fmla="*/ 216832 w 1341081"/>
                <a:gd name="connsiteY50" fmla="*/ 424800 h 2056273"/>
                <a:gd name="connsiteX51" fmla="*/ 206777 w 1341081"/>
                <a:gd name="connsiteY51" fmla="*/ 412735 h 2056273"/>
                <a:gd name="connsiteX52" fmla="*/ 229891 w 1341081"/>
                <a:gd name="connsiteY52" fmla="*/ 391631 h 2056273"/>
                <a:gd name="connsiteX53" fmla="*/ 243968 w 1341081"/>
                <a:gd name="connsiteY53" fmla="*/ 386616 h 2056273"/>
                <a:gd name="connsiteX54" fmla="*/ 252012 w 1341081"/>
                <a:gd name="connsiteY54" fmla="*/ 378572 h 2056273"/>
                <a:gd name="connsiteX55" fmla="*/ 262066 w 1341081"/>
                <a:gd name="connsiteY55" fmla="*/ 372539 h 2056273"/>
                <a:gd name="connsiteX56" fmla="*/ 266088 w 1341081"/>
                <a:gd name="connsiteY56" fmla="*/ 359479 h 2056273"/>
                <a:gd name="connsiteX57" fmla="*/ 262066 w 1341081"/>
                <a:gd name="connsiteY57" fmla="*/ 329338 h 2056273"/>
                <a:gd name="connsiteX58" fmla="*/ 274132 w 1341081"/>
                <a:gd name="connsiteY58" fmla="*/ 322312 h 2056273"/>
                <a:gd name="connsiteX59" fmla="*/ 274132 w 1341081"/>
                <a:gd name="connsiteY59" fmla="*/ 308235 h 2056273"/>
                <a:gd name="connsiteX60" fmla="*/ 285181 w 1341081"/>
                <a:gd name="connsiteY60" fmla="*/ 305230 h 2056273"/>
                <a:gd name="connsiteX61" fmla="*/ 295235 w 1341081"/>
                <a:gd name="connsiteY61" fmla="*/ 322312 h 2056273"/>
                <a:gd name="connsiteX62" fmla="*/ 313311 w 1341081"/>
                <a:gd name="connsiteY62" fmla="*/ 304236 h 2056273"/>
                <a:gd name="connsiteX63" fmla="*/ 296229 w 1341081"/>
                <a:gd name="connsiteY63" fmla="*/ 287155 h 2056273"/>
                <a:gd name="connsiteX64" fmla="*/ 307278 w 1341081"/>
                <a:gd name="connsiteY64" fmla="*/ 257014 h 2056273"/>
                <a:gd name="connsiteX65" fmla="*/ 340424 w 1341081"/>
                <a:gd name="connsiteY65" fmla="*/ 280128 h 2056273"/>
                <a:gd name="connsiteX66" fmla="*/ 353483 w 1341081"/>
                <a:gd name="connsiteY66" fmla="*/ 282139 h 2056273"/>
                <a:gd name="connsiteX67" fmla="*/ 352489 w 1341081"/>
                <a:gd name="connsiteY67" fmla="*/ 296193 h 2056273"/>
                <a:gd name="connsiteX68" fmla="*/ 355494 w 1341081"/>
                <a:gd name="connsiteY68" fmla="*/ 308258 h 2056273"/>
                <a:gd name="connsiteX69" fmla="*/ 367560 w 1341081"/>
                <a:gd name="connsiteY69" fmla="*/ 310269 h 2056273"/>
                <a:gd name="connsiteX70" fmla="*/ 385635 w 1341081"/>
                <a:gd name="connsiteY70" fmla="*/ 294205 h 2056273"/>
                <a:gd name="connsiteX71" fmla="*/ 403711 w 1341081"/>
                <a:gd name="connsiteY71" fmla="*/ 307264 h 2056273"/>
                <a:gd name="connsiteX72" fmla="*/ 421786 w 1341081"/>
                <a:gd name="connsiteY72" fmla="*/ 327351 h 2056273"/>
                <a:gd name="connsiteX73" fmla="*/ 522240 w 1341081"/>
                <a:gd name="connsiteY73" fmla="*/ 287155 h 2056273"/>
                <a:gd name="connsiteX74" fmla="*/ 604620 w 1341081"/>
                <a:gd name="connsiteY74" fmla="*/ 259025 h 2056273"/>
                <a:gd name="connsiteX75" fmla="*/ 610653 w 1341081"/>
                <a:gd name="connsiteY75" fmla="*/ 243954 h 2056273"/>
                <a:gd name="connsiteX76" fmla="*/ 600598 w 1341081"/>
                <a:gd name="connsiteY76" fmla="*/ 235910 h 2056273"/>
                <a:gd name="connsiteX77" fmla="*/ 580512 w 1341081"/>
                <a:gd name="connsiteY77" fmla="*/ 203759 h 2056273"/>
                <a:gd name="connsiteX78" fmla="*/ 587538 w 1341081"/>
                <a:gd name="connsiteY78" fmla="*/ 180644 h 2056273"/>
                <a:gd name="connsiteX79" fmla="*/ 614674 w 1341081"/>
                <a:gd name="connsiteY79" fmla="*/ 198720 h 2056273"/>
                <a:gd name="connsiteX80" fmla="*/ 641811 w 1341081"/>
                <a:gd name="connsiteY80" fmla="*/ 196709 h 2056273"/>
                <a:gd name="connsiteX81" fmla="*/ 658892 w 1341081"/>
                <a:gd name="connsiteY81" fmla="*/ 163563 h 2056273"/>
                <a:gd name="connsiteX82" fmla="*/ 686028 w 1341081"/>
                <a:gd name="connsiteY82" fmla="*/ 146482 h 2056273"/>
                <a:gd name="connsiteX83" fmla="*/ 703110 w 1341081"/>
                <a:gd name="connsiteY83" fmla="*/ 147475 h 2056273"/>
                <a:gd name="connsiteX84" fmla="*/ 724213 w 1341081"/>
                <a:gd name="connsiteY84" fmla="*/ 139432 h 2056273"/>
                <a:gd name="connsiteX85" fmla="*/ 753337 w 1341081"/>
                <a:gd name="connsiteY85" fmla="*/ 128383 h 2056273"/>
                <a:gd name="connsiteX86" fmla="*/ 769424 w 1341081"/>
                <a:gd name="connsiteY86" fmla="*/ 120339 h 2056273"/>
                <a:gd name="connsiteX87" fmla="*/ 790528 w 1341081"/>
                <a:gd name="connsiteY87" fmla="*/ 152491 h 2056273"/>
                <a:gd name="connsiteX88" fmla="*/ 813642 w 1341081"/>
                <a:gd name="connsiteY88" fmla="*/ 155496 h 2056273"/>
                <a:gd name="connsiteX89" fmla="*/ 827719 w 1341081"/>
                <a:gd name="connsiteY89" fmla="*/ 168556 h 2056273"/>
                <a:gd name="connsiteX90" fmla="*/ 862875 w 1341081"/>
                <a:gd name="connsiteY90" fmla="*/ 149463 h 2056273"/>
                <a:gd name="connsiteX91" fmla="*/ 880951 w 1341081"/>
                <a:gd name="connsiteY91" fmla="*/ 145441 h 2056273"/>
                <a:gd name="connsiteX92" fmla="*/ 886983 w 1341081"/>
                <a:gd name="connsiteY92" fmla="*/ 152468 h 2056273"/>
                <a:gd name="connsiteX93" fmla="*/ 901037 w 1341081"/>
                <a:gd name="connsiteY93" fmla="*/ 158501 h 2056273"/>
                <a:gd name="connsiteX94" fmla="*/ 932195 w 1341081"/>
                <a:gd name="connsiteY94" fmla="*/ 139408 h 2056273"/>
                <a:gd name="connsiteX95" fmla="*/ 933189 w 1341081"/>
                <a:gd name="connsiteY95" fmla="*/ 121333 h 2056273"/>
                <a:gd name="connsiteX96" fmla="*/ 949253 w 1341081"/>
                <a:gd name="connsiteY96" fmla="*/ 94197 h 2056273"/>
                <a:gd name="connsiteX97" fmla="*/ 944237 w 1341081"/>
                <a:gd name="connsiteY97" fmla="*/ 80120 h 2056273"/>
                <a:gd name="connsiteX98" fmla="*/ 962313 w 1341081"/>
                <a:gd name="connsiteY98" fmla="*/ 72077 h 2056273"/>
                <a:gd name="connsiteX99" fmla="*/ 961296 w 1341081"/>
                <a:gd name="connsiteY99" fmla="*/ 56012 h 2056273"/>
                <a:gd name="connsiteX100" fmla="*/ 996453 w 1341081"/>
                <a:gd name="connsiteY100" fmla="*/ 37937 h 2056273"/>
                <a:gd name="connsiteX101" fmla="*/ 997446 w 1341081"/>
                <a:gd name="connsiteY101" fmla="*/ 19862 h 2056273"/>
                <a:gd name="connsiteX102" fmla="*/ 1003479 w 1341081"/>
                <a:gd name="connsiteY102" fmla="*/ 9807 h 2056273"/>
                <a:gd name="connsiteX103" fmla="*/ 1034637 w 1341081"/>
                <a:gd name="connsiteY103" fmla="*/ 769 h 2056273"/>
                <a:gd name="connsiteX104" fmla="*/ 1043675 w 1341081"/>
                <a:gd name="connsiteY104" fmla="*/ 13829 h 2056273"/>
                <a:gd name="connsiteX105" fmla="*/ 1077838 w 1341081"/>
                <a:gd name="connsiteY105" fmla="*/ 21873 h 2056273"/>
                <a:gd name="connsiteX106" fmla="*/ 1088887 w 1341081"/>
                <a:gd name="connsiteY106" fmla="*/ 11818 h 2056273"/>
                <a:gd name="connsiteX107" fmla="*/ 1096930 w 1341081"/>
                <a:gd name="connsiteY107" fmla="*/ 21873 h 2056273"/>
                <a:gd name="connsiteX108" fmla="*/ 1091914 w 1341081"/>
                <a:gd name="connsiteY108" fmla="*/ 39948 h 2056273"/>
                <a:gd name="connsiteX109" fmla="*/ 1091914 w 1341081"/>
                <a:gd name="connsiteY109" fmla="*/ 53007 h 2056273"/>
                <a:gd name="connsiteX110" fmla="*/ 1095936 w 1341081"/>
                <a:gd name="connsiteY110" fmla="*/ 65073 h 2056273"/>
                <a:gd name="connsiteX111" fmla="*/ 1089904 w 1341081"/>
                <a:gd name="connsiteY111" fmla="*/ 85159 h 2056273"/>
                <a:gd name="connsiteX112" fmla="*/ 1081860 w 1341081"/>
                <a:gd name="connsiteY112" fmla="*/ 91192 h 2056273"/>
                <a:gd name="connsiteX113" fmla="*/ 1076844 w 1341081"/>
                <a:gd name="connsiteY113" fmla="*/ 104252 h 2056273"/>
                <a:gd name="connsiteX114" fmla="*/ 1066789 w 1341081"/>
                <a:gd name="connsiteY114" fmla="*/ 113289 h 2056273"/>
                <a:gd name="connsiteX115" fmla="*/ 1066789 w 1341081"/>
                <a:gd name="connsiteY115" fmla="*/ 133376 h 2056273"/>
                <a:gd name="connsiteX116" fmla="*/ 1066789 w 1341081"/>
                <a:gd name="connsiteY116" fmla="*/ 157484 h 2056273"/>
                <a:gd name="connsiteX117" fmla="*/ 1065795 w 1341081"/>
                <a:gd name="connsiteY117" fmla="*/ 179581 h 2056273"/>
                <a:gd name="connsiteX118" fmla="*/ 1062791 w 1341081"/>
                <a:gd name="connsiteY118" fmla="*/ 190630 h 2056273"/>
                <a:gd name="connsiteX119" fmla="*/ 1066812 w 1341081"/>
                <a:gd name="connsiteY119" fmla="*/ 203689 h 2056273"/>
                <a:gd name="connsiteX120" fmla="*/ 1070834 w 1341081"/>
                <a:gd name="connsiteY120" fmla="*/ 216749 h 2056273"/>
                <a:gd name="connsiteX121" fmla="*/ 1073839 w 1341081"/>
                <a:gd name="connsiteY121" fmla="*/ 228815 h 2056273"/>
                <a:gd name="connsiteX122" fmla="*/ 1071828 w 1341081"/>
                <a:gd name="connsiteY122" fmla="*/ 256945 h 2056273"/>
                <a:gd name="connsiteX123" fmla="*/ 1066812 w 1341081"/>
                <a:gd name="connsiteY123" fmla="*/ 298134 h 2056273"/>
                <a:gd name="connsiteX124" fmla="*/ 1064802 w 1341081"/>
                <a:gd name="connsiteY124" fmla="*/ 319237 h 2056273"/>
                <a:gd name="connsiteX125" fmla="*/ 1052736 w 1341081"/>
                <a:gd name="connsiteY125" fmla="*/ 324253 h 2056273"/>
                <a:gd name="connsiteX126" fmla="*/ 1047720 w 1341081"/>
                <a:gd name="connsiteY126" fmla="*/ 342329 h 2056273"/>
                <a:gd name="connsiteX127" fmla="*/ 1027634 w 1341081"/>
                <a:gd name="connsiteY127" fmla="*/ 356405 h 2056273"/>
                <a:gd name="connsiteX128" fmla="*/ 1020607 w 1341081"/>
                <a:gd name="connsiteY128" fmla="*/ 351389 h 2056273"/>
                <a:gd name="connsiteX129" fmla="*/ 1010552 w 1341081"/>
                <a:gd name="connsiteY129" fmla="*/ 359433 h 2056273"/>
                <a:gd name="connsiteX130" fmla="*/ 1014574 w 1341081"/>
                <a:gd name="connsiteY130" fmla="*/ 374504 h 2056273"/>
                <a:gd name="connsiteX131" fmla="*/ 1035677 w 1341081"/>
                <a:gd name="connsiteY131" fmla="*/ 388557 h 2056273"/>
                <a:gd name="connsiteX132" fmla="*/ 1035677 w 1341081"/>
                <a:gd name="connsiteY132" fmla="*/ 403628 h 2056273"/>
                <a:gd name="connsiteX133" fmla="*/ 1030662 w 1341081"/>
                <a:gd name="connsiteY133" fmla="*/ 409660 h 2056273"/>
                <a:gd name="connsiteX134" fmla="*/ 1039699 w 1341081"/>
                <a:gd name="connsiteY134" fmla="*/ 439802 h 2056273"/>
                <a:gd name="connsiteX135" fmla="*/ 1037688 w 1341081"/>
                <a:gd name="connsiteY135" fmla="*/ 469942 h 2056273"/>
                <a:gd name="connsiteX136" fmla="*/ 1005536 w 1341081"/>
                <a:gd name="connsiteY136" fmla="*/ 491046 h 2056273"/>
                <a:gd name="connsiteX137" fmla="*/ 990466 w 1341081"/>
                <a:gd name="connsiteY137" fmla="*/ 488041 h 2056273"/>
                <a:gd name="connsiteX138" fmla="*/ 974402 w 1341081"/>
                <a:gd name="connsiteY138" fmla="*/ 495068 h 2056273"/>
                <a:gd name="connsiteX139" fmla="*/ 934206 w 1341081"/>
                <a:gd name="connsiteY139" fmla="*/ 493057 h 2056273"/>
                <a:gd name="connsiteX140" fmla="*/ 941233 w 1341081"/>
                <a:gd name="connsiteY140" fmla="*/ 540279 h 2056273"/>
                <a:gd name="connsiteX141" fmla="*/ 923157 w 1341081"/>
                <a:gd name="connsiteY141" fmla="*/ 545295 h 2056273"/>
                <a:gd name="connsiteX142" fmla="*/ 921146 w 1341081"/>
                <a:gd name="connsiteY142" fmla="*/ 565381 h 2056273"/>
                <a:gd name="connsiteX143" fmla="*/ 932195 w 1341081"/>
                <a:gd name="connsiteY143" fmla="*/ 579458 h 2056273"/>
                <a:gd name="connsiteX144" fmla="*/ 937211 w 1341081"/>
                <a:gd name="connsiteY144" fmla="*/ 595522 h 2056273"/>
                <a:gd name="connsiteX145" fmla="*/ 926162 w 1341081"/>
                <a:gd name="connsiteY145" fmla="*/ 599544 h 2056273"/>
                <a:gd name="connsiteX146" fmla="*/ 943244 w 1341081"/>
                <a:gd name="connsiteY146" fmla="*/ 633707 h 2056273"/>
                <a:gd name="connsiteX147" fmla="*/ 954292 w 1341081"/>
                <a:gd name="connsiteY147" fmla="*/ 631696 h 2056273"/>
                <a:gd name="connsiteX148" fmla="*/ 957297 w 1341081"/>
                <a:gd name="connsiteY148" fmla="*/ 643762 h 2056273"/>
                <a:gd name="connsiteX149" fmla="*/ 952281 w 1341081"/>
                <a:gd name="connsiteY149" fmla="*/ 657838 h 2056273"/>
                <a:gd name="connsiteX150" fmla="*/ 976389 w 1341081"/>
                <a:gd name="connsiteY150" fmla="*/ 683957 h 2056273"/>
                <a:gd name="connsiteX151" fmla="*/ 964324 w 1341081"/>
                <a:gd name="connsiteY151" fmla="*/ 703050 h 2056273"/>
                <a:gd name="connsiteX152" fmla="*/ 977383 w 1341081"/>
                <a:gd name="connsiteY152" fmla="*/ 728175 h 2056273"/>
                <a:gd name="connsiteX153" fmla="*/ 984410 w 1341081"/>
                <a:gd name="connsiteY153" fmla="*/ 738230 h 2056273"/>
                <a:gd name="connsiteX154" fmla="*/ 998487 w 1341081"/>
                <a:gd name="connsiteY154" fmla="*/ 767377 h 2056273"/>
                <a:gd name="connsiteX155" fmla="*/ 991460 w 1341081"/>
                <a:gd name="connsiteY155" fmla="*/ 772392 h 2056273"/>
                <a:gd name="connsiteX156" fmla="*/ 994465 w 1341081"/>
                <a:gd name="connsiteY156" fmla="*/ 796501 h 2056273"/>
                <a:gd name="connsiteX157" fmla="*/ 967329 w 1341081"/>
                <a:gd name="connsiteY157" fmla="*/ 813582 h 2056273"/>
                <a:gd name="connsiteX158" fmla="*/ 957274 w 1341081"/>
                <a:gd name="connsiteY158" fmla="*/ 805538 h 2056273"/>
                <a:gd name="connsiteX159" fmla="*/ 950247 w 1341081"/>
                <a:gd name="connsiteY159" fmla="*/ 787463 h 2056273"/>
                <a:gd name="connsiteX160" fmla="*/ 934160 w 1341081"/>
                <a:gd name="connsiteY160" fmla="*/ 807549 h 2056273"/>
                <a:gd name="connsiteX161" fmla="*/ 980365 w 1341081"/>
                <a:gd name="connsiteY161" fmla="*/ 848739 h 2056273"/>
                <a:gd name="connsiteX162" fmla="*/ 1003479 w 1341081"/>
                <a:gd name="connsiteY162" fmla="*/ 869842 h 2056273"/>
                <a:gd name="connsiteX163" fmla="*/ 995436 w 1341081"/>
                <a:gd name="connsiteY163" fmla="*/ 887918 h 2056273"/>
                <a:gd name="connsiteX164" fmla="*/ 991414 w 1341081"/>
                <a:gd name="connsiteY164" fmla="*/ 905993 h 2056273"/>
                <a:gd name="connsiteX165" fmla="*/ 979348 w 1341081"/>
                <a:gd name="connsiteY165" fmla="*/ 917042 h 2056273"/>
                <a:gd name="connsiteX166" fmla="*/ 986375 w 1341081"/>
                <a:gd name="connsiteY166" fmla="*/ 950187 h 2056273"/>
                <a:gd name="connsiteX167" fmla="*/ 980342 w 1341081"/>
                <a:gd name="connsiteY167" fmla="*/ 965258 h 2056273"/>
                <a:gd name="connsiteX168" fmla="*/ 980342 w 1341081"/>
                <a:gd name="connsiteY168" fmla="*/ 986361 h 2056273"/>
                <a:gd name="connsiteX169" fmla="*/ 957228 w 1341081"/>
                <a:gd name="connsiteY169" fmla="*/ 1019507 h 2056273"/>
                <a:gd name="connsiteX170" fmla="*/ 956211 w 1341081"/>
                <a:gd name="connsiteY170" fmla="*/ 1038599 h 2056273"/>
                <a:gd name="connsiteX171" fmla="*/ 961226 w 1341081"/>
                <a:gd name="connsiteY171" fmla="*/ 1048654 h 2056273"/>
                <a:gd name="connsiteX172" fmla="*/ 966242 w 1341081"/>
                <a:gd name="connsiteY172" fmla="*/ 1056698 h 2056273"/>
                <a:gd name="connsiteX173" fmla="*/ 958199 w 1341081"/>
                <a:gd name="connsiteY173" fmla="*/ 1070751 h 2056273"/>
                <a:gd name="connsiteX174" fmla="*/ 961203 w 1341081"/>
                <a:gd name="connsiteY174" fmla="*/ 1105908 h 2056273"/>
                <a:gd name="connsiteX175" fmla="*/ 959192 w 1341081"/>
                <a:gd name="connsiteY175" fmla="*/ 1121973 h 2056273"/>
                <a:gd name="connsiteX176" fmla="*/ 967236 w 1341081"/>
                <a:gd name="connsiteY176" fmla="*/ 1132027 h 2056273"/>
                <a:gd name="connsiteX177" fmla="*/ 966242 w 1341081"/>
                <a:gd name="connsiteY177" fmla="*/ 1165173 h 2056273"/>
                <a:gd name="connsiteX178" fmla="*/ 951172 w 1341081"/>
                <a:gd name="connsiteY178" fmla="*/ 1175205 h 2056273"/>
                <a:gd name="connsiteX179" fmla="*/ 947150 w 1341081"/>
                <a:gd name="connsiteY179" fmla="*/ 1184242 h 2056273"/>
                <a:gd name="connsiteX180" fmla="*/ 939106 w 1341081"/>
                <a:gd name="connsiteY180" fmla="*/ 1192286 h 2056273"/>
                <a:gd name="connsiteX181" fmla="*/ 948144 w 1341081"/>
                <a:gd name="connsiteY181" fmla="*/ 1202318 h 2056273"/>
                <a:gd name="connsiteX182" fmla="*/ 958199 w 1341081"/>
                <a:gd name="connsiteY182" fmla="*/ 1222404 h 2056273"/>
                <a:gd name="connsiteX183" fmla="*/ 974263 w 1341081"/>
                <a:gd name="connsiteY183" fmla="*/ 1228437 h 2056273"/>
                <a:gd name="connsiteX184" fmla="*/ 998371 w 1341081"/>
                <a:gd name="connsiteY184" fmla="*/ 1246512 h 2056273"/>
                <a:gd name="connsiteX185" fmla="*/ 1010437 w 1341081"/>
                <a:gd name="connsiteY185" fmla="*/ 1224392 h 2056273"/>
                <a:gd name="connsiteX186" fmla="*/ 1031540 w 1341081"/>
                <a:gd name="connsiteY186" fmla="*/ 1234446 h 2056273"/>
                <a:gd name="connsiteX187" fmla="*/ 1039584 w 1341081"/>
                <a:gd name="connsiteY187" fmla="*/ 1248500 h 2056273"/>
                <a:gd name="connsiteX188" fmla="*/ 1055648 w 1341081"/>
                <a:gd name="connsiteY188" fmla="*/ 1258555 h 2056273"/>
                <a:gd name="connsiteX189" fmla="*/ 1044600 w 1341081"/>
                <a:gd name="connsiteY189" fmla="*/ 1267592 h 2056273"/>
                <a:gd name="connsiteX190" fmla="*/ 1039584 w 1341081"/>
                <a:gd name="connsiteY190" fmla="*/ 1280652 h 2056273"/>
                <a:gd name="connsiteX191" fmla="*/ 1024513 w 1341081"/>
                <a:gd name="connsiteY191" fmla="*/ 1286685 h 2056273"/>
                <a:gd name="connsiteX192" fmla="*/ 1031540 w 1341081"/>
                <a:gd name="connsiteY192" fmla="*/ 1323852 h 2056273"/>
                <a:gd name="connsiteX193" fmla="*/ 1047628 w 1341081"/>
                <a:gd name="connsiteY193" fmla="*/ 1327874 h 2056273"/>
                <a:gd name="connsiteX194" fmla="*/ 1080773 w 1341081"/>
                <a:gd name="connsiteY194" fmla="*/ 1353993 h 2056273"/>
                <a:gd name="connsiteX195" fmla="*/ 1102871 w 1341081"/>
                <a:gd name="connsiteY195" fmla="*/ 1350989 h 2056273"/>
                <a:gd name="connsiteX196" fmla="*/ 1126979 w 1341081"/>
                <a:gd name="connsiteY196" fmla="*/ 1335918 h 2056273"/>
                <a:gd name="connsiteX197" fmla="*/ 1140038 w 1341081"/>
                <a:gd name="connsiteY197" fmla="*/ 1345973 h 2056273"/>
                <a:gd name="connsiteX198" fmla="*/ 1151087 w 1341081"/>
                <a:gd name="connsiteY198" fmla="*/ 1386145 h 2056273"/>
                <a:gd name="connsiteX199" fmla="*/ 1137010 w 1341081"/>
                <a:gd name="connsiteY199" fmla="*/ 1393172 h 2056273"/>
                <a:gd name="connsiteX200" fmla="*/ 1140015 w 1341081"/>
                <a:gd name="connsiteY200" fmla="*/ 1411270 h 2056273"/>
                <a:gd name="connsiteX201" fmla="*/ 1150070 w 1341081"/>
                <a:gd name="connsiteY201" fmla="*/ 1423336 h 2056273"/>
                <a:gd name="connsiteX202" fmla="*/ 1117918 w 1341081"/>
                <a:gd name="connsiteY202" fmla="*/ 1454471 h 2056273"/>
                <a:gd name="connsiteX203" fmla="*/ 1150070 w 1341081"/>
                <a:gd name="connsiteY203" fmla="*/ 1455488 h 2056273"/>
                <a:gd name="connsiteX204" fmla="*/ 1164123 w 1341081"/>
                <a:gd name="connsiteY204" fmla="*/ 1461521 h 2056273"/>
                <a:gd name="connsiteX205" fmla="*/ 1174178 w 1341081"/>
                <a:gd name="connsiteY205" fmla="*/ 1473587 h 2056273"/>
                <a:gd name="connsiteX206" fmla="*/ 1191260 w 1341081"/>
                <a:gd name="connsiteY206" fmla="*/ 1478602 h 2056273"/>
                <a:gd name="connsiteX207" fmla="*/ 1201314 w 1341081"/>
                <a:gd name="connsiteY207" fmla="*/ 1488657 h 2056273"/>
                <a:gd name="connsiteX208" fmla="*/ 1215368 w 1341081"/>
                <a:gd name="connsiteY208" fmla="*/ 1480613 h 2056273"/>
                <a:gd name="connsiteX209" fmla="*/ 1229444 w 1341081"/>
                <a:gd name="connsiteY209" fmla="*/ 1452483 h 2056273"/>
                <a:gd name="connsiteX210" fmla="*/ 1258591 w 1341081"/>
                <a:gd name="connsiteY210" fmla="*/ 1461521 h 2056273"/>
                <a:gd name="connsiteX211" fmla="*/ 1285727 w 1341081"/>
                <a:gd name="connsiteY211" fmla="*/ 1476591 h 2056273"/>
                <a:gd name="connsiteX212" fmla="*/ 1303803 w 1341081"/>
                <a:gd name="connsiteY212" fmla="*/ 1480613 h 2056273"/>
                <a:gd name="connsiteX213" fmla="*/ 1296776 w 1341081"/>
                <a:gd name="connsiteY213" fmla="*/ 1493673 h 2056273"/>
                <a:gd name="connsiteX214" fmla="*/ 1324906 w 1341081"/>
                <a:gd name="connsiteY214" fmla="*/ 1522820 h 2056273"/>
                <a:gd name="connsiteX215" fmla="*/ 1326917 w 1341081"/>
                <a:gd name="connsiteY215" fmla="*/ 1536874 h 2056273"/>
                <a:gd name="connsiteX216" fmla="*/ 1336972 w 1341081"/>
                <a:gd name="connsiteY216" fmla="*/ 1541889 h 2056273"/>
                <a:gd name="connsiteX217" fmla="*/ 1331956 w 1341081"/>
                <a:gd name="connsiteY217" fmla="*/ 1579057 h 2056273"/>
                <a:gd name="connsiteX218" fmla="*/ 1329945 w 1341081"/>
                <a:gd name="connsiteY218" fmla="*/ 1591123 h 2056273"/>
                <a:gd name="connsiteX219" fmla="*/ 1340994 w 1341081"/>
                <a:gd name="connsiteY219" fmla="*/ 1599166 h 2056273"/>
                <a:gd name="connsiteX220" fmla="*/ 1331956 w 1341081"/>
                <a:gd name="connsiteY220" fmla="*/ 1615254 h 2056273"/>
                <a:gd name="connsiteX221" fmla="*/ 1316886 w 1341081"/>
                <a:gd name="connsiteY221" fmla="*/ 1615254 h 2056273"/>
                <a:gd name="connsiteX222" fmla="*/ 1313881 w 1341081"/>
                <a:gd name="connsiteY222" fmla="*/ 1635340 h 2056273"/>
                <a:gd name="connsiteX223" fmla="*/ 1303826 w 1341081"/>
                <a:gd name="connsiteY223" fmla="*/ 1652422 h 2056273"/>
                <a:gd name="connsiteX224" fmla="*/ 1300821 w 1341081"/>
                <a:gd name="connsiteY224" fmla="*/ 1681546 h 2056273"/>
                <a:gd name="connsiteX225" fmla="*/ 1285751 w 1341081"/>
                <a:gd name="connsiteY225" fmla="*/ 1694605 h 2056273"/>
                <a:gd name="connsiteX226" fmla="*/ 1263653 w 1341081"/>
                <a:gd name="connsiteY226" fmla="*/ 1692594 h 2056273"/>
                <a:gd name="connsiteX227" fmla="*/ 1249577 w 1341081"/>
                <a:gd name="connsiteY227" fmla="*/ 1706671 h 2056273"/>
                <a:gd name="connsiteX228" fmla="*/ 1234506 w 1341081"/>
                <a:gd name="connsiteY228" fmla="*/ 1715709 h 2056273"/>
                <a:gd name="connsiteX229" fmla="*/ 1236517 w 1341081"/>
                <a:gd name="connsiteY229" fmla="*/ 1728768 h 2056273"/>
                <a:gd name="connsiteX230" fmla="*/ 1227480 w 1341081"/>
                <a:gd name="connsiteY230" fmla="*/ 1733807 h 2056273"/>
                <a:gd name="connsiteX231" fmla="*/ 1206376 w 1341081"/>
                <a:gd name="connsiteY231" fmla="*/ 1716725 h 2056273"/>
                <a:gd name="connsiteX232" fmla="*/ 1198332 w 1341081"/>
                <a:gd name="connsiteY232" fmla="*/ 1705677 h 2056273"/>
                <a:gd name="connsiteX233" fmla="*/ 1196322 w 1341081"/>
                <a:gd name="connsiteY233" fmla="*/ 1680552 h 2056273"/>
                <a:gd name="connsiteX234" fmla="*/ 1166181 w 1341081"/>
                <a:gd name="connsiteY234" fmla="*/ 1680552 h 2056273"/>
                <a:gd name="connsiteX235" fmla="*/ 1153121 w 1341081"/>
                <a:gd name="connsiteY235" fmla="*/ 1678541 h 2056273"/>
                <a:gd name="connsiteX236" fmla="*/ 1169185 w 1341081"/>
                <a:gd name="connsiteY236" fmla="*/ 1613243 h 2056273"/>
                <a:gd name="connsiteX237" fmla="*/ 1150093 w 1341081"/>
                <a:gd name="connsiteY237" fmla="*/ 1622281 h 2056273"/>
                <a:gd name="connsiteX238" fmla="*/ 1135023 w 1341081"/>
                <a:gd name="connsiteY238" fmla="*/ 1621263 h 2056273"/>
                <a:gd name="connsiteX239" fmla="*/ 1126979 w 1341081"/>
                <a:gd name="connsiteY239" fmla="*/ 1614237 h 2056273"/>
                <a:gd name="connsiteX240" fmla="*/ 1106892 w 1341081"/>
                <a:gd name="connsiteY240" fmla="*/ 1611232 h 2056273"/>
                <a:gd name="connsiteX241" fmla="*/ 1090805 w 1341081"/>
                <a:gd name="connsiteY241" fmla="*/ 1595168 h 2056273"/>
                <a:gd name="connsiteX242" fmla="*/ 1063669 w 1341081"/>
                <a:gd name="connsiteY242" fmla="*/ 1588141 h 2056273"/>
                <a:gd name="connsiteX243" fmla="*/ 1057636 w 1341081"/>
                <a:gd name="connsiteY243" fmla="*/ 1567037 h 2056273"/>
                <a:gd name="connsiteX244" fmla="*/ 1029506 w 1341081"/>
                <a:gd name="connsiteY244" fmla="*/ 1564033 h 2056273"/>
                <a:gd name="connsiteX245" fmla="*/ 1015429 w 1341081"/>
                <a:gd name="connsiteY245" fmla="*/ 1581114 h 2056273"/>
                <a:gd name="connsiteX246" fmla="*/ 1033505 w 1341081"/>
                <a:gd name="connsiteY246" fmla="*/ 1592163 h 2056273"/>
                <a:gd name="connsiteX247" fmla="*/ 1043559 w 1341081"/>
                <a:gd name="connsiteY247" fmla="*/ 1601200 h 2056273"/>
                <a:gd name="connsiteX248" fmla="*/ 1023473 w 1341081"/>
                <a:gd name="connsiteY248" fmla="*/ 1607233 h 2056273"/>
                <a:gd name="connsiteX249" fmla="*/ 1017440 w 1341081"/>
                <a:gd name="connsiteY249" fmla="*/ 1617265 h 2056273"/>
                <a:gd name="connsiteX250" fmla="*/ 1024467 w 1341081"/>
                <a:gd name="connsiteY250" fmla="*/ 1635340 h 2056273"/>
                <a:gd name="connsiteX251" fmla="*/ 1008403 w 1341081"/>
                <a:gd name="connsiteY251" fmla="*/ 1639362 h 2056273"/>
                <a:gd name="connsiteX252" fmla="*/ 1003387 w 1341081"/>
                <a:gd name="connsiteY252" fmla="*/ 1644378 h 2056273"/>
                <a:gd name="connsiteX253" fmla="*/ 984294 w 1341081"/>
                <a:gd name="connsiteY253" fmla="*/ 1643384 h 2056273"/>
                <a:gd name="connsiteX254" fmla="*/ 974240 w 1341081"/>
                <a:gd name="connsiteY254" fmla="*/ 1657437 h 2056273"/>
                <a:gd name="connsiteX255" fmla="*/ 958152 w 1341081"/>
                <a:gd name="connsiteY255" fmla="*/ 1650411 h 2056273"/>
                <a:gd name="connsiteX256" fmla="*/ 947104 w 1341081"/>
                <a:gd name="connsiteY256" fmla="*/ 1657437 h 2056273"/>
                <a:gd name="connsiteX257" fmla="*/ 933027 w 1341081"/>
                <a:gd name="connsiteY257" fmla="*/ 1659448 h 2056273"/>
                <a:gd name="connsiteX258" fmla="*/ 929005 w 1341081"/>
                <a:gd name="connsiteY258" fmla="*/ 1694605 h 2056273"/>
                <a:gd name="connsiteX259" fmla="*/ 912941 w 1341081"/>
                <a:gd name="connsiteY259" fmla="*/ 1720724 h 2056273"/>
                <a:gd name="connsiteX260" fmla="*/ 921978 w 1341081"/>
                <a:gd name="connsiteY260" fmla="*/ 1739817 h 2056273"/>
                <a:gd name="connsiteX261" fmla="*/ 904897 w 1341081"/>
                <a:gd name="connsiteY261" fmla="*/ 1755904 h 2056273"/>
                <a:gd name="connsiteX262" fmla="*/ 894842 w 1341081"/>
                <a:gd name="connsiteY262" fmla="*/ 1786045 h 2056273"/>
                <a:gd name="connsiteX263" fmla="*/ 887816 w 1341081"/>
                <a:gd name="connsiteY263" fmla="*/ 1801116 h 2056273"/>
                <a:gd name="connsiteX264" fmla="*/ 895859 w 1341081"/>
                <a:gd name="connsiteY264" fmla="*/ 1833268 h 2056273"/>
                <a:gd name="connsiteX265" fmla="*/ 849654 w 1341081"/>
                <a:gd name="connsiteY265" fmla="*/ 1836272 h 2056273"/>
                <a:gd name="connsiteX266" fmla="*/ 822518 w 1341081"/>
                <a:gd name="connsiteY266" fmla="*/ 1858370 h 2056273"/>
                <a:gd name="connsiteX267" fmla="*/ 810452 w 1341081"/>
                <a:gd name="connsiteY267" fmla="*/ 1865396 h 2056273"/>
                <a:gd name="connsiteX268" fmla="*/ 806430 w 1341081"/>
                <a:gd name="connsiteY268" fmla="*/ 1898542 h 2056273"/>
                <a:gd name="connsiteX269" fmla="*/ 780311 w 1341081"/>
                <a:gd name="connsiteY269" fmla="*/ 1914630 h 2056273"/>
                <a:gd name="connsiteX270" fmla="*/ 763230 w 1341081"/>
                <a:gd name="connsiteY270" fmla="*/ 1949786 h 2056273"/>
                <a:gd name="connsiteX271" fmla="*/ 751164 w 1341081"/>
                <a:gd name="connsiteY271" fmla="*/ 1945765 h 2056273"/>
                <a:gd name="connsiteX272" fmla="*/ 737111 w 1341081"/>
                <a:gd name="connsiteY272" fmla="*/ 1966868 h 2056273"/>
                <a:gd name="connsiteX273" fmla="*/ 727056 w 1341081"/>
                <a:gd name="connsiteY273" fmla="*/ 1980922 h 2056273"/>
                <a:gd name="connsiteX274" fmla="*/ 708981 w 1341081"/>
                <a:gd name="connsiteY274" fmla="*/ 1974889 h 2056273"/>
                <a:gd name="connsiteX275" fmla="*/ 721046 w 1341081"/>
                <a:gd name="connsiteY275" fmla="*/ 1951774 h 2056273"/>
                <a:gd name="connsiteX276" fmla="*/ 706993 w 1341081"/>
                <a:gd name="connsiteY276" fmla="*/ 1942737 h 2056273"/>
                <a:gd name="connsiteX277" fmla="*/ 654755 w 1341081"/>
                <a:gd name="connsiteY277" fmla="*/ 1884465 h 2056273"/>
                <a:gd name="connsiteX278" fmla="*/ 645717 w 1341081"/>
                <a:gd name="connsiteY278" fmla="*/ 1885483 h 2056273"/>
                <a:gd name="connsiteX279" fmla="*/ 633651 w 1341081"/>
                <a:gd name="connsiteY279" fmla="*/ 1894520 h 2056273"/>
                <a:gd name="connsiteX280" fmla="*/ 614559 w 1341081"/>
                <a:gd name="connsiteY280" fmla="*/ 1881461 h 2056273"/>
                <a:gd name="connsiteX281" fmla="*/ 588440 w 1341081"/>
                <a:gd name="connsiteY281" fmla="*/ 1883472 h 2056273"/>
                <a:gd name="connsiteX282" fmla="*/ 576374 w 1341081"/>
                <a:gd name="connsiteY282" fmla="*/ 1871406 h 2056273"/>
                <a:gd name="connsiteX283" fmla="*/ 570341 w 1341081"/>
                <a:gd name="connsiteY283" fmla="*/ 1881461 h 2056273"/>
                <a:gd name="connsiteX284" fmla="*/ 563315 w 1341081"/>
                <a:gd name="connsiteY284" fmla="*/ 1894520 h 2056273"/>
                <a:gd name="connsiteX285" fmla="*/ 555271 w 1341081"/>
                <a:gd name="connsiteY285" fmla="*/ 1924661 h 2056273"/>
                <a:gd name="connsiteX286" fmla="*/ 556265 w 1341081"/>
                <a:gd name="connsiteY286" fmla="*/ 1938738 h 2056273"/>
                <a:gd name="connsiteX287" fmla="*/ 535161 w 1341081"/>
                <a:gd name="connsiteY287" fmla="*/ 1938738 h 2056273"/>
                <a:gd name="connsiteX288" fmla="*/ 529129 w 1341081"/>
                <a:gd name="connsiteY288" fmla="*/ 1956813 h 2056273"/>
                <a:gd name="connsiteX289" fmla="*/ 539183 w 1341081"/>
                <a:gd name="connsiteY289" fmla="*/ 1969873 h 2056273"/>
                <a:gd name="connsiteX290" fmla="*/ 524113 w 1341081"/>
                <a:gd name="connsiteY290" fmla="*/ 1992987 h 2056273"/>
                <a:gd name="connsiteX291" fmla="*/ 524113 w 1341081"/>
                <a:gd name="connsiteY291" fmla="*/ 2018089 h 2056273"/>
                <a:gd name="connsiteX292" fmla="*/ 515075 w 1341081"/>
                <a:gd name="connsiteY292" fmla="*/ 2012056 h 2056273"/>
                <a:gd name="connsiteX293" fmla="*/ 497000 w 1341081"/>
                <a:gd name="connsiteY293" fmla="*/ 2002025 h 2056273"/>
                <a:gd name="connsiteX294" fmla="*/ 490967 w 1341081"/>
                <a:gd name="connsiteY294" fmla="*/ 1988965 h 2056273"/>
                <a:gd name="connsiteX295" fmla="*/ 477907 w 1341081"/>
                <a:gd name="connsiteY295" fmla="*/ 1983949 h 2056273"/>
                <a:gd name="connsiteX296" fmla="*/ 464848 w 1341081"/>
                <a:gd name="connsiteY296" fmla="*/ 1971884 h 2056273"/>
                <a:gd name="connsiteX297" fmla="*/ 441733 w 1341081"/>
                <a:gd name="connsiteY297" fmla="*/ 1972878 h 2056273"/>
                <a:gd name="connsiteX298" fmla="*/ 427657 w 1341081"/>
                <a:gd name="connsiteY298" fmla="*/ 1973895 h 2056273"/>
                <a:gd name="connsiteX299" fmla="*/ 434684 w 1341081"/>
                <a:gd name="connsiteY299" fmla="*/ 1950780 h 2056273"/>
                <a:gd name="connsiteX300" fmla="*/ 412586 w 1341081"/>
                <a:gd name="connsiteY300" fmla="*/ 1947775 h 2056273"/>
                <a:gd name="connsiteX301" fmla="*/ 361342 w 1341081"/>
                <a:gd name="connsiteY301" fmla="*/ 1982932 h 2056273"/>
                <a:gd name="connsiteX302" fmla="*/ 338228 w 1341081"/>
                <a:gd name="connsiteY302" fmla="*/ 1986954 h 2056273"/>
                <a:gd name="connsiteX303" fmla="*/ 326162 w 1341081"/>
                <a:gd name="connsiteY303" fmla="*/ 2018089 h 2056273"/>
                <a:gd name="connsiteX304" fmla="*/ 288995 w 1341081"/>
                <a:gd name="connsiteY304" fmla="*/ 2025116 h 2056273"/>
                <a:gd name="connsiteX305" fmla="*/ 280951 w 1341081"/>
                <a:gd name="connsiteY305" fmla="*/ 2055257 h 2056273"/>
                <a:gd name="connsiteX306" fmla="*/ 248799 w 1341081"/>
                <a:gd name="connsiteY306" fmla="*/ 2056274 h 2056273"/>
                <a:gd name="connsiteX307" fmla="*/ 251549 w 1341081"/>
                <a:gd name="connsiteY307" fmla="*/ 2055419 h 20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1341081" h="2056273">
                  <a:moveTo>
                    <a:pt x="251549" y="2055419"/>
                  </a:moveTo>
                  <a:cubicBezTo>
                    <a:pt x="254554" y="2047883"/>
                    <a:pt x="247019" y="2011710"/>
                    <a:pt x="244014" y="1999667"/>
                  </a:cubicBezTo>
                  <a:cubicBezTo>
                    <a:pt x="241009" y="1987624"/>
                    <a:pt x="248545" y="1977061"/>
                    <a:pt x="250047" y="1966521"/>
                  </a:cubicBezTo>
                  <a:cubicBezTo>
                    <a:pt x="251549" y="1955981"/>
                    <a:pt x="245517" y="1945418"/>
                    <a:pt x="245517" y="1937883"/>
                  </a:cubicBezTo>
                  <a:cubicBezTo>
                    <a:pt x="245517" y="1930348"/>
                    <a:pt x="231949" y="1928845"/>
                    <a:pt x="225916" y="1927343"/>
                  </a:cubicBezTo>
                  <a:cubicBezTo>
                    <a:pt x="219883" y="1925840"/>
                    <a:pt x="216878" y="1922812"/>
                    <a:pt x="212348" y="1916803"/>
                  </a:cubicBezTo>
                  <a:cubicBezTo>
                    <a:pt x="207817" y="1910793"/>
                    <a:pt x="191244" y="1912272"/>
                    <a:pt x="179202" y="1909267"/>
                  </a:cubicBezTo>
                  <a:cubicBezTo>
                    <a:pt x="167159" y="1906262"/>
                    <a:pt x="152066" y="1888164"/>
                    <a:pt x="143028" y="1882131"/>
                  </a:cubicBezTo>
                  <a:cubicBezTo>
                    <a:pt x="133990" y="1876098"/>
                    <a:pt x="112887" y="1864056"/>
                    <a:pt x="99319" y="1859525"/>
                  </a:cubicBezTo>
                  <a:cubicBezTo>
                    <a:pt x="85751" y="1854995"/>
                    <a:pt x="82746" y="1838422"/>
                    <a:pt x="81244" y="1830887"/>
                  </a:cubicBezTo>
                  <a:cubicBezTo>
                    <a:pt x="81244" y="1830887"/>
                    <a:pt x="75211" y="1812811"/>
                    <a:pt x="66173" y="1802248"/>
                  </a:cubicBezTo>
                  <a:cubicBezTo>
                    <a:pt x="57135" y="1791685"/>
                    <a:pt x="79741" y="1770605"/>
                    <a:pt x="93309" y="1760042"/>
                  </a:cubicBezTo>
                  <a:cubicBezTo>
                    <a:pt x="106877" y="1749478"/>
                    <a:pt x="99342" y="1684689"/>
                    <a:pt x="97840" y="1672647"/>
                  </a:cubicBezTo>
                  <a:cubicBezTo>
                    <a:pt x="96337" y="1660604"/>
                    <a:pt x="75234" y="1636473"/>
                    <a:pt x="61666" y="1627435"/>
                  </a:cubicBezTo>
                  <a:cubicBezTo>
                    <a:pt x="48098" y="1618397"/>
                    <a:pt x="36055" y="1555110"/>
                    <a:pt x="36055" y="1544547"/>
                  </a:cubicBezTo>
                  <a:cubicBezTo>
                    <a:pt x="36055" y="1533984"/>
                    <a:pt x="31525" y="1526472"/>
                    <a:pt x="22487" y="1521942"/>
                  </a:cubicBezTo>
                  <a:cubicBezTo>
                    <a:pt x="13449" y="1517411"/>
                    <a:pt x="10421" y="1511402"/>
                    <a:pt x="1384" y="1493303"/>
                  </a:cubicBezTo>
                  <a:cubicBezTo>
                    <a:pt x="-7654" y="1475205"/>
                    <a:pt x="30022" y="1452622"/>
                    <a:pt x="43590" y="1443561"/>
                  </a:cubicBezTo>
                  <a:cubicBezTo>
                    <a:pt x="57159" y="1434500"/>
                    <a:pt x="81267" y="1398350"/>
                    <a:pt x="88802" y="1387809"/>
                  </a:cubicBezTo>
                  <a:cubicBezTo>
                    <a:pt x="96337" y="1377270"/>
                    <a:pt x="103872" y="1313960"/>
                    <a:pt x="105375" y="1303420"/>
                  </a:cubicBezTo>
                  <a:cubicBezTo>
                    <a:pt x="106877" y="1292879"/>
                    <a:pt x="108380" y="1274781"/>
                    <a:pt x="120445" y="1265743"/>
                  </a:cubicBezTo>
                  <a:cubicBezTo>
                    <a:pt x="132511" y="1256705"/>
                    <a:pt x="132511" y="1226565"/>
                    <a:pt x="137018" y="1214499"/>
                  </a:cubicBezTo>
                  <a:cubicBezTo>
                    <a:pt x="141526" y="1202433"/>
                    <a:pt x="124953" y="1187363"/>
                    <a:pt x="117417" y="1176823"/>
                  </a:cubicBezTo>
                  <a:cubicBezTo>
                    <a:pt x="109882" y="1166283"/>
                    <a:pt x="90281" y="1134616"/>
                    <a:pt x="90281" y="1125578"/>
                  </a:cubicBezTo>
                  <a:cubicBezTo>
                    <a:pt x="90281" y="1116541"/>
                    <a:pt x="93286" y="1105977"/>
                    <a:pt x="99319" y="1095437"/>
                  </a:cubicBezTo>
                  <a:cubicBezTo>
                    <a:pt x="105352" y="1084897"/>
                    <a:pt x="103849" y="1066799"/>
                    <a:pt x="100821" y="1051728"/>
                  </a:cubicBezTo>
                  <a:cubicBezTo>
                    <a:pt x="97793" y="1036658"/>
                    <a:pt x="109859" y="1032127"/>
                    <a:pt x="120422" y="1024592"/>
                  </a:cubicBezTo>
                  <a:cubicBezTo>
                    <a:pt x="130985" y="1017057"/>
                    <a:pt x="112887" y="995954"/>
                    <a:pt x="103849" y="988418"/>
                  </a:cubicBezTo>
                  <a:cubicBezTo>
                    <a:pt x="94812" y="980883"/>
                    <a:pt x="49600" y="956775"/>
                    <a:pt x="36032" y="949240"/>
                  </a:cubicBezTo>
                  <a:cubicBezTo>
                    <a:pt x="22464" y="941704"/>
                    <a:pt x="23966" y="904028"/>
                    <a:pt x="20962" y="887455"/>
                  </a:cubicBezTo>
                  <a:cubicBezTo>
                    <a:pt x="17957" y="870882"/>
                    <a:pt x="10421" y="812103"/>
                    <a:pt x="7394" y="798535"/>
                  </a:cubicBezTo>
                  <a:cubicBezTo>
                    <a:pt x="4366" y="784967"/>
                    <a:pt x="31502" y="759356"/>
                    <a:pt x="46572" y="750318"/>
                  </a:cubicBezTo>
                  <a:cubicBezTo>
                    <a:pt x="61643" y="741281"/>
                    <a:pt x="69178" y="720177"/>
                    <a:pt x="76713" y="709637"/>
                  </a:cubicBezTo>
                  <a:cubicBezTo>
                    <a:pt x="84248" y="699097"/>
                    <a:pt x="66173" y="667431"/>
                    <a:pt x="61643" y="661421"/>
                  </a:cubicBezTo>
                  <a:cubicBezTo>
                    <a:pt x="57112" y="655411"/>
                    <a:pt x="78216" y="623745"/>
                    <a:pt x="87253" y="616209"/>
                  </a:cubicBezTo>
                  <a:cubicBezTo>
                    <a:pt x="96291" y="608674"/>
                    <a:pt x="81220" y="595106"/>
                    <a:pt x="72183" y="590599"/>
                  </a:cubicBezTo>
                  <a:cubicBezTo>
                    <a:pt x="63145" y="586091"/>
                    <a:pt x="69178" y="577031"/>
                    <a:pt x="66150" y="567993"/>
                  </a:cubicBezTo>
                  <a:cubicBezTo>
                    <a:pt x="63862" y="561151"/>
                    <a:pt x="47797" y="549132"/>
                    <a:pt x="36194" y="541088"/>
                  </a:cubicBezTo>
                  <a:lnTo>
                    <a:pt x="38020" y="538360"/>
                  </a:lnTo>
                  <a:cubicBezTo>
                    <a:pt x="38020" y="538360"/>
                    <a:pt x="47058" y="531334"/>
                    <a:pt x="50086" y="529323"/>
                  </a:cubicBezTo>
                  <a:cubicBezTo>
                    <a:pt x="53114" y="527312"/>
                    <a:pt x="66150" y="529323"/>
                    <a:pt x="66150" y="529323"/>
                  </a:cubicBezTo>
                  <a:cubicBezTo>
                    <a:pt x="66150" y="529323"/>
                    <a:pt x="85242" y="512242"/>
                    <a:pt x="90258" y="508220"/>
                  </a:cubicBezTo>
                  <a:cubicBezTo>
                    <a:pt x="95274" y="504198"/>
                    <a:pt x="98302" y="510231"/>
                    <a:pt x="103318" y="515246"/>
                  </a:cubicBezTo>
                  <a:cubicBezTo>
                    <a:pt x="108333" y="520262"/>
                    <a:pt x="114366" y="528306"/>
                    <a:pt x="120399" y="535333"/>
                  </a:cubicBezTo>
                  <a:cubicBezTo>
                    <a:pt x="126432" y="542359"/>
                    <a:pt x="141502" y="542359"/>
                    <a:pt x="152551" y="542359"/>
                  </a:cubicBezTo>
                  <a:cubicBezTo>
                    <a:pt x="163600" y="542359"/>
                    <a:pt x="158584" y="540349"/>
                    <a:pt x="161589" y="535333"/>
                  </a:cubicBezTo>
                  <a:cubicBezTo>
                    <a:pt x="164594" y="530317"/>
                    <a:pt x="164594" y="531311"/>
                    <a:pt x="170626" y="529300"/>
                  </a:cubicBezTo>
                  <a:cubicBezTo>
                    <a:pt x="176659" y="527289"/>
                    <a:pt x="177653" y="513235"/>
                    <a:pt x="177653" y="507203"/>
                  </a:cubicBezTo>
                  <a:cubicBezTo>
                    <a:pt x="177653" y="501170"/>
                    <a:pt x="186691" y="501170"/>
                    <a:pt x="190713" y="497148"/>
                  </a:cubicBezTo>
                  <a:cubicBezTo>
                    <a:pt x="194735" y="493126"/>
                    <a:pt x="206777" y="470012"/>
                    <a:pt x="207794" y="464996"/>
                  </a:cubicBezTo>
                  <a:cubicBezTo>
                    <a:pt x="208788" y="459980"/>
                    <a:pt x="215838" y="429839"/>
                    <a:pt x="216832" y="424800"/>
                  </a:cubicBezTo>
                  <a:cubicBezTo>
                    <a:pt x="217826" y="419785"/>
                    <a:pt x="206777" y="412735"/>
                    <a:pt x="206777" y="412735"/>
                  </a:cubicBezTo>
                  <a:cubicBezTo>
                    <a:pt x="206777" y="412735"/>
                    <a:pt x="225869" y="393642"/>
                    <a:pt x="229891" y="391631"/>
                  </a:cubicBezTo>
                  <a:cubicBezTo>
                    <a:pt x="233913" y="389620"/>
                    <a:pt x="236918" y="386616"/>
                    <a:pt x="243968" y="386616"/>
                  </a:cubicBezTo>
                  <a:cubicBezTo>
                    <a:pt x="250995" y="386616"/>
                    <a:pt x="252012" y="382594"/>
                    <a:pt x="252012" y="378572"/>
                  </a:cubicBezTo>
                  <a:cubicBezTo>
                    <a:pt x="252012" y="374550"/>
                    <a:pt x="257027" y="372539"/>
                    <a:pt x="262066" y="372539"/>
                  </a:cubicBezTo>
                  <a:cubicBezTo>
                    <a:pt x="267082" y="372539"/>
                    <a:pt x="269093" y="366506"/>
                    <a:pt x="266088" y="359479"/>
                  </a:cubicBezTo>
                  <a:cubicBezTo>
                    <a:pt x="263083" y="352453"/>
                    <a:pt x="262066" y="333360"/>
                    <a:pt x="262066" y="329338"/>
                  </a:cubicBezTo>
                  <a:cubicBezTo>
                    <a:pt x="262066" y="325317"/>
                    <a:pt x="270110" y="322312"/>
                    <a:pt x="274132" y="322312"/>
                  </a:cubicBezTo>
                  <a:cubicBezTo>
                    <a:pt x="278154" y="322312"/>
                    <a:pt x="276143" y="314268"/>
                    <a:pt x="274132" y="308235"/>
                  </a:cubicBezTo>
                  <a:cubicBezTo>
                    <a:pt x="272121" y="302202"/>
                    <a:pt x="279148" y="304213"/>
                    <a:pt x="285181" y="305230"/>
                  </a:cubicBezTo>
                  <a:cubicBezTo>
                    <a:pt x="291213" y="306247"/>
                    <a:pt x="294218" y="317296"/>
                    <a:pt x="295235" y="322312"/>
                  </a:cubicBezTo>
                  <a:cubicBezTo>
                    <a:pt x="296229" y="327327"/>
                    <a:pt x="310306" y="310246"/>
                    <a:pt x="313311" y="304236"/>
                  </a:cubicBezTo>
                  <a:cubicBezTo>
                    <a:pt x="316316" y="298227"/>
                    <a:pt x="302262" y="288172"/>
                    <a:pt x="296229" y="287155"/>
                  </a:cubicBezTo>
                  <a:cubicBezTo>
                    <a:pt x="290196" y="286138"/>
                    <a:pt x="301245" y="263047"/>
                    <a:pt x="307278" y="257014"/>
                  </a:cubicBezTo>
                  <a:cubicBezTo>
                    <a:pt x="313311" y="250981"/>
                    <a:pt x="334414" y="276106"/>
                    <a:pt x="340424" y="280128"/>
                  </a:cubicBezTo>
                  <a:cubicBezTo>
                    <a:pt x="346457" y="284150"/>
                    <a:pt x="351472" y="279134"/>
                    <a:pt x="353483" y="282139"/>
                  </a:cubicBezTo>
                  <a:cubicBezTo>
                    <a:pt x="355494" y="285144"/>
                    <a:pt x="354500" y="289166"/>
                    <a:pt x="352489" y="296193"/>
                  </a:cubicBezTo>
                  <a:cubicBezTo>
                    <a:pt x="350478" y="303219"/>
                    <a:pt x="352489" y="305230"/>
                    <a:pt x="355494" y="308258"/>
                  </a:cubicBezTo>
                  <a:cubicBezTo>
                    <a:pt x="358499" y="311286"/>
                    <a:pt x="367560" y="310269"/>
                    <a:pt x="367560" y="310269"/>
                  </a:cubicBezTo>
                  <a:cubicBezTo>
                    <a:pt x="367560" y="310269"/>
                    <a:pt x="382630" y="297210"/>
                    <a:pt x="385635" y="294205"/>
                  </a:cubicBezTo>
                  <a:cubicBezTo>
                    <a:pt x="388640" y="291200"/>
                    <a:pt x="401700" y="300237"/>
                    <a:pt x="403711" y="307264"/>
                  </a:cubicBezTo>
                  <a:cubicBezTo>
                    <a:pt x="405722" y="314291"/>
                    <a:pt x="421786" y="327351"/>
                    <a:pt x="421786" y="327351"/>
                  </a:cubicBezTo>
                  <a:cubicBezTo>
                    <a:pt x="421786" y="327351"/>
                    <a:pt x="510198" y="290183"/>
                    <a:pt x="522240" y="287155"/>
                  </a:cubicBezTo>
                  <a:cubicBezTo>
                    <a:pt x="534306" y="284150"/>
                    <a:pt x="597593" y="262030"/>
                    <a:pt x="604620" y="259025"/>
                  </a:cubicBezTo>
                  <a:cubicBezTo>
                    <a:pt x="611646" y="256020"/>
                    <a:pt x="610653" y="249987"/>
                    <a:pt x="610653" y="243954"/>
                  </a:cubicBezTo>
                  <a:cubicBezTo>
                    <a:pt x="610653" y="237922"/>
                    <a:pt x="606631" y="238939"/>
                    <a:pt x="600598" y="235910"/>
                  </a:cubicBezTo>
                  <a:cubicBezTo>
                    <a:pt x="594565" y="232883"/>
                    <a:pt x="584533" y="209791"/>
                    <a:pt x="580512" y="203759"/>
                  </a:cubicBezTo>
                  <a:cubicBezTo>
                    <a:pt x="576490" y="197726"/>
                    <a:pt x="587538" y="180644"/>
                    <a:pt x="587538" y="180644"/>
                  </a:cubicBezTo>
                  <a:lnTo>
                    <a:pt x="614674" y="198720"/>
                  </a:lnTo>
                  <a:cubicBezTo>
                    <a:pt x="614674" y="198720"/>
                    <a:pt x="635778" y="197726"/>
                    <a:pt x="641811" y="196709"/>
                  </a:cubicBezTo>
                  <a:cubicBezTo>
                    <a:pt x="647843" y="195692"/>
                    <a:pt x="654870" y="167585"/>
                    <a:pt x="658892" y="163563"/>
                  </a:cubicBezTo>
                  <a:cubicBezTo>
                    <a:pt x="662914" y="159541"/>
                    <a:pt x="682006" y="150503"/>
                    <a:pt x="686028" y="146482"/>
                  </a:cubicBezTo>
                  <a:cubicBezTo>
                    <a:pt x="690050" y="142460"/>
                    <a:pt x="696083" y="145488"/>
                    <a:pt x="703110" y="147475"/>
                  </a:cubicBezTo>
                  <a:cubicBezTo>
                    <a:pt x="710136" y="149486"/>
                    <a:pt x="719174" y="141443"/>
                    <a:pt x="724213" y="139432"/>
                  </a:cubicBezTo>
                  <a:cubicBezTo>
                    <a:pt x="729229" y="137421"/>
                    <a:pt x="749338" y="130394"/>
                    <a:pt x="753337" y="128383"/>
                  </a:cubicBezTo>
                  <a:cubicBezTo>
                    <a:pt x="757359" y="126372"/>
                    <a:pt x="766396" y="122350"/>
                    <a:pt x="769424" y="120339"/>
                  </a:cubicBezTo>
                  <a:cubicBezTo>
                    <a:pt x="772429" y="118328"/>
                    <a:pt x="786506" y="146458"/>
                    <a:pt x="790528" y="152491"/>
                  </a:cubicBezTo>
                  <a:cubicBezTo>
                    <a:pt x="794550" y="158524"/>
                    <a:pt x="807609" y="158524"/>
                    <a:pt x="813642" y="155496"/>
                  </a:cubicBezTo>
                  <a:cubicBezTo>
                    <a:pt x="819675" y="152468"/>
                    <a:pt x="827719" y="168556"/>
                    <a:pt x="827719" y="168556"/>
                  </a:cubicBezTo>
                  <a:cubicBezTo>
                    <a:pt x="827719" y="168556"/>
                    <a:pt x="858853" y="151474"/>
                    <a:pt x="862875" y="149463"/>
                  </a:cubicBezTo>
                  <a:cubicBezTo>
                    <a:pt x="866897" y="147452"/>
                    <a:pt x="873924" y="145441"/>
                    <a:pt x="880951" y="145441"/>
                  </a:cubicBezTo>
                  <a:cubicBezTo>
                    <a:pt x="887977" y="145441"/>
                    <a:pt x="886983" y="146435"/>
                    <a:pt x="886983" y="152468"/>
                  </a:cubicBezTo>
                  <a:cubicBezTo>
                    <a:pt x="886983" y="158501"/>
                    <a:pt x="895027" y="158501"/>
                    <a:pt x="901037" y="158501"/>
                  </a:cubicBezTo>
                  <a:cubicBezTo>
                    <a:pt x="907047" y="158501"/>
                    <a:pt x="928173" y="144424"/>
                    <a:pt x="932195" y="139408"/>
                  </a:cubicBezTo>
                  <a:cubicBezTo>
                    <a:pt x="936217" y="134393"/>
                    <a:pt x="934206" y="125332"/>
                    <a:pt x="933189" y="121333"/>
                  </a:cubicBezTo>
                  <a:cubicBezTo>
                    <a:pt x="932172" y="117334"/>
                    <a:pt x="946248" y="99236"/>
                    <a:pt x="949253" y="94197"/>
                  </a:cubicBezTo>
                  <a:cubicBezTo>
                    <a:pt x="952258" y="89181"/>
                    <a:pt x="947242" y="84142"/>
                    <a:pt x="944237" y="80120"/>
                  </a:cubicBezTo>
                  <a:cubicBezTo>
                    <a:pt x="941233" y="76099"/>
                    <a:pt x="957297" y="72077"/>
                    <a:pt x="962313" y="72077"/>
                  </a:cubicBezTo>
                  <a:cubicBezTo>
                    <a:pt x="967329" y="72077"/>
                    <a:pt x="963307" y="61028"/>
                    <a:pt x="961296" y="56012"/>
                  </a:cubicBezTo>
                  <a:cubicBezTo>
                    <a:pt x="959285" y="50996"/>
                    <a:pt x="992454" y="40942"/>
                    <a:pt x="996453" y="37937"/>
                  </a:cubicBezTo>
                  <a:cubicBezTo>
                    <a:pt x="1000451" y="34932"/>
                    <a:pt x="999457" y="25871"/>
                    <a:pt x="997446" y="19862"/>
                  </a:cubicBezTo>
                  <a:cubicBezTo>
                    <a:pt x="995436" y="13852"/>
                    <a:pt x="1003479" y="9807"/>
                    <a:pt x="1003479" y="9807"/>
                  </a:cubicBezTo>
                  <a:cubicBezTo>
                    <a:pt x="1003479" y="9807"/>
                    <a:pt x="1032626" y="-3253"/>
                    <a:pt x="1034637" y="769"/>
                  </a:cubicBezTo>
                  <a:cubicBezTo>
                    <a:pt x="1036648" y="4791"/>
                    <a:pt x="1038659" y="12835"/>
                    <a:pt x="1043675" y="13829"/>
                  </a:cubicBezTo>
                  <a:cubicBezTo>
                    <a:pt x="1048691" y="14823"/>
                    <a:pt x="1073816" y="24877"/>
                    <a:pt x="1077838" y="21873"/>
                  </a:cubicBezTo>
                  <a:cubicBezTo>
                    <a:pt x="1081860" y="18868"/>
                    <a:pt x="1084865" y="11818"/>
                    <a:pt x="1088887" y="11818"/>
                  </a:cubicBezTo>
                  <a:cubicBezTo>
                    <a:pt x="1092908" y="11818"/>
                    <a:pt x="1097924" y="16834"/>
                    <a:pt x="1096930" y="21873"/>
                  </a:cubicBezTo>
                  <a:cubicBezTo>
                    <a:pt x="1095936" y="26888"/>
                    <a:pt x="1091914" y="34932"/>
                    <a:pt x="1091914" y="39948"/>
                  </a:cubicBezTo>
                  <a:cubicBezTo>
                    <a:pt x="1091914" y="44964"/>
                    <a:pt x="1087893" y="46975"/>
                    <a:pt x="1091914" y="53007"/>
                  </a:cubicBezTo>
                  <a:cubicBezTo>
                    <a:pt x="1095936" y="59040"/>
                    <a:pt x="1097947" y="59040"/>
                    <a:pt x="1095936" y="65073"/>
                  </a:cubicBezTo>
                  <a:cubicBezTo>
                    <a:pt x="1093925" y="71106"/>
                    <a:pt x="1093925" y="83172"/>
                    <a:pt x="1089904" y="85159"/>
                  </a:cubicBezTo>
                  <a:cubicBezTo>
                    <a:pt x="1085882" y="87170"/>
                    <a:pt x="1083871" y="88164"/>
                    <a:pt x="1081860" y="91192"/>
                  </a:cubicBezTo>
                  <a:cubicBezTo>
                    <a:pt x="1079849" y="94197"/>
                    <a:pt x="1076844" y="104252"/>
                    <a:pt x="1076844" y="104252"/>
                  </a:cubicBezTo>
                  <a:cubicBezTo>
                    <a:pt x="1076844" y="104252"/>
                    <a:pt x="1066789" y="108274"/>
                    <a:pt x="1066789" y="113289"/>
                  </a:cubicBezTo>
                  <a:cubicBezTo>
                    <a:pt x="1066789" y="118305"/>
                    <a:pt x="1065772" y="128360"/>
                    <a:pt x="1066789" y="133376"/>
                  </a:cubicBezTo>
                  <a:cubicBezTo>
                    <a:pt x="1067806" y="138392"/>
                    <a:pt x="1066789" y="153462"/>
                    <a:pt x="1066789" y="157484"/>
                  </a:cubicBezTo>
                  <a:cubicBezTo>
                    <a:pt x="1066789" y="161506"/>
                    <a:pt x="1068800" y="175559"/>
                    <a:pt x="1065795" y="179581"/>
                  </a:cubicBezTo>
                  <a:cubicBezTo>
                    <a:pt x="1062791" y="183603"/>
                    <a:pt x="1059763" y="186608"/>
                    <a:pt x="1062791" y="190630"/>
                  </a:cubicBezTo>
                  <a:cubicBezTo>
                    <a:pt x="1065819" y="194652"/>
                    <a:pt x="1066812" y="197656"/>
                    <a:pt x="1066812" y="203689"/>
                  </a:cubicBezTo>
                  <a:cubicBezTo>
                    <a:pt x="1066812" y="209722"/>
                    <a:pt x="1067829" y="214738"/>
                    <a:pt x="1070834" y="216749"/>
                  </a:cubicBezTo>
                  <a:cubicBezTo>
                    <a:pt x="1073839" y="218760"/>
                    <a:pt x="1073839" y="225787"/>
                    <a:pt x="1073839" y="228815"/>
                  </a:cubicBezTo>
                  <a:cubicBezTo>
                    <a:pt x="1073839" y="231842"/>
                    <a:pt x="1072822" y="252923"/>
                    <a:pt x="1071828" y="256945"/>
                  </a:cubicBezTo>
                  <a:cubicBezTo>
                    <a:pt x="1070834" y="260966"/>
                    <a:pt x="1066812" y="294112"/>
                    <a:pt x="1066812" y="298134"/>
                  </a:cubicBezTo>
                  <a:cubicBezTo>
                    <a:pt x="1066812" y="302156"/>
                    <a:pt x="1069840" y="317227"/>
                    <a:pt x="1064802" y="319237"/>
                  </a:cubicBezTo>
                  <a:cubicBezTo>
                    <a:pt x="1059786" y="321248"/>
                    <a:pt x="1053753" y="319237"/>
                    <a:pt x="1052736" y="324253"/>
                  </a:cubicBezTo>
                  <a:cubicBezTo>
                    <a:pt x="1051719" y="329269"/>
                    <a:pt x="1051719" y="339324"/>
                    <a:pt x="1047720" y="342329"/>
                  </a:cubicBezTo>
                  <a:cubicBezTo>
                    <a:pt x="1043721" y="345333"/>
                    <a:pt x="1027634" y="359410"/>
                    <a:pt x="1027634" y="356405"/>
                  </a:cubicBezTo>
                  <a:cubicBezTo>
                    <a:pt x="1027634" y="353400"/>
                    <a:pt x="1027634" y="350372"/>
                    <a:pt x="1020607" y="351389"/>
                  </a:cubicBezTo>
                  <a:cubicBezTo>
                    <a:pt x="1013580" y="352383"/>
                    <a:pt x="1010552" y="352406"/>
                    <a:pt x="1010552" y="359433"/>
                  </a:cubicBezTo>
                  <a:cubicBezTo>
                    <a:pt x="1010552" y="366460"/>
                    <a:pt x="1009535" y="372493"/>
                    <a:pt x="1014574" y="374504"/>
                  </a:cubicBezTo>
                  <a:cubicBezTo>
                    <a:pt x="1019590" y="376515"/>
                    <a:pt x="1035677" y="384535"/>
                    <a:pt x="1035677" y="388557"/>
                  </a:cubicBezTo>
                  <a:cubicBezTo>
                    <a:pt x="1035677" y="392579"/>
                    <a:pt x="1039699" y="402610"/>
                    <a:pt x="1035677" y="403628"/>
                  </a:cubicBezTo>
                  <a:cubicBezTo>
                    <a:pt x="1031656" y="404645"/>
                    <a:pt x="1028651" y="404621"/>
                    <a:pt x="1030662" y="409660"/>
                  </a:cubicBezTo>
                  <a:cubicBezTo>
                    <a:pt x="1032673" y="414699"/>
                    <a:pt x="1039699" y="429747"/>
                    <a:pt x="1039699" y="439802"/>
                  </a:cubicBezTo>
                  <a:cubicBezTo>
                    <a:pt x="1039699" y="449856"/>
                    <a:pt x="1041710" y="465920"/>
                    <a:pt x="1037688" y="469942"/>
                  </a:cubicBezTo>
                  <a:cubicBezTo>
                    <a:pt x="1033666" y="473964"/>
                    <a:pt x="1011569" y="493057"/>
                    <a:pt x="1005536" y="491046"/>
                  </a:cubicBezTo>
                  <a:cubicBezTo>
                    <a:pt x="999504" y="489035"/>
                    <a:pt x="996499" y="486030"/>
                    <a:pt x="990466" y="488041"/>
                  </a:cubicBezTo>
                  <a:cubicBezTo>
                    <a:pt x="984433" y="490052"/>
                    <a:pt x="980411" y="495068"/>
                    <a:pt x="974402" y="495068"/>
                  </a:cubicBezTo>
                  <a:cubicBezTo>
                    <a:pt x="968392" y="495068"/>
                    <a:pt x="934206" y="493057"/>
                    <a:pt x="934206" y="493057"/>
                  </a:cubicBezTo>
                  <a:lnTo>
                    <a:pt x="941233" y="540279"/>
                  </a:lnTo>
                  <a:cubicBezTo>
                    <a:pt x="941233" y="540279"/>
                    <a:pt x="925168" y="542290"/>
                    <a:pt x="923157" y="545295"/>
                  </a:cubicBezTo>
                  <a:cubicBezTo>
                    <a:pt x="921146" y="548300"/>
                    <a:pt x="915114" y="560365"/>
                    <a:pt x="921146" y="565381"/>
                  </a:cubicBezTo>
                  <a:cubicBezTo>
                    <a:pt x="927179" y="570397"/>
                    <a:pt x="929190" y="577447"/>
                    <a:pt x="932195" y="579458"/>
                  </a:cubicBezTo>
                  <a:cubicBezTo>
                    <a:pt x="935200" y="581469"/>
                    <a:pt x="945254" y="595522"/>
                    <a:pt x="937211" y="595522"/>
                  </a:cubicBezTo>
                  <a:cubicBezTo>
                    <a:pt x="929167" y="595522"/>
                    <a:pt x="925168" y="595522"/>
                    <a:pt x="926162" y="599544"/>
                  </a:cubicBezTo>
                  <a:cubicBezTo>
                    <a:pt x="927156" y="603566"/>
                    <a:pt x="939222" y="635718"/>
                    <a:pt x="943244" y="633707"/>
                  </a:cubicBezTo>
                  <a:cubicBezTo>
                    <a:pt x="947265" y="631696"/>
                    <a:pt x="952281" y="628691"/>
                    <a:pt x="954292" y="631696"/>
                  </a:cubicBezTo>
                  <a:cubicBezTo>
                    <a:pt x="956303" y="634701"/>
                    <a:pt x="960325" y="637729"/>
                    <a:pt x="957297" y="643762"/>
                  </a:cubicBezTo>
                  <a:cubicBezTo>
                    <a:pt x="954269" y="649795"/>
                    <a:pt x="947242" y="650788"/>
                    <a:pt x="952281" y="657838"/>
                  </a:cubicBezTo>
                  <a:cubicBezTo>
                    <a:pt x="957320" y="664888"/>
                    <a:pt x="980411" y="679935"/>
                    <a:pt x="976389" y="683957"/>
                  </a:cubicBezTo>
                  <a:cubicBezTo>
                    <a:pt x="972368" y="687979"/>
                    <a:pt x="962313" y="699028"/>
                    <a:pt x="964324" y="703050"/>
                  </a:cubicBezTo>
                  <a:cubicBezTo>
                    <a:pt x="966335" y="707072"/>
                    <a:pt x="973361" y="728175"/>
                    <a:pt x="977383" y="728175"/>
                  </a:cubicBezTo>
                  <a:cubicBezTo>
                    <a:pt x="981405" y="728175"/>
                    <a:pt x="982399" y="735202"/>
                    <a:pt x="984410" y="738230"/>
                  </a:cubicBezTo>
                  <a:cubicBezTo>
                    <a:pt x="986421" y="741258"/>
                    <a:pt x="998487" y="767377"/>
                    <a:pt x="998487" y="767377"/>
                  </a:cubicBezTo>
                  <a:cubicBezTo>
                    <a:pt x="998487" y="767377"/>
                    <a:pt x="988432" y="767377"/>
                    <a:pt x="991460" y="772392"/>
                  </a:cubicBezTo>
                  <a:cubicBezTo>
                    <a:pt x="994465" y="777408"/>
                    <a:pt x="1001515" y="789474"/>
                    <a:pt x="994465" y="796501"/>
                  </a:cubicBezTo>
                  <a:cubicBezTo>
                    <a:pt x="987415" y="803527"/>
                    <a:pt x="972368" y="813582"/>
                    <a:pt x="967329" y="813582"/>
                  </a:cubicBezTo>
                  <a:cubicBezTo>
                    <a:pt x="962313" y="813582"/>
                    <a:pt x="958291" y="812588"/>
                    <a:pt x="957274" y="805538"/>
                  </a:cubicBezTo>
                  <a:cubicBezTo>
                    <a:pt x="956280" y="798512"/>
                    <a:pt x="956280" y="781430"/>
                    <a:pt x="950247" y="787463"/>
                  </a:cubicBezTo>
                  <a:cubicBezTo>
                    <a:pt x="944214" y="793496"/>
                    <a:pt x="929144" y="800522"/>
                    <a:pt x="934160" y="807549"/>
                  </a:cubicBezTo>
                  <a:cubicBezTo>
                    <a:pt x="939175" y="814576"/>
                    <a:pt x="971327" y="841712"/>
                    <a:pt x="980365" y="848739"/>
                  </a:cubicBezTo>
                  <a:cubicBezTo>
                    <a:pt x="989403" y="855766"/>
                    <a:pt x="1006484" y="864803"/>
                    <a:pt x="1003479" y="869842"/>
                  </a:cubicBezTo>
                  <a:cubicBezTo>
                    <a:pt x="1000474" y="874881"/>
                    <a:pt x="996453" y="882902"/>
                    <a:pt x="995436" y="887918"/>
                  </a:cubicBezTo>
                  <a:cubicBezTo>
                    <a:pt x="994419" y="892933"/>
                    <a:pt x="995436" y="905993"/>
                    <a:pt x="991414" y="905993"/>
                  </a:cubicBezTo>
                  <a:cubicBezTo>
                    <a:pt x="987392" y="905993"/>
                    <a:pt x="978354" y="911009"/>
                    <a:pt x="979348" y="917042"/>
                  </a:cubicBezTo>
                  <a:cubicBezTo>
                    <a:pt x="980365" y="923074"/>
                    <a:pt x="987392" y="944178"/>
                    <a:pt x="986375" y="950187"/>
                  </a:cubicBezTo>
                  <a:cubicBezTo>
                    <a:pt x="985358" y="956220"/>
                    <a:pt x="980342" y="959225"/>
                    <a:pt x="980342" y="965258"/>
                  </a:cubicBezTo>
                  <a:cubicBezTo>
                    <a:pt x="980342" y="971291"/>
                    <a:pt x="986375" y="982339"/>
                    <a:pt x="980342" y="986361"/>
                  </a:cubicBezTo>
                  <a:cubicBezTo>
                    <a:pt x="974309" y="990383"/>
                    <a:pt x="957228" y="1014491"/>
                    <a:pt x="957228" y="1019507"/>
                  </a:cubicBezTo>
                  <a:cubicBezTo>
                    <a:pt x="957228" y="1024523"/>
                    <a:pt x="955217" y="1033583"/>
                    <a:pt x="956211" y="1038599"/>
                  </a:cubicBezTo>
                  <a:cubicBezTo>
                    <a:pt x="957228" y="1043615"/>
                    <a:pt x="957228" y="1046643"/>
                    <a:pt x="961226" y="1048654"/>
                  </a:cubicBezTo>
                  <a:cubicBezTo>
                    <a:pt x="965225" y="1050665"/>
                    <a:pt x="971281" y="1050665"/>
                    <a:pt x="966242" y="1056698"/>
                  </a:cubicBezTo>
                  <a:cubicBezTo>
                    <a:pt x="961203" y="1062731"/>
                    <a:pt x="958199" y="1066730"/>
                    <a:pt x="958199" y="1070751"/>
                  </a:cubicBezTo>
                  <a:cubicBezTo>
                    <a:pt x="958199" y="1074773"/>
                    <a:pt x="962220" y="1099898"/>
                    <a:pt x="961203" y="1105908"/>
                  </a:cubicBezTo>
                  <a:cubicBezTo>
                    <a:pt x="960186" y="1111918"/>
                    <a:pt x="955171" y="1120979"/>
                    <a:pt x="959192" y="1121973"/>
                  </a:cubicBezTo>
                  <a:cubicBezTo>
                    <a:pt x="963214" y="1122990"/>
                    <a:pt x="966219" y="1125000"/>
                    <a:pt x="967236" y="1132027"/>
                  </a:cubicBezTo>
                  <a:cubicBezTo>
                    <a:pt x="968253" y="1139054"/>
                    <a:pt x="973269" y="1163162"/>
                    <a:pt x="966242" y="1165173"/>
                  </a:cubicBezTo>
                  <a:cubicBezTo>
                    <a:pt x="959216" y="1167184"/>
                    <a:pt x="951172" y="1171206"/>
                    <a:pt x="951172" y="1175205"/>
                  </a:cubicBezTo>
                  <a:cubicBezTo>
                    <a:pt x="951172" y="1179226"/>
                    <a:pt x="952166" y="1183248"/>
                    <a:pt x="947150" y="1184242"/>
                  </a:cubicBezTo>
                  <a:cubicBezTo>
                    <a:pt x="942134" y="1185236"/>
                    <a:pt x="939106" y="1187247"/>
                    <a:pt x="939106" y="1192286"/>
                  </a:cubicBezTo>
                  <a:cubicBezTo>
                    <a:pt x="939106" y="1197302"/>
                    <a:pt x="946133" y="1197302"/>
                    <a:pt x="948144" y="1202318"/>
                  </a:cubicBezTo>
                  <a:cubicBezTo>
                    <a:pt x="950155" y="1207333"/>
                    <a:pt x="952166" y="1222404"/>
                    <a:pt x="958199" y="1222404"/>
                  </a:cubicBezTo>
                  <a:cubicBezTo>
                    <a:pt x="964231" y="1222404"/>
                    <a:pt x="970241" y="1225409"/>
                    <a:pt x="974263" y="1228437"/>
                  </a:cubicBezTo>
                  <a:cubicBezTo>
                    <a:pt x="978285" y="1231442"/>
                    <a:pt x="998371" y="1246512"/>
                    <a:pt x="998371" y="1246512"/>
                  </a:cubicBezTo>
                  <a:cubicBezTo>
                    <a:pt x="998371" y="1246512"/>
                    <a:pt x="1003387" y="1222404"/>
                    <a:pt x="1010437" y="1224392"/>
                  </a:cubicBezTo>
                  <a:cubicBezTo>
                    <a:pt x="1017463" y="1226403"/>
                    <a:pt x="1029529" y="1229431"/>
                    <a:pt x="1031540" y="1234446"/>
                  </a:cubicBezTo>
                  <a:cubicBezTo>
                    <a:pt x="1033551" y="1239462"/>
                    <a:pt x="1036556" y="1244478"/>
                    <a:pt x="1039584" y="1248500"/>
                  </a:cubicBezTo>
                  <a:cubicBezTo>
                    <a:pt x="1042589" y="1252522"/>
                    <a:pt x="1055648" y="1258555"/>
                    <a:pt x="1055648" y="1258555"/>
                  </a:cubicBezTo>
                  <a:cubicBezTo>
                    <a:pt x="1055648" y="1258555"/>
                    <a:pt x="1045617" y="1263570"/>
                    <a:pt x="1044600" y="1267592"/>
                  </a:cubicBezTo>
                  <a:cubicBezTo>
                    <a:pt x="1043583" y="1271614"/>
                    <a:pt x="1045594" y="1279658"/>
                    <a:pt x="1039584" y="1280652"/>
                  </a:cubicBezTo>
                  <a:cubicBezTo>
                    <a:pt x="1033551" y="1281646"/>
                    <a:pt x="1024513" y="1282663"/>
                    <a:pt x="1024513" y="1286685"/>
                  </a:cubicBezTo>
                  <a:cubicBezTo>
                    <a:pt x="1024513" y="1290707"/>
                    <a:pt x="1025507" y="1321842"/>
                    <a:pt x="1031540" y="1323852"/>
                  </a:cubicBezTo>
                  <a:cubicBezTo>
                    <a:pt x="1037573" y="1325863"/>
                    <a:pt x="1044600" y="1323852"/>
                    <a:pt x="1047628" y="1327874"/>
                  </a:cubicBezTo>
                  <a:cubicBezTo>
                    <a:pt x="1050632" y="1331896"/>
                    <a:pt x="1074764" y="1353993"/>
                    <a:pt x="1080773" y="1353993"/>
                  </a:cubicBezTo>
                  <a:cubicBezTo>
                    <a:pt x="1086783" y="1353993"/>
                    <a:pt x="1096838" y="1356005"/>
                    <a:pt x="1102871" y="1350989"/>
                  </a:cubicBezTo>
                  <a:cubicBezTo>
                    <a:pt x="1108903" y="1345973"/>
                    <a:pt x="1123974" y="1333907"/>
                    <a:pt x="1126979" y="1335918"/>
                  </a:cubicBezTo>
                  <a:cubicBezTo>
                    <a:pt x="1129984" y="1337929"/>
                    <a:pt x="1139021" y="1341951"/>
                    <a:pt x="1140038" y="1345973"/>
                  </a:cubicBezTo>
                  <a:cubicBezTo>
                    <a:pt x="1141055" y="1349995"/>
                    <a:pt x="1157120" y="1385152"/>
                    <a:pt x="1151087" y="1386145"/>
                  </a:cubicBezTo>
                  <a:cubicBezTo>
                    <a:pt x="1145054" y="1387139"/>
                    <a:pt x="1137010" y="1390167"/>
                    <a:pt x="1137010" y="1393172"/>
                  </a:cubicBezTo>
                  <a:cubicBezTo>
                    <a:pt x="1137010" y="1396177"/>
                    <a:pt x="1138004" y="1408243"/>
                    <a:pt x="1140015" y="1411270"/>
                  </a:cubicBezTo>
                  <a:cubicBezTo>
                    <a:pt x="1142026" y="1414275"/>
                    <a:pt x="1150070" y="1423336"/>
                    <a:pt x="1150070" y="1423336"/>
                  </a:cubicBezTo>
                  <a:cubicBezTo>
                    <a:pt x="1150070" y="1423336"/>
                    <a:pt x="1120923" y="1448438"/>
                    <a:pt x="1117918" y="1454471"/>
                  </a:cubicBezTo>
                  <a:cubicBezTo>
                    <a:pt x="1114913" y="1460504"/>
                    <a:pt x="1150070" y="1455488"/>
                    <a:pt x="1150070" y="1455488"/>
                  </a:cubicBezTo>
                  <a:cubicBezTo>
                    <a:pt x="1150070" y="1455488"/>
                    <a:pt x="1163130" y="1457499"/>
                    <a:pt x="1164123" y="1461521"/>
                  </a:cubicBezTo>
                  <a:cubicBezTo>
                    <a:pt x="1165140" y="1465543"/>
                    <a:pt x="1169139" y="1472570"/>
                    <a:pt x="1174178" y="1473587"/>
                  </a:cubicBezTo>
                  <a:cubicBezTo>
                    <a:pt x="1179194" y="1474604"/>
                    <a:pt x="1189249" y="1472570"/>
                    <a:pt x="1191260" y="1478602"/>
                  </a:cubicBezTo>
                  <a:cubicBezTo>
                    <a:pt x="1193270" y="1484635"/>
                    <a:pt x="1196275" y="1487640"/>
                    <a:pt x="1201314" y="1488657"/>
                  </a:cubicBezTo>
                  <a:cubicBezTo>
                    <a:pt x="1206330" y="1489674"/>
                    <a:pt x="1210352" y="1488657"/>
                    <a:pt x="1215368" y="1480613"/>
                  </a:cubicBezTo>
                  <a:cubicBezTo>
                    <a:pt x="1220384" y="1472570"/>
                    <a:pt x="1222394" y="1453477"/>
                    <a:pt x="1229444" y="1452483"/>
                  </a:cubicBezTo>
                  <a:cubicBezTo>
                    <a:pt x="1236494" y="1451489"/>
                    <a:pt x="1255563" y="1457499"/>
                    <a:pt x="1258591" y="1461521"/>
                  </a:cubicBezTo>
                  <a:cubicBezTo>
                    <a:pt x="1261619" y="1465543"/>
                    <a:pt x="1278678" y="1474580"/>
                    <a:pt x="1285727" y="1476591"/>
                  </a:cubicBezTo>
                  <a:cubicBezTo>
                    <a:pt x="1292777" y="1478602"/>
                    <a:pt x="1303803" y="1480613"/>
                    <a:pt x="1303803" y="1480613"/>
                  </a:cubicBezTo>
                  <a:cubicBezTo>
                    <a:pt x="1303803" y="1480613"/>
                    <a:pt x="1293748" y="1487640"/>
                    <a:pt x="1296776" y="1493673"/>
                  </a:cubicBezTo>
                  <a:cubicBezTo>
                    <a:pt x="1299804" y="1499706"/>
                    <a:pt x="1324906" y="1522820"/>
                    <a:pt x="1324906" y="1522820"/>
                  </a:cubicBezTo>
                  <a:cubicBezTo>
                    <a:pt x="1324906" y="1522820"/>
                    <a:pt x="1323889" y="1535880"/>
                    <a:pt x="1326917" y="1536874"/>
                  </a:cubicBezTo>
                  <a:cubicBezTo>
                    <a:pt x="1329945" y="1537867"/>
                    <a:pt x="1335955" y="1535856"/>
                    <a:pt x="1336972" y="1541889"/>
                  </a:cubicBezTo>
                  <a:cubicBezTo>
                    <a:pt x="1337989" y="1547922"/>
                    <a:pt x="1332950" y="1575035"/>
                    <a:pt x="1331956" y="1579057"/>
                  </a:cubicBezTo>
                  <a:cubicBezTo>
                    <a:pt x="1330962" y="1583079"/>
                    <a:pt x="1325923" y="1590105"/>
                    <a:pt x="1329945" y="1591123"/>
                  </a:cubicBezTo>
                  <a:cubicBezTo>
                    <a:pt x="1333967" y="1592140"/>
                    <a:pt x="1342011" y="1592116"/>
                    <a:pt x="1340994" y="1599166"/>
                  </a:cubicBezTo>
                  <a:cubicBezTo>
                    <a:pt x="1339977" y="1606216"/>
                    <a:pt x="1335978" y="1615254"/>
                    <a:pt x="1331956" y="1615254"/>
                  </a:cubicBezTo>
                  <a:cubicBezTo>
                    <a:pt x="1327934" y="1615254"/>
                    <a:pt x="1316886" y="1612249"/>
                    <a:pt x="1316886" y="1615254"/>
                  </a:cubicBezTo>
                  <a:cubicBezTo>
                    <a:pt x="1316886" y="1615254"/>
                    <a:pt x="1315869" y="1631318"/>
                    <a:pt x="1313881" y="1635340"/>
                  </a:cubicBezTo>
                  <a:cubicBezTo>
                    <a:pt x="1311870" y="1639362"/>
                    <a:pt x="1303826" y="1647406"/>
                    <a:pt x="1303826" y="1652422"/>
                  </a:cubicBezTo>
                  <a:cubicBezTo>
                    <a:pt x="1303826" y="1657437"/>
                    <a:pt x="1303826" y="1677524"/>
                    <a:pt x="1300821" y="1681546"/>
                  </a:cubicBezTo>
                  <a:cubicBezTo>
                    <a:pt x="1297816" y="1685567"/>
                    <a:pt x="1292777" y="1694605"/>
                    <a:pt x="1285751" y="1694605"/>
                  </a:cubicBezTo>
                  <a:cubicBezTo>
                    <a:pt x="1278724" y="1694605"/>
                    <a:pt x="1265664" y="1688572"/>
                    <a:pt x="1263653" y="1692594"/>
                  </a:cubicBezTo>
                  <a:cubicBezTo>
                    <a:pt x="1261642" y="1696616"/>
                    <a:pt x="1253599" y="1705654"/>
                    <a:pt x="1249577" y="1706671"/>
                  </a:cubicBezTo>
                  <a:cubicBezTo>
                    <a:pt x="1245555" y="1707665"/>
                    <a:pt x="1233512" y="1712704"/>
                    <a:pt x="1234506" y="1715709"/>
                  </a:cubicBezTo>
                  <a:cubicBezTo>
                    <a:pt x="1235500" y="1718713"/>
                    <a:pt x="1237534" y="1725740"/>
                    <a:pt x="1236517" y="1728768"/>
                  </a:cubicBezTo>
                  <a:cubicBezTo>
                    <a:pt x="1235500" y="1731773"/>
                    <a:pt x="1234506" y="1738823"/>
                    <a:pt x="1227480" y="1733807"/>
                  </a:cubicBezTo>
                  <a:cubicBezTo>
                    <a:pt x="1220453" y="1728768"/>
                    <a:pt x="1211415" y="1718736"/>
                    <a:pt x="1206376" y="1716725"/>
                  </a:cubicBezTo>
                  <a:cubicBezTo>
                    <a:pt x="1201360" y="1714715"/>
                    <a:pt x="1196322" y="1709699"/>
                    <a:pt x="1198332" y="1705677"/>
                  </a:cubicBezTo>
                  <a:cubicBezTo>
                    <a:pt x="1200343" y="1701655"/>
                    <a:pt x="1200343" y="1680552"/>
                    <a:pt x="1196322" y="1680552"/>
                  </a:cubicBezTo>
                  <a:cubicBezTo>
                    <a:pt x="1192300" y="1680552"/>
                    <a:pt x="1171196" y="1680552"/>
                    <a:pt x="1166181" y="1680552"/>
                  </a:cubicBezTo>
                  <a:cubicBezTo>
                    <a:pt x="1161165" y="1680552"/>
                    <a:pt x="1153121" y="1678541"/>
                    <a:pt x="1153121" y="1678541"/>
                  </a:cubicBezTo>
                  <a:lnTo>
                    <a:pt x="1169185" y="1613243"/>
                  </a:lnTo>
                  <a:cubicBezTo>
                    <a:pt x="1169185" y="1613243"/>
                    <a:pt x="1158137" y="1621287"/>
                    <a:pt x="1150093" y="1622281"/>
                  </a:cubicBezTo>
                  <a:cubicBezTo>
                    <a:pt x="1142049" y="1623274"/>
                    <a:pt x="1136017" y="1625286"/>
                    <a:pt x="1135023" y="1621263"/>
                  </a:cubicBezTo>
                  <a:cubicBezTo>
                    <a:pt x="1134029" y="1617242"/>
                    <a:pt x="1133012" y="1614237"/>
                    <a:pt x="1126979" y="1614237"/>
                  </a:cubicBezTo>
                  <a:cubicBezTo>
                    <a:pt x="1120946" y="1614237"/>
                    <a:pt x="1111908" y="1614237"/>
                    <a:pt x="1106892" y="1611232"/>
                  </a:cubicBezTo>
                  <a:cubicBezTo>
                    <a:pt x="1101877" y="1608227"/>
                    <a:pt x="1099866" y="1596161"/>
                    <a:pt x="1090805" y="1595168"/>
                  </a:cubicBezTo>
                  <a:cubicBezTo>
                    <a:pt x="1081767" y="1594150"/>
                    <a:pt x="1064686" y="1593157"/>
                    <a:pt x="1063669" y="1588141"/>
                  </a:cubicBezTo>
                  <a:cubicBezTo>
                    <a:pt x="1062652" y="1583125"/>
                    <a:pt x="1065680" y="1568055"/>
                    <a:pt x="1057636" y="1567037"/>
                  </a:cubicBezTo>
                  <a:cubicBezTo>
                    <a:pt x="1049592" y="1566021"/>
                    <a:pt x="1035539" y="1562022"/>
                    <a:pt x="1029506" y="1564033"/>
                  </a:cubicBezTo>
                  <a:cubicBezTo>
                    <a:pt x="1023473" y="1566044"/>
                    <a:pt x="1008403" y="1573070"/>
                    <a:pt x="1015429" y="1581114"/>
                  </a:cubicBezTo>
                  <a:cubicBezTo>
                    <a:pt x="1022456" y="1589158"/>
                    <a:pt x="1029483" y="1592163"/>
                    <a:pt x="1033505" y="1592163"/>
                  </a:cubicBezTo>
                  <a:cubicBezTo>
                    <a:pt x="1037527" y="1592163"/>
                    <a:pt x="1047581" y="1600206"/>
                    <a:pt x="1043559" y="1601200"/>
                  </a:cubicBezTo>
                  <a:cubicBezTo>
                    <a:pt x="1039538" y="1602194"/>
                    <a:pt x="1023473" y="1607233"/>
                    <a:pt x="1023473" y="1607233"/>
                  </a:cubicBezTo>
                  <a:cubicBezTo>
                    <a:pt x="1023473" y="1607233"/>
                    <a:pt x="1014435" y="1609244"/>
                    <a:pt x="1017440" y="1617265"/>
                  </a:cubicBezTo>
                  <a:cubicBezTo>
                    <a:pt x="1020445" y="1625286"/>
                    <a:pt x="1028489" y="1635340"/>
                    <a:pt x="1024467" y="1635340"/>
                  </a:cubicBezTo>
                  <a:cubicBezTo>
                    <a:pt x="1020445" y="1635340"/>
                    <a:pt x="1008403" y="1635340"/>
                    <a:pt x="1008403" y="1639362"/>
                  </a:cubicBezTo>
                  <a:cubicBezTo>
                    <a:pt x="1008403" y="1643384"/>
                    <a:pt x="1010414" y="1644378"/>
                    <a:pt x="1003387" y="1644378"/>
                  </a:cubicBezTo>
                  <a:cubicBezTo>
                    <a:pt x="996360" y="1644378"/>
                    <a:pt x="986305" y="1639362"/>
                    <a:pt x="984294" y="1643384"/>
                  </a:cubicBezTo>
                  <a:cubicBezTo>
                    <a:pt x="982284" y="1647406"/>
                    <a:pt x="977268" y="1660465"/>
                    <a:pt x="974240" y="1657437"/>
                  </a:cubicBezTo>
                  <a:cubicBezTo>
                    <a:pt x="971212" y="1654410"/>
                    <a:pt x="962174" y="1645372"/>
                    <a:pt x="958152" y="1650411"/>
                  </a:cubicBezTo>
                  <a:cubicBezTo>
                    <a:pt x="954130" y="1655450"/>
                    <a:pt x="952119" y="1660465"/>
                    <a:pt x="947104" y="1657437"/>
                  </a:cubicBezTo>
                  <a:cubicBezTo>
                    <a:pt x="942088" y="1654433"/>
                    <a:pt x="933027" y="1655426"/>
                    <a:pt x="933027" y="1659448"/>
                  </a:cubicBezTo>
                  <a:cubicBezTo>
                    <a:pt x="933027" y="1663470"/>
                    <a:pt x="932010" y="1689589"/>
                    <a:pt x="929005" y="1694605"/>
                  </a:cubicBezTo>
                  <a:cubicBezTo>
                    <a:pt x="926000" y="1699621"/>
                    <a:pt x="910930" y="1714691"/>
                    <a:pt x="912941" y="1720724"/>
                  </a:cubicBezTo>
                  <a:cubicBezTo>
                    <a:pt x="914952" y="1726757"/>
                    <a:pt x="925006" y="1737806"/>
                    <a:pt x="921978" y="1739817"/>
                  </a:cubicBezTo>
                  <a:cubicBezTo>
                    <a:pt x="918974" y="1741827"/>
                    <a:pt x="905891" y="1752876"/>
                    <a:pt x="904897" y="1755904"/>
                  </a:cubicBezTo>
                  <a:cubicBezTo>
                    <a:pt x="903903" y="1758909"/>
                    <a:pt x="897870" y="1782023"/>
                    <a:pt x="894842" y="1786045"/>
                  </a:cubicBezTo>
                  <a:cubicBezTo>
                    <a:pt x="891837" y="1790067"/>
                    <a:pt x="887816" y="1796100"/>
                    <a:pt x="887816" y="1801116"/>
                  </a:cubicBezTo>
                  <a:cubicBezTo>
                    <a:pt x="887816" y="1806132"/>
                    <a:pt x="895859" y="1833268"/>
                    <a:pt x="895859" y="1833268"/>
                  </a:cubicBezTo>
                  <a:cubicBezTo>
                    <a:pt x="895859" y="1833268"/>
                    <a:pt x="852659" y="1831257"/>
                    <a:pt x="849654" y="1836272"/>
                  </a:cubicBezTo>
                  <a:cubicBezTo>
                    <a:pt x="846649" y="1841288"/>
                    <a:pt x="827557" y="1857376"/>
                    <a:pt x="822518" y="1858370"/>
                  </a:cubicBezTo>
                  <a:cubicBezTo>
                    <a:pt x="817502" y="1859363"/>
                    <a:pt x="810452" y="1860381"/>
                    <a:pt x="810452" y="1865396"/>
                  </a:cubicBezTo>
                  <a:cubicBezTo>
                    <a:pt x="810452" y="1870412"/>
                    <a:pt x="811469" y="1898542"/>
                    <a:pt x="806430" y="1898542"/>
                  </a:cubicBezTo>
                  <a:cubicBezTo>
                    <a:pt x="801414" y="1898542"/>
                    <a:pt x="783316" y="1909591"/>
                    <a:pt x="780311" y="1914630"/>
                  </a:cubicBezTo>
                  <a:cubicBezTo>
                    <a:pt x="777306" y="1919646"/>
                    <a:pt x="763230" y="1949786"/>
                    <a:pt x="763230" y="1949786"/>
                  </a:cubicBezTo>
                  <a:cubicBezTo>
                    <a:pt x="763230" y="1949786"/>
                    <a:pt x="754192" y="1941766"/>
                    <a:pt x="751164" y="1945765"/>
                  </a:cubicBezTo>
                  <a:cubicBezTo>
                    <a:pt x="748159" y="1949786"/>
                    <a:pt x="742126" y="1962846"/>
                    <a:pt x="737111" y="1966868"/>
                  </a:cubicBezTo>
                  <a:cubicBezTo>
                    <a:pt x="732095" y="1970890"/>
                    <a:pt x="727056" y="1980922"/>
                    <a:pt x="727056" y="1980922"/>
                  </a:cubicBezTo>
                  <a:lnTo>
                    <a:pt x="708981" y="1974889"/>
                  </a:lnTo>
                  <a:lnTo>
                    <a:pt x="721046" y="1951774"/>
                  </a:lnTo>
                  <a:cubicBezTo>
                    <a:pt x="721046" y="1951774"/>
                    <a:pt x="713002" y="1950780"/>
                    <a:pt x="706993" y="1942737"/>
                  </a:cubicBezTo>
                  <a:cubicBezTo>
                    <a:pt x="700960" y="1934693"/>
                    <a:pt x="654755" y="1884465"/>
                    <a:pt x="654755" y="1884465"/>
                  </a:cubicBezTo>
                  <a:cubicBezTo>
                    <a:pt x="654755" y="1884465"/>
                    <a:pt x="648722" y="1878433"/>
                    <a:pt x="645717" y="1885483"/>
                  </a:cubicBezTo>
                  <a:cubicBezTo>
                    <a:pt x="642712" y="1892509"/>
                    <a:pt x="637673" y="1901570"/>
                    <a:pt x="633651" y="1894520"/>
                  </a:cubicBezTo>
                  <a:cubicBezTo>
                    <a:pt x="629629" y="1887494"/>
                    <a:pt x="620592" y="1881461"/>
                    <a:pt x="614559" y="1881461"/>
                  </a:cubicBezTo>
                  <a:cubicBezTo>
                    <a:pt x="608526" y="1881461"/>
                    <a:pt x="591445" y="1888488"/>
                    <a:pt x="588440" y="1883472"/>
                  </a:cubicBezTo>
                  <a:cubicBezTo>
                    <a:pt x="585435" y="1878456"/>
                    <a:pt x="580396" y="1870412"/>
                    <a:pt x="576374" y="1871406"/>
                  </a:cubicBezTo>
                  <a:cubicBezTo>
                    <a:pt x="572352" y="1872423"/>
                    <a:pt x="571358" y="1875428"/>
                    <a:pt x="570341" y="1881461"/>
                  </a:cubicBezTo>
                  <a:cubicBezTo>
                    <a:pt x="569347" y="1887494"/>
                    <a:pt x="564308" y="1890499"/>
                    <a:pt x="563315" y="1894520"/>
                  </a:cubicBezTo>
                  <a:cubicBezTo>
                    <a:pt x="562321" y="1898542"/>
                    <a:pt x="550255" y="1915624"/>
                    <a:pt x="555271" y="1924661"/>
                  </a:cubicBezTo>
                  <a:cubicBezTo>
                    <a:pt x="560287" y="1933699"/>
                    <a:pt x="561304" y="1938738"/>
                    <a:pt x="556265" y="1938738"/>
                  </a:cubicBezTo>
                  <a:cubicBezTo>
                    <a:pt x="551249" y="1938738"/>
                    <a:pt x="538189" y="1932705"/>
                    <a:pt x="535161" y="1938738"/>
                  </a:cubicBezTo>
                  <a:cubicBezTo>
                    <a:pt x="532133" y="1944771"/>
                    <a:pt x="525107" y="1953808"/>
                    <a:pt x="529129" y="1956813"/>
                  </a:cubicBezTo>
                  <a:cubicBezTo>
                    <a:pt x="533150" y="1959818"/>
                    <a:pt x="544199" y="1966845"/>
                    <a:pt x="539183" y="1969873"/>
                  </a:cubicBezTo>
                  <a:cubicBezTo>
                    <a:pt x="534167" y="1972878"/>
                    <a:pt x="523096" y="1987971"/>
                    <a:pt x="524113" y="1992987"/>
                  </a:cubicBezTo>
                  <a:cubicBezTo>
                    <a:pt x="525130" y="1998003"/>
                    <a:pt x="528135" y="2015084"/>
                    <a:pt x="524113" y="2018089"/>
                  </a:cubicBezTo>
                  <a:cubicBezTo>
                    <a:pt x="520091" y="2021094"/>
                    <a:pt x="519097" y="2015084"/>
                    <a:pt x="515075" y="2012056"/>
                  </a:cubicBezTo>
                  <a:cubicBezTo>
                    <a:pt x="511053" y="2009051"/>
                    <a:pt x="497000" y="2007040"/>
                    <a:pt x="497000" y="2002025"/>
                  </a:cubicBezTo>
                  <a:cubicBezTo>
                    <a:pt x="497000" y="1997009"/>
                    <a:pt x="497000" y="1988965"/>
                    <a:pt x="490967" y="1988965"/>
                  </a:cubicBezTo>
                  <a:cubicBezTo>
                    <a:pt x="484934" y="1988965"/>
                    <a:pt x="479918" y="1989982"/>
                    <a:pt x="477907" y="1983949"/>
                  </a:cubicBezTo>
                  <a:cubicBezTo>
                    <a:pt x="475896" y="1977917"/>
                    <a:pt x="471875" y="1972901"/>
                    <a:pt x="464848" y="1971884"/>
                  </a:cubicBezTo>
                  <a:cubicBezTo>
                    <a:pt x="457821" y="1970867"/>
                    <a:pt x="446772" y="1971884"/>
                    <a:pt x="441733" y="1972878"/>
                  </a:cubicBezTo>
                  <a:cubicBezTo>
                    <a:pt x="436718" y="1973895"/>
                    <a:pt x="427657" y="1973895"/>
                    <a:pt x="427657" y="1973895"/>
                  </a:cubicBezTo>
                  <a:lnTo>
                    <a:pt x="434684" y="1950780"/>
                  </a:lnTo>
                  <a:cubicBezTo>
                    <a:pt x="434684" y="1950780"/>
                    <a:pt x="418596" y="1942737"/>
                    <a:pt x="412586" y="1947775"/>
                  </a:cubicBezTo>
                  <a:cubicBezTo>
                    <a:pt x="406577" y="1952815"/>
                    <a:pt x="368369" y="1980922"/>
                    <a:pt x="361342" y="1982932"/>
                  </a:cubicBezTo>
                  <a:cubicBezTo>
                    <a:pt x="354315" y="1984943"/>
                    <a:pt x="338228" y="1982932"/>
                    <a:pt x="338228" y="1986954"/>
                  </a:cubicBezTo>
                  <a:cubicBezTo>
                    <a:pt x="338228" y="1990976"/>
                    <a:pt x="332195" y="2018089"/>
                    <a:pt x="326162" y="2018089"/>
                  </a:cubicBezTo>
                  <a:cubicBezTo>
                    <a:pt x="320129" y="2018089"/>
                    <a:pt x="291999" y="2020100"/>
                    <a:pt x="288995" y="2025116"/>
                  </a:cubicBezTo>
                  <a:cubicBezTo>
                    <a:pt x="285990" y="2030132"/>
                    <a:pt x="280951" y="2055257"/>
                    <a:pt x="280951" y="2055257"/>
                  </a:cubicBezTo>
                  <a:lnTo>
                    <a:pt x="248799" y="2056274"/>
                  </a:lnTo>
                  <a:lnTo>
                    <a:pt x="251549" y="20554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6E58BD6F-2745-4EE5-962D-9E0865163CD4}"/>
                </a:ext>
              </a:extLst>
            </p:cNvPr>
            <p:cNvSpPr/>
            <p:nvPr/>
          </p:nvSpPr>
          <p:spPr>
            <a:xfrm>
              <a:off x="3588680" y="1391986"/>
              <a:ext cx="2405067" cy="3049589"/>
            </a:xfrm>
            <a:custGeom>
              <a:avLst/>
              <a:gdLst>
                <a:gd name="connsiteX0" fmla="*/ 158310 w 2405067"/>
                <a:gd name="connsiteY0" fmla="*/ 713260 h 3049589"/>
                <a:gd name="connsiteX1" fmla="*/ 148255 w 2405067"/>
                <a:gd name="connsiteY1" fmla="*/ 722298 h 3049589"/>
                <a:gd name="connsiteX2" fmla="*/ 148255 w 2405067"/>
                <a:gd name="connsiteY2" fmla="*/ 742384 h 3049589"/>
                <a:gd name="connsiteX3" fmla="*/ 148255 w 2405067"/>
                <a:gd name="connsiteY3" fmla="*/ 766492 h 3049589"/>
                <a:gd name="connsiteX4" fmla="*/ 147261 w 2405067"/>
                <a:gd name="connsiteY4" fmla="*/ 788589 h 3049589"/>
                <a:gd name="connsiteX5" fmla="*/ 144256 w 2405067"/>
                <a:gd name="connsiteY5" fmla="*/ 799638 h 3049589"/>
                <a:gd name="connsiteX6" fmla="*/ 148278 w 2405067"/>
                <a:gd name="connsiteY6" fmla="*/ 812697 h 3049589"/>
                <a:gd name="connsiteX7" fmla="*/ 152300 w 2405067"/>
                <a:gd name="connsiteY7" fmla="*/ 825757 h 3049589"/>
                <a:gd name="connsiteX8" fmla="*/ 155305 w 2405067"/>
                <a:gd name="connsiteY8" fmla="*/ 837823 h 3049589"/>
                <a:gd name="connsiteX9" fmla="*/ 153294 w 2405067"/>
                <a:gd name="connsiteY9" fmla="*/ 865953 h 3049589"/>
                <a:gd name="connsiteX10" fmla="*/ 148278 w 2405067"/>
                <a:gd name="connsiteY10" fmla="*/ 907142 h 3049589"/>
                <a:gd name="connsiteX11" fmla="*/ 146267 w 2405067"/>
                <a:gd name="connsiteY11" fmla="*/ 928246 h 3049589"/>
                <a:gd name="connsiteX12" fmla="*/ 134202 w 2405067"/>
                <a:gd name="connsiteY12" fmla="*/ 933261 h 3049589"/>
                <a:gd name="connsiteX13" fmla="*/ 129186 w 2405067"/>
                <a:gd name="connsiteY13" fmla="*/ 951337 h 3049589"/>
                <a:gd name="connsiteX14" fmla="*/ 109100 w 2405067"/>
                <a:gd name="connsiteY14" fmla="*/ 965413 h 3049589"/>
                <a:gd name="connsiteX15" fmla="*/ 102073 w 2405067"/>
                <a:gd name="connsiteY15" fmla="*/ 960397 h 3049589"/>
                <a:gd name="connsiteX16" fmla="*/ 92018 w 2405067"/>
                <a:gd name="connsiteY16" fmla="*/ 968441 h 3049589"/>
                <a:gd name="connsiteX17" fmla="*/ 96040 w 2405067"/>
                <a:gd name="connsiteY17" fmla="*/ 983512 h 3049589"/>
                <a:gd name="connsiteX18" fmla="*/ 117143 w 2405067"/>
                <a:gd name="connsiteY18" fmla="*/ 997565 h 3049589"/>
                <a:gd name="connsiteX19" fmla="*/ 117143 w 2405067"/>
                <a:gd name="connsiteY19" fmla="*/ 1012636 h 3049589"/>
                <a:gd name="connsiteX20" fmla="*/ 112128 w 2405067"/>
                <a:gd name="connsiteY20" fmla="*/ 1018669 h 3049589"/>
                <a:gd name="connsiteX21" fmla="*/ 121165 w 2405067"/>
                <a:gd name="connsiteY21" fmla="*/ 1048809 h 3049589"/>
                <a:gd name="connsiteX22" fmla="*/ 119154 w 2405067"/>
                <a:gd name="connsiteY22" fmla="*/ 1078951 h 3049589"/>
                <a:gd name="connsiteX23" fmla="*/ 87002 w 2405067"/>
                <a:gd name="connsiteY23" fmla="*/ 1100054 h 3049589"/>
                <a:gd name="connsiteX24" fmla="*/ 71932 w 2405067"/>
                <a:gd name="connsiteY24" fmla="*/ 1097049 h 3049589"/>
                <a:gd name="connsiteX25" fmla="*/ 55868 w 2405067"/>
                <a:gd name="connsiteY25" fmla="*/ 1104076 h 3049589"/>
                <a:gd name="connsiteX26" fmla="*/ 15672 w 2405067"/>
                <a:gd name="connsiteY26" fmla="*/ 1102065 h 3049589"/>
                <a:gd name="connsiteX27" fmla="*/ 22699 w 2405067"/>
                <a:gd name="connsiteY27" fmla="*/ 1149287 h 3049589"/>
                <a:gd name="connsiteX28" fmla="*/ 4623 w 2405067"/>
                <a:gd name="connsiteY28" fmla="*/ 1154303 h 3049589"/>
                <a:gd name="connsiteX29" fmla="*/ 2612 w 2405067"/>
                <a:gd name="connsiteY29" fmla="*/ 1174389 h 3049589"/>
                <a:gd name="connsiteX30" fmla="*/ 13661 w 2405067"/>
                <a:gd name="connsiteY30" fmla="*/ 1188466 h 3049589"/>
                <a:gd name="connsiteX31" fmla="*/ 18677 w 2405067"/>
                <a:gd name="connsiteY31" fmla="*/ 1204530 h 3049589"/>
                <a:gd name="connsiteX32" fmla="*/ 7628 w 2405067"/>
                <a:gd name="connsiteY32" fmla="*/ 1208552 h 3049589"/>
                <a:gd name="connsiteX33" fmla="*/ 24710 w 2405067"/>
                <a:gd name="connsiteY33" fmla="*/ 1242715 h 3049589"/>
                <a:gd name="connsiteX34" fmla="*/ 35758 w 2405067"/>
                <a:gd name="connsiteY34" fmla="*/ 1240704 h 3049589"/>
                <a:gd name="connsiteX35" fmla="*/ 38763 w 2405067"/>
                <a:gd name="connsiteY35" fmla="*/ 1252770 h 3049589"/>
                <a:gd name="connsiteX36" fmla="*/ 33747 w 2405067"/>
                <a:gd name="connsiteY36" fmla="*/ 1266846 h 3049589"/>
                <a:gd name="connsiteX37" fmla="*/ 57855 w 2405067"/>
                <a:gd name="connsiteY37" fmla="*/ 1292965 h 3049589"/>
                <a:gd name="connsiteX38" fmla="*/ 45790 w 2405067"/>
                <a:gd name="connsiteY38" fmla="*/ 1312058 h 3049589"/>
                <a:gd name="connsiteX39" fmla="*/ 58849 w 2405067"/>
                <a:gd name="connsiteY39" fmla="*/ 1337183 h 3049589"/>
                <a:gd name="connsiteX40" fmla="*/ 65876 w 2405067"/>
                <a:gd name="connsiteY40" fmla="*/ 1347238 h 3049589"/>
                <a:gd name="connsiteX41" fmla="*/ 79953 w 2405067"/>
                <a:gd name="connsiteY41" fmla="*/ 1376385 h 3049589"/>
                <a:gd name="connsiteX42" fmla="*/ 72926 w 2405067"/>
                <a:gd name="connsiteY42" fmla="*/ 1381401 h 3049589"/>
                <a:gd name="connsiteX43" fmla="*/ 75931 w 2405067"/>
                <a:gd name="connsiteY43" fmla="*/ 1405509 h 3049589"/>
                <a:gd name="connsiteX44" fmla="*/ 48795 w 2405067"/>
                <a:gd name="connsiteY44" fmla="*/ 1422590 h 3049589"/>
                <a:gd name="connsiteX45" fmla="*/ 38740 w 2405067"/>
                <a:gd name="connsiteY45" fmla="*/ 1414546 h 3049589"/>
                <a:gd name="connsiteX46" fmla="*/ 31713 w 2405067"/>
                <a:gd name="connsiteY46" fmla="*/ 1396471 h 3049589"/>
                <a:gd name="connsiteX47" fmla="*/ 15626 w 2405067"/>
                <a:gd name="connsiteY47" fmla="*/ 1416557 h 3049589"/>
                <a:gd name="connsiteX48" fmla="*/ 61831 w 2405067"/>
                <a:gd name="connsiteY48" fmla="*/ 1457747 h 3049589"/>
                <a:gd name="connsiteX49" fmla="*/ 84945 w 2405067"/>
                <a:gd name="connsiteY49" fmla="*/ 1478850 h 3049589"/>
                <a:gd name="connsiteX50" fmla="*/ 76902 w 2405067"/>
                <a:gd name="connsiteY50" fmla="*/ 1496926 h 3049589"/>
                <a:gd name="connsiteX51" fmla="*/ 72880 w 2405067"/>
                <a:gd name="connsiteY51" fmla="*/ 1515001 h 3049589"/>
                <a:gd name="connsiteX52" fmla="*/ 60814 w 2405067"/>
                <a:gd name="connsiteY52" fmla="*/ 1526049 h 3049589"/>
                <a:gd name="connsiteX53" fmla="*/ 67841 w 2405067"/>
                <a:gd name="connsiteY53" fmla="*/ 1559196 h 3049589"/>
                <a:gd name="connsiteX54" fmla="*/ 61808 w 2405067"/>
                <a:gd name="connsiteY54" fmla="*/ 1574266 h 3049589"/>
                <a:gd name="connsiteX55" fmla="*/ 61808 w 2405067"/>
                <a:gd name="connsiteY55" fmla="*/ 1595369 h 3049589"/>
                <a:gd name="connsiteX56" fmla="*/ 38694 w 2405067"/>
                <a:gd name="connsiteY56" fmla="*/ 1628515 h 3049589"/>
                <a:gd name="connsiteX57" fmla="*/ 37677 w 2405067"/>
                <a:gd name="connsiteY57" fmla="*/ 1647608 h 3049589"/>
                <a:gd name="connsiteX58" fmla="*/ 42692 w 2405067"/>
                <a:gd name="connsiteY58" fmla="*/ 1657662 h 3049589"/>
                <a:gd name="connsiteX59" fmla="*/ 47708 w 2405067"/>
                <a:gd name="connsiteY59" fmla="*/ 1665706 h 3049589"/>
                <a:gd name="connsiteX60" fmla="*/ 39664 w 2405067"/>
                <a:gd name="connsiteY60" fmla="*/ 1679759 h 3049589"/>
                <a:gd name="connsiteX61" fmla="*/ 42669 w 2405067"/>
                <a:gd name="connsiteY61" fmla="*/ 1714916 h 3049589"/>
                <a:gd name="connsiteX62" fmla="*/ 40658 w 2405067"/>
                <a:gd name="connsiteY62" fmla="*/ 1730981 h 3049589"/>
                <a:gd name="connsiteX63" fmla="*/ 48702 w 2405067"/>
                <a:gd name="connsiteY63" fmla="*/ 1741035 h 3049589"/>
                <a:gd name="connsiteX64" fmla="*/ 47708 w 2405067"/>
                <a:gd name="connsiteY64" fmla="*/ 1774181 h 3049589"/>
                <a:gd name="connsiteX65" fmla="*/ 32638 w 2405067"/>
                <a:gd name="connsiteY65" fmla="*/ 1784213 h 3049589"/>
                <a:gd name="connsiteX66" fmla="*/ 28616 w 2405067"/>
                <a:gd name="connsiteY66" fmla="*/ 1793250 h 3049589"/>
                <a:gd name="connsiteX67" fmla="*/ 20572 w 2405067"/>
                <a:gd name="connsiteY67" fmla="*/ 1801294 h 3049589"/>
                <a:gd name="connsiteX68" fmla="*/ 29610 w 2405067"/>
                <a:gd name="connsiteY68" fmla="*/ 1811326 h 3049589"/>
                <a:gd name="connsiteX69" fmla="*/ 39664 w 2405067"/>
                <a:gd name="connsiteY69" fmla="*/ 1831412 h 3049589"/>
                <a:gd name="connsiteX70" fmla="*/ 55729 w 2405067"/>
                <a:gd name="connsiteY70" fmla="*/ 1837445 h 3049589"/>
                <a:gd name="connsiteX71" fmla="*/ 79837 w 2405067"/>
                <a:gd name="connsiteY71" fmla="*/ 1855520 h 3049589"/>
                <a:gd name="connsiteX72" fmla="*/ 91903 w 2405067"/>
                <a:gd name="connsiteY72" fmla="*/ 1833400 h 3049589"/>
                <a:gd name="connsiteX73" fmla="*/ 113006 w 2405067"/>
                <a:gd name="connsiteY73" fmla="*/ 1843455 h 3049589"/>
                <a:gd name="connsiteX74" fmla="*/ 121050 w 2405067"/>
                <a:gd name="connsiteY74" fmla="*/ 1857508 h 3049589"/>
                <a:gd name="connsiteX75" fmla="*/ 137114 w 2405067"/>
                <a:gd name="connsiteY75" fmla="*/ 1867563 h 3049589"/>
                <a:gd name="connsiteX76" fmla="*/ 126065 w 2405067"/>
                <a:gd name="connsiteY76" fmla="*/ 1876600 h 3049589"/>
                <a:gd name="connsiteX77" fmla="*/ 121050 w 2405067"/>
                <a:gd name="connsiteY77" fmla="*/ 1889660 h 3049589"/>
                <a:gd name="connsiteX78" fmla="*/ 105979 w 2405067"/>
                <a:gd name="connsiteY78" fmla="*/ 1895693 h 3049589"/>
                <a:gd name="connsiteX79" fmla="*/ 113006 w 2405067"/>
                <a:gd name="connsiteY79" fmla="*/ 1932860 h 3049589"/>
                <a:gd name="connsiteX80" fmla="*/ 129093 w 2405067"/>
                <a:gd name="connsiteY80" fmla="*/ 1936883 h 3049589"/>
                <a:gd name="connsiteX81" fmla="*/ 162239 w 2405067"/>
                <a:gd name="connsiteY81" fmla="*/ 1963001 h 3049589"/>
                <a:gd name="connsiteX82" fmla="*/ 184337 w 2405067"/>
                <a:gd name="connsiteY82" fmla="*/ 1959997 h 3049589"/>
                <a:gd name="connsiteX83" fmla="*/ 208445 w 2405067"/>
                <a:gd name="connsiteY83" fmla="*/ 1944926 h 3049589"/>
                <a:gd name="connsiteX84" fmla="*/ 221504 w 2405067"/>
                <a:gd name="connsiteY84" fmla="*/ 1954981 h 3049589"/>
                <a:gd name="connsiteX85" fmla="*/ 232553 w 2405067"/>
                <a:gd name="connsiteY85" fmla="*/ 1995153 h 3049589"/>
                <a:gd name="connsiteX86" fmla="*/ 218476 w 2405067"/>
                <a:gd name="connsiteY86" fmla="*/ 2002180 h 3049589"/>
                <a:gd name="connsiteX87" fmla="*/ 221481 w 2405067"/>
                <a:gd name="connsiteY87" fmla="*/ 2020279 h 3049589"/>
                <a:gd name="connsiteX88" fmla="*/ 231536 w 2405067"/>
                <a:gd name="connsiteY88" fmla="*/ 2032344 h 3049589"/>
                <a:gd name="connsiteX89" fmla="*/ 199384 w 2405067"/>
                <a:gd name="connsiteY89" fmla="*/ 2063479 h 3049589"/>
                <a:gd name="connsiteX90" fmla="*/ 231536 w 2405067"/>
                <a:gd name="connsiteY90" fmla="*/ 2064496 h 3049589"/>
                <a:gd name="connsiteX91" fmla="*/ 245589 w 2405067"/>
                <a:gd name="connsiteY91" fmla="*/ 2070529 h 3049589"/>
                <a:gd name="connsiteX92" fmla="*/ 255644 w 2405067"/>
                <a:gd name="connsiteY92" fmla="*/ 2082595 h 3049589"/>
                <a:gd name="connsiteX93" fmla="*/ 272725 w 2405067"/>
                <a:gd name="connsiteY93" fmla="*/ 2087610 h 3049589"/>
                <a:gd name="connsiteX94" fmla="*/ 282780 w 2405067"/>
                <a:gd name="connsiteY94" fmla="*/ 2097665 h 3049589"/>
                <a:gd name="connsiteX95" fmla="*/ 296834 w 2405067"/>
                <a:gd name="connsiteY95" fmla="*/ 2089621 h 3049589"/>
                <a:gd name="connsiteX96" fmla="*/ 310910 w 2405067"/>
                <a:gd name="connsiteY96" fmla="*/ 2061491 h 3049589"/>
                <a:gd name="connsiteX97" fmla="*/ 340057 w 2405067"/>
                <a:gd name="connsiteY97" fmla="*/ 2070529 h 3049589"/>
                <a:gd name="connsiteX98" fmla="*/ 367193 w 2405067"/>
                <a:gd name="connsiteY98" fmla="*/ 2085600 h 3049589"/>
                <a:gd name="connsiteX99" fmla="*/ 385269 w 2405067"/>
                <a:gd name="connsiteY99" fmla="*/ 2089621 h 3049589"/>
                <a:gd name="connsiteX100" fmla="*/ 378242 w 2405067"/>
                <a:gd name="connsiteY100" fmla="*/ 2102681 h 3049589"/>
                <a:gd name="connsiteX101" fmla="*/ 406372 w 2405067"/>
                <a:gd name="connsiteY101" fmla="*/ 2131828 h 3049589"/>
                <a:gd name="connsiteX102" fmla="*/ 408383 w 2405067"/>
                <a:gd name="connsiteY102" fmla="*/ 2145882 h 3049589"/>
                <a:gd name="connsiteX103" fmla="*/ 418438 w 2405067"/>
                <a:gd name="connsiteY103" fmla="*/ 2150897 h 3049589"/>
                <a:gd name="connsiteX104" fmla="*/ 413422 w 2405067"/>
                <a:gd name="connsiteY104" fmla="*/ 2188065 h 3049589"/>
                <a:gd name="connsiteX105" fmla="*/ 411411 w 2405067"/>
                <a:gd name="connsiteY105" fmla="*/ 2200131 h 3049589"/>
                <a:gd name="connsiteX106" fmla="*/ 422460 w 2405067"/>
                <a:gd name="connsiteY106" fmla="*/ 2208175 h 3049589"/>
                <a:gd name="connsiteX107" fmla="*/ 422460 w 2405067"/>
                <a:gd name="connsiteY107" fmla="*/ 2203898 h 3049589"/>
                <a:gd name="connsiteX108" fmla="*/ 518915 w 2405067"/>
                <a:gd name="connsiteY108" fmla="*/ 2217466 h 3049589"/>
                <a:gd name="connsiteX109" fmla="*/ 523446 w 2405067"/>
                <a:gd name="connsiteY109" fmla="*/ 2229532 h 3049589"/>
                <a:gd name="connsiteX110" fmla="*/ 548317 w 2405067"/>
                <a:gd name="connsiteY110" fmla="*/ 2231797 h 3049589"/>
                <a:gd name="connsiteX111" fmla="*/ 549819 w 2405067"/>
                <a:gd name="connsiteY111" fmla="*/ 2250635 h 3049589"/>
                <a:gd name="connsiteX112" fmla="*/ 570160 w 2405067"/>
                <a:gd name="connsiteY112" fmla="*/ 2261175 h 3049589"/>
                <a:gd name="connsiteX113" fmla="*/ 580700 w 2405067"/>
                <a:gd name="connsiteY113" fmla="*/ 2255143 h 3049589"/>
                <a:gd name="connsiteX114" fmla="*/ 596533 w 2405067"/>
                <a:gd name="connsiteY114" fmla="*/ 2261915 h 3049589"/>
                <a:gd name="connsiteX115" fmla="*/ 593528 w 2405067"/>
                <a:gd name="connsiteY115" fmla="*/ 2287526 h 3049589"/>
                <a:gd name="connsiteX116" fmla="*/ 624432 w 2405067"/>
                <a:gd name="connsiteY116" fmla="*/ 2308629 h 3049589"/>
                <a:gd name="connsiteX117" fmla="*/ 615394 w 2405067"/>
                <a:gd name="connsiteY117" fmla="*/ 2322197 h 3049589"/>
                <a:gd name="connsiteX118" fmla="*/ 601826 w 2405067"/>
                <a:gd name="connsiteY118" fmla="*/ 2322197 h 3049589"/>
                <a:gd name="connsiteX119" fmla="*/ 590523 w 2405067"/>
                <a:gd name="connsiteY119" fmla="*/ 2334263 h 3049589"/>
                <a:gd name="connsiteX120" fmla="*/ 588258 w 2405067"/>
                <a:gd name="connsiteY120" fmla="*/ 2358371 h 3049589"/>
                <a:gd name="connsiteX121" fmla="*/ 604091 w 2405067"/>
                <a:gd name="connsiteY121" fmla="*/ 2371176 h 3049589"/>
                <a:gd name="connsiteX122" fmla="*/ 620664 w 2405067"/>
                <a:gd name="connsiteY122" fmla="*/ 2368911 h 3049589"/>
                <a:gd name="connsiteX123" fmla="*/ 618399 w 2405067"/>
                <a:gd name="connsiteY123" fmla="*/ 2380214 h 3049589"/>
                <a:gd name="connsiteX124" fmla="*/ 666616 w 2405067"/>
                <a:gd name="connsiteY124" fmla="*/ 2384744 h 3049589"/>
                <a:gd name="connsiteX125" fmla="*/ 688458 w 2405067"/>
                <a:gd name="connsiteY125" fmla="*/ 2389275 h 3049589"/>
                <a:gd name="connsiteX126" fmla="*/ 685454 w 2405067"/>
                <a:gd name="connsiteY126" fmla="*/ 2404345 h 3049589"/>
                <a:gd name="connsiteX127" fmla="*/ 683189 w 2405067"/>
                <a:gd name="connsiteY127" fmla="*/ 2414146 h 3049589"/>
                <a:gd name="connsiteX128" fmla="*/ 692989 w 2405067"/>
                <a:gd name="connsiteY128" fmla="*/ 2426951 h 3049589"/>
                <a:gd name="connsiteX129" fmla="*/ 702027 w 2405067"/>
                <a:gd name="connsiteY129" fmla="*/ 2437491 h 3049589"/>
                <a:gd name="connsiteX130" fmla="*/ 702789 w 2405067"/>
                <a:gd name="connsiteY130" fmla="*/ 2452562 h 3049589"/>
                <a:gd name="connsiteX131" fmla="*/ 718623 w 2405067"/>
                <a:gd name="connsiteY131" fmla="*/ 2470637 h 3049589"/>
                <a:gd name="connsiteX132" fmla="*/ 742731 w 2405067"/>
                <a:gd name="connsiteY132" fmla="*/ 2464604 h 3049589"/>
                <a:gd name="connsiteX133" fmla="*/ 769104 w 2405067"/>
                <a:gd name="connsiteY133" fmla="*/ 2467609 h 3049589"/>
                <a:gd name="connsiteX134" fmla="*/ 787180 w 2405067"/>
                <a:gd name="connsiteY134" fmla="*/ 2494745 h 3049589"/>
                <a:gd name="connsiteX135" fmla="*/ 814316 w 2405067"/>
                <a:gd name="connsiteY135" fmla="*/ 2498513 h 3049589"/>
                <a:gd name="connsiteX136" fmla="*/ 822614 w 2405067"/>
                <a:gd name="connsiteY136" fmla="*/ 2507550 h 3049589"/>
                <a:gd name="connsiteX137" fmla="*/ 832414 w 2405067"/>
                <a:gd name="connsiteY137" fmla="*/ 2501517 h 3049589"/>
                <a:gd name="connsiteX138" fmla="*/ 848247 w 2405067"/>
                <a:gd name="connsiteY138" fmla="*/ 2496987 h 3049589"/>
                <a:gd name="connsiteX139" fmla="*/ 860313 w 2405067"/>
                <a:gd name="connsiteY139" fmla="*/ 2495485 h 3049589"/>
                <a:gd name="connsiteX140" fmla="*/ 876146 w 2405067"/>
                <a:gd name="connsiteY140" fmla="*/ 2491717 h 3049589"/>
                <a:gd name="connsiteX141" fmla="*/ 884444 w 2405067"/>
                <a:gd name="connsiteY141" fmla="*/ 2500755 h 3049589"/>
                <a:gd name="connsiteX142" fmla="*/ 892742 w 2405067"/>
                <a:gd name="connsiteY142" fmla="*/ 2503020 h 3049589"/>
                <a:gd name="connsiteX143" fmla="*/ 899515 w 2405067"/>
                <a:gd name="connsiteY143" fmla="*/ 2495485 h 3049589"/>
                <a:gd name="connsiteX144" fmla="*/ 898752 w 2405067"/>
                <a:gd name="connsiteY144" fmla="*/ 2478149 h 3049589"/>
                <a:gd name="connsiteX145" fmla="*/ 917590 w 2405067"/>
                <a:gd name="connsiteY145" fmla="*/ 2472116 h 3049589"/>
                <a:gd name="connsiteX146" fmla="*/ 931158 w 2405067"/>
                <a:gd name="connsiteY146" fmla="*/ 2472116 h 3049589"/>
                <a:gd name="connsiteX147" fmla="*/ 941698 w 2405067"/>
                <a:gd name="connsiteY147" fmla="*/ 2480414 h 3049589"/>
                <a:gd name="connsiteX148" fmla="*/ 971839 w 2405067"/>
                <a:gd name="connsiteY148" fmla="*/ 2476646 h 3049589"/>
                <a:gd name="connsiteX149" fmla="*/ 992943 w 2405067"/>
                <a:gd name="connsiteY149" fmla="*/ 2472116 h 3049589"/>
                <a:gd name="connsiteX150" fmla="*/ 1007250 w 2405067"/>
                <a:gd name="connsiteY150" fmla="*/ 2475884 h 3049589"/>
                <a:gd name="connsiteX151" fmla="*/ 1009516 w 2405067"/>
                <a:gd name="connsiteY151" fmla="*/ 2454780 h 3049589"/>
                <a:gd name="connsiteX152" fmla="*/ 1008013 w 2405067"/>
                <a:gd name="connsiteY152" fmla="*/ 2429170 h 3049589"/>
                <a:gd name="connsiteX153" fmla="*/ 1019316 w 2405067"/>
                <a:gd name="connsiteY153" fmla="*/ 2408067 h 3049589"/>
                <a:gd name="connsiteX154" fmla="*/ 1032884 w 2405067"/>
                <a:gd name="connsiteY154" fmla="*/ 2405062 h 3049589"/>
                <a:gd name="connsiteX155" fmla="*/ 1049457 w 2405067"/>
                <a:gd name="connsiteY155" fmla="*/ 2388489 h 3049589"/>
                <a:gd name="connsiteX156" fmla="*/ 1109739 w 2405067"/>
                <a:gd name="connsiteY156" fmla="*/ 2393019 h 3049589"/>
                <a:gd name="connsiteX157" fmla="*/ 1132345 w 2405067"/>
                <a:gd name="connsiteY157" fmla="*/ 2403559 h 3049589"/>
                <a:gd name="connsiteX158" fmla="*/ 1154950 w 2405067"/>
                <a:gd name="connsiteY158" fmla="*/ 2406564 h 3049589"/>
                <a:gd name="connsiteX159" fmla="*/ 1165491 w 2405067"/>
                <a:gd name="connsiteY159" fmla="*/ 2404299 h 3049589"/>
                <a:gd name="connsiteX160" fmla="*/ 1180561 w 2405067"/>
                <a:gd name="connsiteY160" fmla="*/ 2407304 h 3049589"/>
                <a:gd name="connsiteX161" fmla="*/ 1242345 w 2405067"/>
                <a:gd name="connsiteY161" fmla="*/ 2443478 h 3049589"/>
                <a:gd name="connsiteX162" fmla="*/ 1246113 w 2405067"/>
                <a:gd name="connsiteY162" fmla="*/ 2457785 h 3049589"/>
                <a:gd name="connsiteX163" fmla="*/ 1267216 w 2405067"/>
                <a:gd name="connsiteY163" fmla="*/ 2462316 h 3049589"/>
                <a:gd name="connsiteX164" fmla="*/ 1271747 w 2405067"/>
                <a:gd name="connsiteY164" fmla="*/ 2479651 h 3049589"/>
                <a:gd name="connsiteX165" fmla="*/ 1279282 w 2405067"/>
                <a:gd name="connsiteY165" fmla="*/ 2490954 h 3049589"/>
                <a:gd name="connsiteX166" fmla="*/ 1280045 w 2405067"/>
                <a:gd name="connsiteY166" fmla="*/ 2521858 h 3049589"/>
                <a:gd name="connsiteX167" fmla="*/ 1262709 w 2405067"/>
                <a:gd name="connsiteY167" fmla="*/ 2548994 h 3049589"/>
                <a:gd name="connsiteX168" fmla="*/ 1240866 w 2405067"/>
                <a:gd name="connsiteY168" fmla="*/ 2549757 h 3049589"/>
                <a:gd name="connsiteX169" fmla="*/ 1234833 w 2405067"/>
                <a:gd name="connsiteY169" fmla="*/ 2563325 h 3049589"/>
                <a:gd name="connsiteX170" fmla="*/ 1242369 w 2405067"/>
                <a:gd name="connsiteY170" fmla="*/ 2570860 h 3049589"/>
                <a:gd name="connsiteX171" fmla="*/ 1238601 w 2405067"/>
                <a:gd name="connsiteY171" fmla="*/ 2587433 h 3049589"/>
                <a:gd name="connsiteX172" fmla="*/ 1244634 w 2405067"/>
                <a:gd name="connsiteY172" fmla="*/ 2607774 h 3049589"/>
                <a:gd name="connsiteX173" fmla="*/ 1240866 w 2405067"/>
                <a:gd name="connsiteY173" fmla="*/ 2616811 h 3049589"/>
                <a:gd name="connsiteX174" fmla="*/ 1257439 w 2405067"/>
                <a:gd name="connsiteY174" fmla="*/ 2643185 h 3049589"/>
                <a:gd name="connsiteX175" fmla="*/ 1255174 w 2405067"/>
                <a:gd name="connsiteY175" fmla="*/ 2666553 h 3049589"/>
                <a:gd name="connsiteX176" fmla="*/ 1288320 w 2405067"/>
                <a:gd name="connsiteY176" fmla="*/ 2678619 h 3049589"/>
                <a:gd name="connsiteX177" fmla="*/ 1305655 w 2405067"/>
                <a:gd name="connsiteY177" fmla="*/ 2659018 h 3049589"/>
                <a:gd name="connsiteX178" fmla="*/ 1324494 w 2405067"/>
                <a:gd name="connsiteY178" fmla="*/ 2662023 h 3049589"/>
                <a:gd name="connsiteX179" fmla="*/ 1343332 w 2405067"/>
                <a:gd name="connsiteY179" fmla="*/ 2682363 h 3049589"/>
                <a:gd name="connsiteX180" fmla="*/ 1353872 w 2405067"/>
                <a:gd name="connsiteY180" fmla="*/ 2677094 h 3049589"/>
                <a:gd name="connsiteX181" fmla="*/ 1364412 w 2405067"/>
                <a:gd name="connsiteY181" fmla="*/ 2687633 h 3049589"/>
                <a:gd name="connsiteX182" fmla="*/ 1377217 w 2405067"/>
                <a:gd name="connsiteY182" fmla="*/ 2696671 h 3049589"/>
                <a:gd name="connsiteX183" fmla="*/ 1388520 w 2405067"/>
                <a:gd name="connsiteY183" fmla="*/ 2691401 h 3049589"/>
                <a:gd name="connsiteX184" fmla="*/ 1389283 w 2405067"/>
                <a:gd name="connsiteY184" fmla="*/ 2671061 h 3049589"/>
                <a:gd name="connsiteX185" fmla="*/ 1398320 w 2405067"/>
                <a:gd name="connsiteY185" fmla="*/ 2670298 h 3049589"/>
                <a:gd name="connsiteX186" fmla="*/ 1417159 w 2405067"/>
                <a:gd name="connsiteY186" fmla="*/ 2694406 h 3049589"/>
                <a:gd name="connsiteX187" fmla="*/ 1408121 w 2405067"/>
                <a:gd name="connsiteY187" fmla="*/ 2701941 h 3049589"/>
                <a:gd name="connsiteX188" fmla="*/ 1396055 w 2405067"/>
                <a:gd name="connsiteY188" fmla="*/ 2710239 h 3049589"/>
                <a:gd name="connsiteX189" fmla="*/ 1379483 w 2405067"/>
                <a:gd name="connsiteY189" fmla="*/ 2734347 h 3049589"/>
                <a:gd name="connsiteX190" fmla="*/ 1406619 w 2405067"/>
                <a:gd name="connsiteY190" fmla="*/ 2762223 h 3049589"/>
                <a:gd name="connsiteX191" fmla="*/ 1405856 w 2405067"/>
                <a:gd name="connsiteY191" fmla="*/ 2782564 h 3049589"/>
                <a:gd name="connsiteX192" fmla="*/ 1420164 w 2405067"/>
                <a:gd name="connsiteY192" fmla="*/ 2795369 h 3049589"/>
                <a:gd name="connsiteX193" fmla="*/ 1419401 w 2405067"/>
                <a:gd name="connsiteY193" fmla="*/ 2819477 h 3049589"/>
                <a:gd name="connsiteX194" fmla="*/ 1402828 w 2405067"/>
                <a:gd name="connsiteY194" fmla="*/ 2842846 h 3049589"/>
                <a:gd name="connsiteX195" fmla="*/ 1408861 w 2405067"/>
                <a:gd name="connsiteY195" fmla="*/ 2852646 h 3049589"/>
                <a:gd name="connsiteX196" fmla="*/ 1405093 w 2405067"/>
                <a:gd name="connsiteY196" fmla="*/ 2864712 h 3049589"/>
                <a:gd name="connsiteX197" fmla="*/ 1414893 w 2405067"/>
                <a:gd name="connsiteY197" fmla="*/ 2894853 h 3049589"/>
                <a:gd name="connsiteX198" fmla="*/ 1417898 w 2405067"/>
                <a:gd name="connsiteY198" fmla="*/ 2918221 h 3049589"/>
                <a:gd name="connsiteX199" fmla="*/ 1442006 w 2405067"/>
                <a:gd name="connsiteY199" fmla="*/ 2942330 h 3049589"/>
                <a:gd name="connsiteX200" fmla="*/ 1456314 w 2405067"/>
                <a:gd name="connsiteY200" fmla="*/ 2947599 h 3049589"/>
                <a:gd name="connsiteX201" fmla="*/ 1471385 w 2405067"/>
                <a:gd name="connsiteY201" fmla="*/ 2941567 h 3049589"/>
                <a:gd name="connsiteX202" fmla="*/ 1483450 w 2405067"/>
                <a:gd name="connsiteY202" fmla="*/ 2954372 h 3049589"/>
                <a:gd name="connsiteX203" fmla="*/ 1479683 w 2405067"/>
                <a:gd name="connsiteY203" fmla="*/ 2976978 h 3049589"/>
                <a:gd name="connsiteX204" fmla="*/ 1467617 w 2405067"/>
                <a:gd name="connsiteY204" fmla="*/ 3007119 h 3049589"/>
                <a:gd name="connsiteX205" fmla="*/ 1454812 w 2405067"/>
                <a:gd name="connsiteY205" fmla="*/ 3016919 h 3049589"/>
                <a:gd name="connsiteX206" fmla="*/ 1463850 w 2405067"/>
                <a:gd name="connsiteY206" fmla="*/ 3031227 h 3049589"/>
                <a:gd name="connsiteX207" fmla="*/ 1475915 w 2405067"/>
                <a:gd name="connsiteY207" fmla="*/ 3033492 h 3049589"/>
                <a:gd name="connsiteX208" fmla="*/ 1484213 w 2405067"/>
                <a:gd name="connsiteY208" fmla="*/ 3038022 h 3049589"/>
                <a:gd name="connsiteX209" fmla="*/ 1504554 w 2405067"/>
                <a:gd name="connsiteY209" fmla="*/ 3041790 h 3049589"/>
                <a:gd name="connsiteX210" fmla="*/ 1512089 w 2405067"/>
                <a:gd name="connsiteY210" fmla="*/ 3048563 h 3049589"/>
                <a:gd name="connsiteX211" fmla="*/ 1527922 w 2405067"/>
                <a:gd name="connsiteY211" fmla="*/ 3041027 h 3049589"/>
                <a:gd name="connsiteX212" fmla="*/ 1538462 w 2405067"/>
                <a:gd name="connsiteY212" fmla="*/ 3034255 h 3049589"/>
                <a:gd name="connsiteX213" fmla="*/ 1549002 w 2405067"/>
                <a:gd name="connsiteY213" fmla="*/ 3041027 h 3049589"/>
                <a:gd name="connsiteX214" fmla="*/ 1607782 w 2405067"/>
                <a:gd name="connsiteY214" fmla="*/ 3021427 h 3049589"/>
                <a:gd name="connsiteX215" fmla="*/ 1626620 w 2405067"/>
                <a:gd name="connsiteY215" fmla="*/ 3010124 h 3049589"/>
                <a:gd name="connsiteX216" fmla="*/ 1646961 w 2405067"/>
                <a:gd name="connsiteY216" fmla="*/ 3002588 h 3049589"/>
                <a:gd name="connsiteX217" fmla="*/ 1643193 w 2405067"/>
                <a:gd name="connsiteY217" fmla="*/ 2992048 h 3049589"/>
                <a:gd name="connsiteX218" fmla="*/ 1646198 w 2405067"/>
                <a:gd name="connsiteY218" fmla="*/ 2977741 h 3049589"/>
                <a:gd name="connsiteX219" fmla="*/ 1668041 w 2405067"/>
                <a:gd name="connsiteY219" fmla="*/ 2987541 h 3049589"/>
                <a:gd name="connsiteX220" fmla="*/ 1686116 w 2405067"/>
                <a:gd name="connsiteY220" fmla="*/ 2973233 h 3049589"/>
                <a:gd name="connsiteX221" fmla="*/ 1703452 w 2405067"/>
                <a:gd name="connsiteY221" fmla="*/ 2970968 h 3049589"/>
                <a:gd name="connsiteX222" fmla="*/ 1710987 w 2405067"/>
                <a:gd name="connsiteY222" fmla="*/ 2958902 h 3049589"/>
                <a:gd name="connsiteX223" fmla="*/ 1721527 w 2405067"/>
                <a:gd name="connsiteY223" fmla="*/ 2952870 h 3049589"/>
                <a:gd name="connsiteX224" fmla="*/ 1723792 w 2405067"/>
                <a:gd name="connsiteY224" fmla="*/ 2937036 h 3049589"/>
                <a:gd name="connsiteX225" fmla="*/ 1713252 w 2405067"/>
                <a:gd name="connsiteY225" fmla="*/ 2932506 h 3049589"/>
                <a:gd name="connsiteX226" fmla="*/ 1727560 w 2405067"/>
                <a:gd name="connsiteY226" fmla="*/ 2909900 h 3049589"/>
                <a:gd name="connsiteX227" fmla="*/ 1720787 w 2405067"/>
                <a:gd name="connsiteY227" fmla="*/ 2894830 h 3049589"/>
                <a:gd name="connsiteX228" fmla="*/ 1718522 w 2405067"/>
                <a:gd name="connsiteY228" fmla="*/ 2869959 h 3049589"/>
                <a:gd name="connsiteX229" fmla="*/ 1723792 w 2405067"/>
                <a:gd name="connsiteY229" fmla="*/ 2857893 h 3049589"/>
                <a:gd name="connsiteX230" fmla="*/ 1713252 w 2405067"/>
                <a:gd name="connsiteY230" fmla="*/ 2849595 h 3049589"/>
                <a:gd name="connsiteX231" fmla="*/ 1707982 w 2405067"/>
                <a:gd name="connsiteY231" fmla="*/ 2857893 h 3049589"/>
                <a:gd name="connsiteX232" fmla="*/ 1693674 w 2405067"/>
                <a:gd name="connsiteY232" fmla="*/ 2858656 h 3049589"/>
                <a:gd name="connsiteX233" fmla="*/ 1677101 w 2405067"/>
                <a:gd name="connsiteY233" fmla="*/ 2866191 h 3049589"/>
                <a:gd name="connsiteX234" fmla="*/ 1672571 w 2405067"/>
                <a:gd name="connsiteY234" fmla="*/ 2856391 h 3049589"/>
                <a:gd name="connsiteX235" fmla="*/ 1679344 w 2405067"/>
                <a:gd name="connsiteY235" fmla="*/ 2845851 h 3049589"/>
                <a:gd name="connsiteX236" fmla="*/ 1680106 w 2405067"/>
                <a:gd name="connsiteY236" fmla="*/ 2830017 h 3049589"/>
                <a:gd name="connsiteX237" fmla="*/ 1678604 w 2405067"/>
                <a:gd name="connsiteY237" fmla="*/ 2806649 h 3049589"/>
                <a:gd name="connsiteX238" fmla="*/ 1666538 w 2405067"/>
                <a:gd name="connsiteY238" fmla="*/ 2789313 h 3049589"/>
                <a:gd name="connsiteX239" fmla="*/ 1662771 w 2405067"/>
                <a:gd name="connsiteY239" fmla="*/ 2771977 h 3049589"/>
                <a:gd name="connsiteX240" fmla="*/ 1657501 w 2405067"/>
                <a:gd name="connsiteY240" fmla="*/ 2759912 h 3049589"/>
                <a:gd name="connsiteX241" fmla="*/ 1669566 w 2405067"/>
                <a:gd name="connsiteY241" fmla="*/ 2744079 h 3049589"/>
                <a:gd name="connsiteX242" fmla="*/ 1680869 w 2405067"/>
                <a:gd name="connsiteY242" fmla="*/ 2750111 h 3049589"/>
                <a:gd name="connsiteX243" fmla="*/ 1694437 w 2405067"/>
                <a:gd name="connsiteY243" fmla="*/ 2747106 h 3049589"/>
                <a:gd name="connsiteX244" fmla="*/ 1698968 w 2405067"/>
                <a:gd name="connsiteY244" fmla="*/ 2727506 h 3049589"/>
                <a:gd name="connsiteX245" fmla="*/ 1707266 w 2405067"/>
                <a:gd name="connsiteY245" fmla="*/ 2710170 h 3049589"/>
                <a:gd name="connsiteX246" fmla="*/ 1739672 w 2405067"/>
                <a:gd name="connsiteY246" fmla="*/ 2719208 h 3049589"/>
                <a:gd name="connsiteX247" fmla="*/ 1750975 w 2405067"/>
                <a:gd name="connsiteY247" fmla="*/ 2707142 h 3049589"/>
                <a:gd name="connsiteX248" fmla="*/ 1753240 w 2405067"/>
                <a:gd name="connsiteY248" fmla="*/ 2661930 h 3049589"/>
                <a:gd name="connsiteX249" fmla="*/ 1737407 w 2405067"/>
                <a:gd name="connsiteY249" fmla="*/ 2653632 h 3049589"/>
                <a:gd name="connsiteX250" fmla="*/ 1752477 w 2405067"/>
                <a:gd name="connsiteY250" fmla="*/ 2645335 h 3049589"/>
                <a:gd name="connsiteX251" fmla="*/ 1756245 w 2405067"/>
                <a:gd name="connsiteY251" fmla="*/ 2635534 h 3049589"/>
                <a:gd name="connsiteX252" fmla="*/ 1791656 w 2405067"/>
                <a:gd name="connsiteY252" fmla="*/ 2659642 h 3049589"/>
                <a:gd name="connsiteX253" fmla="*/ 1830834 w 2405067"/>
                <a:gd name="connsiteY253" fmla="*/ 2673210 h 3049589"/>
                <a:gd name="connsiteX254" fmla="*/ 1842137 w 2405067"/>
                <a:gd name="connsiteY254" fmla="*/ 2656637 h 3049589"/>
                <a:gd name="connsiteX255" fmla="*/ 1853440 w 2405067"/>
                <a:gd name="connsiteY255" fmla="*/ 2622729 h 3049589"/>
                <a:gd name="connsiteX256" fmla="*/ 1873781 w 2405067"/>
                <a:gd name="connsiteY256" fmla="*/ 2603891 h 3049589"/>
                <a:gd name="connsiteX257" fmla="*/ 1873018 w 2405067"/>
                <a:gd name="connsiteY257" fmla="*/ 2558679 h 3049589"/>
                <a:gd name="connsiteX258" fmla="*/ 1857185 w 2405067"/>
                <a:gd name="connsiteY258" fmla="*/ 2536073 h 3049589"/>
                <a:gd name="connsiteX259" fmla="*/ 1866985 w 2405067"/>
                <a:gd name="connsiteY259" fmla="*/ 2523268 h 3049589"/>
                <a:gd name="connsiteX260" fmla="*/ 1866222 w 2405067"/>
                <a:gd name="connsiteY260" fmla="*/ 2487857 h 3049589"/>
                <a:gd name="connsiteX261" fmla="*/ 1872995 w 2405067"/>
                <a:gd name="connsiteY261" fmla="*/ 2462246 h 3049589"/>
                <a:gd name="connsiteX262" fmla="*/ 1854157 w 2405067"/>
                <a:gd name="connsiteY262" fmla="*/ 2453209 h 3049589"/>
                <a:gd name="connsiteX263" fmla="*/ 1864697 w 2405067"/>
                <a:gd name="connsiteY263" fmla="*/ 2435873 h 3049589"/>
                <a:gd name="connsiteX264" fmla="*/ 1852631 w 2405067"/>
                <a:gd name="connsiteY264" fmla="*/ 2421565 h 3049589"/>
                <a:gd name="connsiteX265" fmla="*/ 1869967 w 2405067"/>
                <a:gd name="connsiteY265" fmla="*/ 2414030 h 3049589"/>
                <a:gd name="connsiteX266" fmla="*/ 1874497 w 2405067"/>
                <a:gd name="connsiteY266" fmla="*/ 2395192 h 3049589"/>
                <a:gd name="connsiteX267" fmla="*/ 1851891 w 2405067"/>
                <a:gd name="connsiteY267" fmla="*/ 2379359 h 3049589"/>
                <a:gd name="connsiteX268" fmla="*/ 1860190 w 2405067"/>
                <a:gd name="connsiteY268" fmla="*/ 2365051 h 3049589"/>
                <a:gd name="connsiteX269" fmla="*/ 1872995 w 2405067"/>
                <a:gd name="connsiteY269" fmla="*/ 2355251 h 3049589"/>
                <a:gd name="connsiteX270" fmla="*/ 1877525 w 2405067"/>
                <a:gd name="connsiteY270" fmla="*/ 2346213 h 3049589"/>
                <a:gd name="connsiteX271" fmla="*/ 1888828 w 2405067"/>
                <a:gd name="connsiteY271" fmla="*/ 2341683 h 3049589"/>
                <a:gd name="connsiteX272" fmla="*/ 1897866 w 2405067"/>
                <a:gd name="connsiteY272" fmla="*/ 2328114 h 3049589"/>
                <a:gd name="connsiteX273" fmla="*/ 1895601 w 2405067"/>
                <a:gd name="connsiteY273" fmla="*/ 2309276 h 3049589"/>
                <a:gd name="connsiteX274" fmla="*/ 1906141 w 2405067"/>
                <a:gd name="connsiteY274" fmla="*/ 2300239 h 3049589"/>
                <a:gd name="connsiteX275" fmla="*/ 1907643 w 2405067"/>
                <a:gd name="connsiteY275" fmla="*/ 2286671 h 3049589"/>
                <a:gd name="connsiteX276" fmla="*/ 1897843 w 2405067"/>
                <a:gd name="connsiteY276" fmla="*/ 2280638 h 3049589"/>
                <a:gd name="connsiteX277" fmla="*/ 1910648 w 2405067"/>
                <a:gd name="connsiteY277" fmla="*/ 2269335 h 3049589"/>
                <a:gd name="connsiteX278" fmla="*/ 1915178 w 2405067"/>
                <a:gd name="connsiteY278" fmla="*/ 2251259 h 3049589"/>
                <a:gd name="connsiteX279" fmla="*/ 1900871 w 2405067"/>
                <a:gd name="connsiteY279" fmla="*/ 2230919 h 3049589"/>
                <a:gd name="connsiteX280" fmla="*/ 1920472 w 2405067"/>
                <a:gd name="connsiteY280" fmla="*/ 2212081 h 3049589"/>
                <a:gd name="connsiteX281" fmla="*/ 1921974 w 2405067"/>
                <a:gd name="connsiteY281" fmla="*/ 2187210 h 3049589"/>
                <a:gd name="connsiteX282" fmla="*/ 1940049 w 2405067"/>
                <a:gd name="connsiteY282" fmla="*/ 2186447 h 3049589"/>
                <a:gd name="connsiteX283" fmla="*/ 1942315 w 2405067"/>
                <a:gd name="connsiteY283" fmla="*/ 2160836 h 3049589"/>
                <a:gd name="connsiteX284" fmla="*/ 1952115 w 2405067"/>
                <a:gd name="connsiteY284" fmla="*/ 2150296 h 3049589"/>
                <a:gd name="connsiteX285" fmla="*/ 1967948 w 2405067"/>
                <a:gd name="connsiteY285" fmla="*/ 2147291 h 3049589"/>
                <a:gd name="connsiteX286" fmla="*/ 1975484 w 2405067"/>
                <a:gd name="connsiteY286" fmla="*/ 2170660 h 3049589"/>
                <a:gd name="connsiteX287" fmla="*/ 1988289 w 2405067"/>
                <a:gd name="connsiteY287" fmla="*/ 2169158 h 3049589"/>
                <a:gd name="connsiteX288" fmla="*/ 2001857 w 2405067"/>
                <a:gd name="connsiteY288" fmla="*/ 2157855 h 3049589"/>
                <a:gd name="connsiteX289" fmla="*/ 2017690 w 2405067"/>
                <a:gd name="connsiteY289" fmla="*/ 2164627 h 3049589"/>
                <a:gd name="connsiteX290" fmla="*/ 2035765 w 2405067"/>
                <a:gd name="connsiteY290" fmla="*/ 2157092 h 3049589"/>
                <a:gd name="connsiteX291" fmla="*/ 2052338 w 2405067"/>
                <a:gd name="connsiteY291" fmla="*/ 2173665 h 3049589"/>
                <a:gd name="connsiteX292" fmla="*/ 2064404 w 2405067"/>
                <a:gd name="connsiteY292" fmla="*/ 2178195 h 3049589"/>
                <a:gd name="connsiteX293" fmla="*/ 2077209 w 2405067"/>
                <a:gd name="connsiteY293" fmla="*/ 2187233 h 3049589"/>
                <a:gd name="connsiteX294" fmla="*/ 2099052 w 2405067"/>
                <a:gd name="connsiteY294" fmla="*/ 2187233 h 3049589"/>
                <a:gd name="connsiteX295" fmla="*/ 2105085 w 2405067"/>
                <a:gd name="connsiteY295" fmla="*/ 2166130 h 3049589"/>
                <a:gd name="connsiteX296" fmla="*/ 2108090 w 2405067"/>
                <a:gd name="connsiteY296" fmla="*/ 2134486 h 3049589"/>
                <a:gd name="connsiteX297" fmla="*/ 2120156 w 2405067"/>
                <a:gd name="connsiteY297" fmla="*/ 2130719 h 3049589"/>
                <a:gd name="connsiteX298" fmla="*/ 2125426 w 2405067"/>
                <a:gd name="connsiteY298" fmla="*/ 2117913 h 3049589"/>
                <a:gd name="connsiteX299" fmla="*/ 2132961 w 2405067"/>
                <a:gd name="connsiteY299" fmla="*/ 2109615 h 3049589"/>
                <a:gd name="connsiteX300" fmla="*/ 2138994 w 2405067"/>
                <a:gd name="connsiteY300" fmla="*/ 2094545 h 3049589"/>
                <a:gd name="connsiteX301" fmla="*/ 2159334 w 2405067"/>
                <a:gd name="connsiteY301" fmla="*/ 2063641 h 3049589"/>
                <a:gd name="connsiteX302" fmla="*/ 2146529 w 2405067"/>
                <a:gd name="connsiteY302" fmla="*/ 2051575 h 3049589"/>
                <a:gd name="connsiteX303" fmla="*/ 2133724 w 2405067"/>
                <a:gd name="connsiteY303" fmla="*/ 2025965 h 3049589"/>
                <a:gd name="connsiteX304" fmla="*/ 2127691 w 2405067"/>
                <a:gd name="connsiteY304" fmla="*/ 2027467 h 3049589"/>
                <a:gd name="connsiteX305" fmla="*/ 2120918 w 2405067"/>
                <a:gd name="connsiteY305" fmla="*/ 2007866 h 3049589"/>
                <a:gd name="connsiteX306" fmla="*/ 2129956 w 2405067"/>
                <a:gd name="connsiteY306" fmla="*/ 2005601 h 3049589"/>
                <a:gd name="connsiteX307" fmla="*/ 2124686 w 2405067"/>
                <a:gd name="connsiteY307" fmla="*/ 1983758 h 3049589"/>
                <a:gd name="connsiteX308" fmla="*/ 2137491 w 2405067"/>
                <a:gd name="connsiteY308" fmla="*/ 1970953 h 3049589"/>
                <a:gd name="connsiteX309" fmla="*/ 2122421 w 2405067"/>
                <a:gd name="connsiteY309" fmla="*/ 1941574 h 3049589"/>
                <a:gd name="connsiteX310" fmla="*/ 2125426 w 2405067"/>
                <a:gd name="connsiteY310" fmla="*/ 1925002 h 3049589"/>
                <a:gd name="connsiteX311" fmla="*/ 2120895 w 2405067"/>
                <a:gd name="connsiteY311" fmla="*/ 1900893 h 3049589"/>
                <a:gd name="connsiteX312" fmla="*/ 2151036 w 2405067"/>
                <a:gd name="connsiteY312" fmla="*/ 1888088 h 3049589"/>
                <a:gd name="connsiteX313" fmla="*/ 2181177 w 2405067"/>
                <a:gd name="connsiteY313" fmla="*/ 1907689 h 3049589"/>
                <a:gd name="connsiteX314" fmla="*/ 2199253 w 2405067"/>
                <a:gd name="connsiteY314" fmla="*/ 1896386 h 3049589"/>
                <a:gd name="connsiteX315" fmla="*/ 2201518 w 2405067"/>
                <a:gd name="connsiteY315" fmla="*/ 1899391 h 3049589"/>
                <a:gd name="connsiteX316" fmla="*/ 2211318 w 2405067"/>
                <a:gd name="connsiteY316" fmla="*/ 1896386 h 3049589"/>
                <a:gd name="connsiteX317" fmla="*/ 2215849 w 2405067"/>
                <a:gd name="connsiteY317" fmla="*/ 1882818 h 3049589"/>
                <a:gd name="connsiteX318" fmla="*/ 2251260 w 2405067"/>
                <a:gd name="connsiteY318" fmla="*/ 1878288 h 3049589"/>
                <a:gd name="connsiteX319" fmla="*/ 2272363 w 2405067"/>
                <a:gd name="connsiteY319" fmla="*/ 1888088 h 3049589"/>
                <a:gd name="connsiteX320" fmla="*/ 2281401 w 2405067"/>
                <a:gd name="connsiteY320" fmla="*/ 1863217 h 3049589"/>
                <a:gd name="connsiteX321" fmla="*/ 2288936 w 2405067"/>
                <a:gd name="connsiteY321" fmla="*/ 1858687 h 3049589"/>
                <a:gd name="connsiteX322" fmla="*/ 2292704 w 2405067"/>
                <a:gd name="connsiteY322" fmla="*/ 1843616 h 3049589"/>
                <a:gd name="connsiteX323" fmla="*/ 2289699 w 2405067"/>
                <a:gd name="connsiteY323" fmla="*/ 1833076 h 3049589"/>
                <a:gd name="connsiteX324" fmla="*/ 2282163 w 2405067"/>
                <a:gd name="connsiteY324" fmla="*/ 1834579 h 3049589"/>
                <a:gd name="connsiteX325" fmla="*/ 2267093 w 2405067"/>
                <a:gd name="connsiteY325" fmla="*/ 1823276 h 3049589"/>
                <a:gd name="connsiteX326" fmla="*/ 2264088 w 2405067"/>
                <a:gd name="connsiteY326" fmla="*/ 1797665 h 3049589"/>
                <a:gd name="connsiteX327" fmla="*/ 2271623 w 2405067"/>
                <a:gd name="connsiteY327" fmla="*/ 1784860 h 3049589"/>
                <a:gd name="connsiteX328" fmla="*/ 2274628 w 2405067"/>
                <a:gd name="connsiteY328" fmla="*/ 1749449 h 3049589"/>
                <a:gd name="connsiteX329" fmla="*/ 2347715 w 2405067"/>
                <a:gd name="connsiteY329" fmla="*/ 1726080 h 3049589"/>
                <a:gd name="connsiteX330" fmla="*/ 2365791 w 2405067"/>
                <a:gd name="connsiteY330" fmla="*/ 1726080 h 3049589"/>
                <a:gd name="connsiteX331" fmla="*/ 2388397 w 2405067"/>
                <a:gd name="connsiteY331" fmla="*/ 1741914 h 3049589"/>
                <a:gd name="connsiteX332" fmla="*/ 2395932 w 2405067"/>
                <a:gd name="connsiteY332" fmla="*/ 1724578 h 3049589"/>
                <a:gd name="connsiteX333" fmla="*/ 2384629 w 2405067"/>
                <a:gd name="connsiteY333" fmla="*/ 1708005 h 3049589"/>
                <a:gd name="connsiteX334" fmla="*/ 2390662 w 2405067"/>
                <a:gd name="connsiteY334" fmla="*/ 1695200 h 3049589"/>
                <a:gd name="connsiteX335" fmla="*/ 2403467 w 2405067"/>
                <a:gd name="connsiteY335" fmla="*/ 1692195 h 3049589"/>
                <a:gd name="connsiteX336" fmla="*/ 2401202 w 2405067"/>
                <a:gd name="connsiteY336" fmla="*/ 1677124 h 3049589"/>
                <a:gd name="connsiteX337" fmla="*/ 2401965 w 2405067"/>
                <a:gd name="connsiteY337" fmla="*/ 1663556 h 3049589"/>
                <a:gd name="connsiteX338" fmla="*/ 2380861 w 2405067"/>
                <a:gd name="connsiteY338" fmla="*/ 1653756 h 3049589"/>
                <a:gd name="connsiteX339" fmla="*/ 2351483 w 2405067"/>
                <a:gd name="connsiteY339" fmla="*/ 1659026 h 3049589"/>
                <a:gd name="connsiteX340" fmla="*/ 2364288 w 2405067"/>
                <a:gd name="connsiteY340" fmla="*/ 1628122 h 3049589"/>
                <a:gd name="connsiteX341" fmla="*/ 2355251 w 2405067"/>
                <a:gd name="connsiteY341" fmla="*/ 1603251 h 3049589"/>
                <a:gd name="connsiteX342" fmla="*/ 2364288 w 2405067"/>
                <a:gd name="connsiteY342" fmla="*/ 1599483 h 3049589"/>
                <a:gd name="connsiteX343" fmla="*/ 2368056 w 2405067"/>
                <a:gd name="connsiteY343" fmla="*/ 1581408 h 3049589"/>
                <a:gd name="connsiteX344" fmla="*/ 2368056 w 2405067"/>
                <a:gd name="connsiteY344" fmla="*/ 1582425 h 3049589"/>
                <a:gd name="connsiteX345" fmla="*/ 2348201 w 2405067"/>
                <a:gd name="connsiteY345" fmla="*/ 1582772 h 3049589"/>
                <a:gd name="connsiteX346" fmla="*/ 2330519 w 2405067"/>
                <a:gd name="connsiteY346" fmla="*/ 1558895 h 3049589"/>
                <a:gd name="connsiteX347" fmla="*/ 2317251 w 2405067"/>
                <a:gd name="connsiteY347" fmla="*/ 1558895 h 3049589"/>
                <a:gd name="connsiteX348" fmla="*/ 2311935 w 2405067"/>
                <a:gd name="connsiteY348" fmla="*/ 1550944 h 3049589"/>
                <a:gd name="connsiteX349" fmla="*/ 2317251 w 2405067"/>
                <a:gd name="connsiteY349" fmla="*/ 1543871 h 3049589"/>
                <a:gd name="connsiteX350" fmla="*/ 2314593 w 2405067"/>
                <a:gd name="connsiteY350" fmla="*/ 1528846 h 3049589"/>
                <a:gd name="connsiteX351" fmla="*/ 2296910 w 2405067"/>
                <a:gd name="connsiteY351" fmla="*/ 1526188 h 3049589"/>
                <a:gd name="connsiteX352" fmla="*/ 2274813 w 2405067"/>
                <a:gd name="connsiteY352" fmla="*/ 1504091 h 3049589"/>
                <a:gd name="connsiteX353" fmla="*/ 2276570 w 2405067"/>
                <a:gd name="connsiteY353" fmla="*/ 1527968 h 3049589"/>
                <a:gd name="connsiteX354" fmla="*/ 2267740 w 2405067"/>
                <a:gd name="connsiteY354" fmla="*/ 1530626 h 3049589"/>
                <a:gd name="connsiteX355" fmla="*/ 2264204 w 2405067"/>
                <a:gd name="connsiteY355" fmla="*/ 1544772 h 3049589"/>
                <a:gd name="connsiteX356" fmla="*/ 2255351 w 2405067"/>
                <a:gd name="connsiteY356" fmla="*/ 1550088 h 3049589"/>
                <a:gd name="connsiteX357" fmla="*/ 2247400 w 2405067"/>
                <a:gd name="connsiteY357" fmla="*/ 1544772 h 3049589"/>
                <a:gd name="connsiteX358" fmla="*/ 2214693 w 2405067"/>
                <a:gd name="connsiteY358" fmla="*/ 1572186 h 3049589"/>
                <a:gd name="connsiteX359" fmla="*/ 2202304 w 2405067"/>
                <a:gd name="connsiteY359" fmla="*/ 1565991 h 3049589"/>
                <a:gd name="connsiteX360" fmla="*/ 2191694 w 2405067"/>
                <a:gd name="connsiteY360" fmla="*/ 1566869 h 3049589"/>
                <a:gd name="connsiteX361" fmla="*/ 2172255 w 2405067"/>
                <a:gd name="connsiteY361" fmla="*/ 1581894 h 3049589"/>
                <a:gd name="connsiteX362" fmla="*/ 2158109 w 2405067"/>
                <a:gd name="connsiteY362" fmla="*/ 1583673 h 3049589"/>
                <a:gd name="connsiteX363" fmla="*/ 2150158 w 2405067"/>
                <a:gd name="connsiteY363" fmla="*/ 1571307 h 3049589"/>
                <a:gd name="connsiteX364" fmla="*/ 2140427 w 2405067"/>
                <a:gd name="connsiteY364" fmla="*/ 1512944 h 3049589"/>
                <a:gd name="connsiteX365" fmla="*/ 2130696 w 2405067"/>
                <a:gd name="connsiteY365" fmla="*/ 1508529 h 3049589"/>
                <a:gd name="connsiteX366" fmla="*/ 2105062 w 2405067"/>
                <a:gd name="connsiteY366" fmla="*/ 1505871 h 3049589"/>
                <a:gd name="connsiteX367" fmla="*/ 2104184 w 2405067"/>
                <a:gd name="connsiteY367" fmla="*/ 1475799 h 3049589"/>
                <a:gd name="connsiteX368" fmla="*/ 2087379 w 2405067"/>
                <a:gd name="connsiteY368" fmla="*/ 1480214 h 3049589"/>
                <a:gd name="connsiteX369" fmla="*/ 2082087 w 2405067"/>
                <a:gd name="connsiteY369" fmla="*/ 1447507 h 3049589"/>
                <a:gd name="connsiteX370" fmla="*/ 2053795 w 2405067"/>
                <a:gd name="connsiteY370" fmla="*/ 1443093 h 3049589"/>
                <a:gd name="connsiteX371" fmla="*/ 2043185 w 2405067"/>
                <a:gd name="connsiteY371" fmla="*/ 1425410 h 3049589"/>
                <a:gd name="connsiteX372" fmla="*/ 2036112 w 2405067"/>
                <a:gd name="connsiteY372" fmla="*/ 1433361 h 3049589"/>
                <a:gd name="connsiteX373" fmla="*/ 2014015 w 2405067"/>
                <a:gd name="connsiteY373" fmla="*/ 1432483 h 3049589"/>
                <a:gd name="connsiteX374" fmla="*/ 2025503 w 2405067"/>
                <a:gd name="connsiteY374" fmla="*/ 1418337 h 3049589"/>
                <a:gd name="connsiteX375" fmla="*/ 2021088 w 2405067"/>
                <a:gd name="connsiteY375" fmla="*/ 1403313 h 3049589"/>
                <a:gd name="connsiteX376" fmla="*/ 2004284 w 2405067"/>
                <a:gd name="connsiteY376" fmla="*/ 1409508 h 3049589"/>
                <a:gd name="connsiteX377" fmla="*/ 1998991 w 2405067"/>
                <a:gd name="connsiteY377" fmla="*/ 1397118 h 3049589"/>
                <a:gd name="connsiteX378" fmla="*/ 1974235 w 2405067"/>
                <a:gd name="connsiteY378" fmla="*/ 1386509 h 3049589"/>
                <a:gd name="connsiteX379" fmla="*/ 1959211 w 2405067"/>
                <a:gd name="connsiteY379" fmla="*/ 1396240 h 3049589"/>
                <a:gd name="connsiteX380" fmla="*/ 1953016 w 2405067"/>
                <a:gd name="connsiteY380" fmla="*/ 1405971 h 3049589"/>
                <a:gd name="connsiteX381" fmla="*/ 1944164 w 2405067"/>
                <a:gd name="connsiteY381" fmla="*/ 1414824 h 3049589"/>
                <a:gd name="connsiteX382" fmla="*/ 1931774 w 2405067"/>
                <a:gd name="connsiteY382" fmla="*/ 1412166 h 3049589"/>
                <a:gd name="connsiteX383" fmla="*/ 1917629 w 2405067"/>
                <a:gd name="connsiteY383" fmla="*/ 1413945 h 3049589"/>
                <a:gd name="connsiteX384" fmla="*/ 1900824 w 2405067"/>
                <a:gd name="connsiteY384" fmla="*/ 1421018 h 3049589"/>
                <a:gd name="connsiteX385" fmla="*/ 1884899 w 2405067"/>
                <a:gd name="connsiteY385" fmla="*/ 1415725 h 3049589"/>
                <a:gd name="connsiteX386" fmla="*/ 1896386 w 2405067"/>
                <a:gd name="connsiteY386" fmla="*/ 1402458 h 3049589"/>
                <a:gd name="connsiteX387" fmla="*/ 1893728 w 2405067"/>
                <a:gd name="connsiteY387" fmla="*/ 1382996 h 3049589"/>
                <a:gd name="connsiteX388" fmla="*/ 1899021 w 2405067"/>
                <a:gd name="connsiteY388" fmla="*/ 1358240 h 3049589"/>
                <a:gd name="connsiteX389" fmla="*/ 1891070 w 2405067"/>
                <a:gd name="connsiteY389" fmla="*/ 1345874 h 3049589"/>
                <a:gd name="connsiteX390" fmla="*/ 1878681 w 2405067"/>
                <a:gd name="connsiteY390" fmla="*/ 1340558 h 3049589"/>
                <a:gd name="connsiteX391" fmla="*/ 1862755 w 2405067"/>
                <a:gd name="connsiteY391" fmla="*/ 1347631 h 3049589"/>
                <a:gd name="connsiteX392" fmla="*/ 1856561 w 2405067"/>
                <a:gd name="connsiteY392" fmla="*/ 1361777 h 3049589"/>
                <a:gd name="connsiteX393" fmla="*/ 1802612 w 2405067"/>
                <a:gd name="connsiteY393" fmla="*/ 1406872 h 3049589"/>
                <a:gd name="connsiteX394" fmla="*/ 1788466 w 2405067"/>
                <a:gd name="connsiteY394" fmla="*/ 1402458 h 3049589"/>
                <a:gd name="connsiteX395" fmla="*/ 1778735 w 2405067"/>
                <a:gd name="connsiteY395" fmla="*/ 1405116 h 3049589"/>
                <a:gd name="connsiteX396" fmla="*/ 1759273 w 2405067"/>
                <a:gd name="connsiteY396" fmla="*/ 1402458 h 3049589"/>
                <a:gd name="connsiteX397" fmla="*/ 1760151 w 2405067"/>
                <a:gd name="connsiteY397" fmla="*/ 1382996 h 3049589"/>
                <a:gd name="connsiteX398" fmla="*/ 1738054 w 2405067"/>
                <a:gd name="connsiteY398" fmla="*/ 1376801 h 3049589"/>
                <a:gd name="connsiteX399" fmla="*/ 1718592 w 2405067"/>
                <a:gd name="connsiteY399" fmla="*/ 1369728 h 3049589"/>
                <a:gd name="connsiteX400" fmla="*/ 1702689 w 2405067"/>
                <a:gd name="connsiteY400" fmla="*/ 1375021 h 3049589"/>
                <a:gd name="connsiteX401" fmla="*/ 1692958 w 2405067"/>
                <a:gd name="connsiteY401" fmla="*/ 1370606 h 3049589"/>
                <a:gd name="connsiteX402" fmla="*/ 1674397 w 2405067"/>
                <a:gd name="connsiteY402" fmla="*/ 1353802 h 3049589"/>
                <a:gd name="connsiteX403" fmla="*/ 1684128 w 2405067"/>
                <a:gd name="connsiteY403" fmla="*/ 1332583 h 3049589"/>
                <a:gd name="connsiteX404" fmla="*/ 1674397 w 2405067"/>
                <a:gd name="connsiteY404" fmla="*/ 1321096 h 3049589"/>
                <a:gd name="connsiteX405" fmla="*/ 1652300 w 2405067"/>
                <a:gd name="connsiteY405" fmla="*/ 1329047 h 3049589"/>
                <a:gd name="connsiteX406" fmla="*/ 1631081 w 2405067"/>
                <a:gd name="connsiteY406" fmla="*/ 1320194 h 3049589"/>
                <a:gd name="connsiteX407" fmla="*/ 1619593 w 2405067"/>
                <a:gd name="connsiteY407" fmla="*/ 1316657 h 3049589"/>
                <a:gd name="connsiteX408" fmla="*/ 1610740 w 2405067"/>
                <a:gd name="connsiteY408" fmla="*/ 1331682 h 3049589"/>
                <a:gd name="connsiteX409" fmla="*/ 1601888 w 2405067"/>
                <a:gd name="connsiteY409" fmla="*/ 1329024 h 3049589"/>
                <a:gd name="connsiteX410" fmla="*/ 1608082 w 2405067"/>
                <a:gd name="connsiteY410" fmla="*/ 1310463 h 3049589"/>
                <a:gd name="connsiteX411" fmla="*/ 1593936 w 2405067"/>
                <a:gd name="connsiteY411" fmla="*/ 1298975 h 3049589"/>
                <a:gd name="connsiteX412" fmla="*/ 1571839 w 2405067"/>
                <a:gd name="connsiteY412" fmla="*/ 1295439 h 3049589"/>
                <a:gd name="connsiteX413" fmla="*/ 1571839 w 2405067"/>
                <a:gd name="connsiteY413" fmla="*/ 1277756 h 3049589"/>
                <a:gd name="connsiteX414" fmla="*/ 1559450 w 2405067"/>
                <a:gd name="connsiteY414" fmla="*/ 1275098 h 3049589"/>
                <a:gd name="connsiteX415" fmla="*/ 1555914 w 2405067"/>
                <a:gd name="connsiteY415" fmla="*/ 1298097 h 3049589"/>
                <a:gd name="connsiteX416" fmla="*/ 1547962 w 2405067"/>
                <a:gd name="connsiteY416" fmla="*/ 1287487 h 3049589"/>
                <a:gd name="connsiteX417" fmla="*/ 1552377 w 2405067"/>
                <a:gd name="connsiteY417" fmla="*/ 1273341 h 3049589"/>
                <a:gd name="connsiteX418" fmla="*/ 1554157 w 2405067"/>
                <a:gd name="connsiteY418" fmla="*/ 1258317 h 3049589"/>
                <a:gd name="connsiteX419" fmla="*/ 1554157 w 2405067"/>
                <a:gd name="connsiteY419" fmla="*/ 1249464 h 3049589"/>
                <a:gd name="connsiteX420" fmla="*/ 1538231 w 2405067"/>
                <a:gd name="connsiteY420" fmla="*/ 1245050 h 3049589"/>
                <a:gd name="connsiteX421" fmla="*/ 1515233 w 2405067"/>
                <a:gd name="connsiteY421" fmla="*/ 1225587 h 3049589"/>
                <a:gd name="connsiteX422" fmla="*/ 1493135 w 2405067"/>
                <a:gd name="connsiteY422" fmla="*/ 1228245 h 3049589"/>
                <a:gd name="connsiteX423" fmla="*/ 1475453 w 2405067"/>
                <a:gd name="connsiteY423" fmla="*/ 1219393 h 3049589"/>
                <a:gd name="connsiteX424" fmla="*/ 1445381 w 2405067"/>
                <a:gd name="connsiteY424" fmla="*/ 1204369 h 3049589"/>
                <a:gd name="connsiteX425" fmla="*/ 1435650 w 2405067"/>
                <a:gd name="connsiteY425" fmla="*/ 1221173 h 3049589"/>
                <a:gd name="connsiteX426" fmla="*/ 1430357 w 2405067"/>
                <a:gd name="connsiteY426" fmla="*/ 1199075 h 3049589"/>
                <a:gd name="connsiteX427" fmla="*/ 1417089 w 2405067"/>
                <a:gd name="connsiteY427" fmla="*/ 1204369 h 3049589"/>
                <a:gd name="connsiteX428" fmla="*/ 1401163 w 2405067"/>
                <a:gd name="connsiteY428" fmla="*/ 1207905 h 3049589"/>
                <a:gd name="connsiteX429" fmla="*/ 1398506 w 2405067"/>
                <a:gd name="connsiteY429" fmla="*/ 1220294 h 3049589"/>
                <a:gd name="connsiteX430" fmla="*/ 1414431 w 2405067"/>
                <a:gd name="connsiteY430" fmla="*/ 1219416 h 3049589"/>
                <a:gd name="connsiteX431" fmla="*/ 1420626 w 2405067"/>
                <a:gd name="connsiteY431" fmla="*/ 1230025 h 3049589"/>
                <a:gd name="connsiteX432" fmla="*/ 1408260 w 2405067"/>
                <a:gd name="connsiteY432" fmla="*/ 1242415 h 3049589"/>
                <a:gd name="connsiteX433" fmla="*/ 1394114 w 2405067"/>
                <a:gd name="connsiteY433" fmla="*/ 1240635 h 3049589"/>
                <a:gd name="connsiteX434" fmla="*/ 1382626 w 2405067"/>
                <a:gd name="connsiteY434" fmla="*/ 1260975 h 3049589"/>
                <a:gd name="connsiteX435" fmla="*/ 1371138 w 2405067"/>
                <a:gd name="connsiteY435" fmla="*/ 1254781 h 3049589"/>
                <a:gd name="connsiteX436" fmla="*/ 1373796 w 2405067"/>
                <a:gd name="connsiteY436" fmla="*/ 1203490 h 3049589"/>
                <a:gd name="connsiteX437" fmla="*/ 1351699 w 2405067"/>
                <a:gd name="connsiteY437" fmla="*/ 1207027 h 3049589"/>
                <a:gd name="connsiteX438" fmla="*/ 1341089 w 2405067"/>
                <a:gd name="connsiteY438" fmla="*/ 1197295 h 3049589"/>
                <a:gd name="connsiteX439" fmla="*/ 1345504 w 2405067"/>
                <a:gd name="connsiteY439" fmla="*/ 1185808 h 3049589"/>
                <a:gd name="connsiteX440" fmla="*/ 1340211 w 2405067"/>
                <a:gd name="connsiteY440" fmla="*/ 1173419 h 3049589"/>
                <a:gd name="connsiteX441" fmla="*/ 1349942 w 2405067"/>
                <a:gd name="connsiteY441" fmla="*/ 1157516 h 3049589"/>
                <a:gd name="connsiteX442" fmla="*/ 1341991 w 2405067"/>
                <a:gd name="connsiteY442" fmla="*/ 1138054 h 3049589"/>
                <a:gd name="connsiteX443" fmla="*/ 1311041 w 2405067"/>
                <a:gd name="connsiteY443" fmla="*/ 1142468 h 3049589"/>
                <a:gd name="connsiteX444" fmla="*/ 1296017 w 2405067"/>
                <a:gd name="connsiteY444" fmla="*/ 1158394 h 3049589"/>
                <a:gd name="connsiteX445" fmla="*/ 1280992 w 2405067"/>
                <a:gd name="connsiteY445" fmla="*/ 1158394 h 3049589"/>
                <a:gd name="connsiteX446" fmla="*/ 1261530 w 2405067"/>
                <a:gd name="connsiteY446" fmla="*/ 1171662 h 3049589"/>
                <a:gd name="connsiteX447" fmla="*/ 1249164 w 2405067"/>
                <a:gd name="connsiteY447" fmla="*/ 1161052 h 3049589"/>
                <a:gd name="connsiteX448" fmla="*/ 1234140 w 2405067"/>
                <a:gd name="connsiteY448" fmla="*/ 1163711 h 3049589"/>
                <a:gd name="connsiteX449" fmla="*/ 1230604 w 2405067"/>
                <a:gd name="connsiteY449" fmla="*/ 1141613 h 3049589"/>
                <a:gd name="connsiteX450" fmla="*/ 1242091 w 2405067"/>
                <a:gd name="connsiteY450" fmla="*/ 1138955 h 3049589"/>
                <a:gd name="connsiteX451" fmla="*/ 1250944 w 2405067"/>
                <a:gd name="connsiteY451" fmla="*/ 1128346 h 3049589"/>
                <a:gd name="connsiteX452" fmla="*/ 1239456 w 2405067"/>
                <a:gd name="connsiteY452" fmla="*/ 1121273 h 3049589"/>
                <a:gd name="connsiteX453" fmla="*/ 1240335 w 2405067"/>
                <a:gd name="connsiteY453" fmla="*/ 1109785 h 3049589"/>
                <a:gd name="connsiteX454" fmla="*/ 1236798 w 2405067"/>
                <a:gd name="connsiteY454" fmla="*/ 1102712 h 3049589"/>
                <a:gd name="connsiteX455" fmla="*/ 1212921 w 2405067"/>
                <a:gd name="connsiteY455" fmla="*/ 1085030 h 3049589"/>
                <a:gd name="connsiteX456" fmla="*/ 1195239 w 2405067"/>
                <a:gd name="connsiteY456" fmla="*/ 1081493 h 3049589"/>
                <a:gd name="connsiteX457" fmla="*/ 1187287 w 2405067"/>
                <a:gd name="connsiteY457" fmla="*/ 1066469 h 3049589"/>
                <a:gd name="connsiteX458" fmla="*/ 1190824 w 2405067"/>
                <a:gd name="connsiteY458" fmla="*/ 1042592 h 3049589"/>
                <a:gd name="connsiteX459" fmla="*/ 1219116 w 2405067"/>
                <a:gd name="connsiteY459" fmla="*/ 1031104 h 3049589"/>
                <a:gd name="connsiteX460" fmla="*/ 1227067 w 2405067"/>
                <a:gd name="connsiteY460" fmla="*/ 1038177 h 3049589"/>
                <a:gd name="connsiteX461" fmla="*/ 1242091 w 2405067"/>
                <a:gd name="connsiteY461" fmla="*/ 1039957 h 3049589"/>
                <a:gd name="connsiteX462" fmla="*/ 1256237 w 2405067"/>
                <a:gd name="connsiteY462" fmla="*/ 1035542 h 3049589"/>
                <a:gd name="connsiteX463" fmla="*/ 1271261 w 2405067"/>
                <a:gd name="connsiteY463" fmla="*/ 1004592 h 3049589"/>
                <a:gd name="connsiteX464" fmla="*/ 1266847 w 2405067"/>
                <a:gd name="connsiteY464" fmla="*/ 968349 h 3049589"/>
                <a:gd name="connsiteX465" fmla="*/ 1273920 w 2405067"/>
                <a:gd name="connsiteY465" fmla="*/ 960397 h 3049589"/>
                <a:gd name="connsiteX466" fmla="*/ 1275699 w 2405067"/>
                <a:gd name="connsiteY466" fmla="*/ 933862 h 3049589"/>
                <a:gd name="connsiteX467" fmla="*/ 1265968 w 2405067"/>
                <a:gd name="connsiteY467" fmla="*/ 930326 h 3049589"/>
                <a:gd name="connsiteX468" fmla="*/ 1260675 w 2405067"/>
                <a:gd name="connsiteY468" fmla="*/ 898497 h 3049589"/>
                <a:gd name="connsiteX469" fmla="*/ 1265090 w 2405067"/>
                <a:gd name="connsiteY469" fmla="*/ 884352 h 3049589"/>
                <a:gd name="connsiteX470" fmla="*/ 1255359 w 2405067"/>
                <a:gd name="connsiteY470" fmla="*/ 875499 h 3049589"/>
                <a:gd name="connsiteX471" fmla="*/ 1245628 w 2405067"/>
                <a:gd name="connsiteY471" fmla="*/ 856938 h 3049589"/>
                <a:gd name="connsiteX472" fmla="*/ 1235018 w 2405067"/>
                <a:gd name="connsiteY472" fmla="*/ 854280 h 3049589"/>
                <a:gd name="connsiteX473" fmla="*/ 1178458 w 2405067"/>
                <a:gd name="connsiteY473" fmla="*/ 815425 h 3049589"/>
                <a:gd name="connsiteX474" fmla="*/ 1155459 w 2405067"/>
                <a:gd name="connsiteY474" fmla="*/ 826913 h 3049589"/>
                <a:gd name="connsiteX475" fmla="*/ 1126289 w 2405067"/>
                <a:gd name="connsiteY475" fmla="*/ 822498 h 3049589"/>
                <a:gd name="connsiteX476" fmla="*/ 1129825 w 2405067"/>
                <a:gd name="connsiteY476" fmla="*/ 804815 h 3049589"/>
                <a:gd name="connsiteX477" fmla="*/ 1120094 w 2405067"/>
                <a:gd name="connsiteY477" fmla="*/ 793328 h 3049589"/>
                <a:gd name="connsiteX478" fmla="*/ 1128947 w 2405067"/>
                <a:gd name="connsiteY478" fmla="*/ 771230 h 3049589"/>
                <a:gd name="connsiteX479" fmla="*/ 1143971 w 2405067"/>
                <a:gd name="connsiteY479" fmla="*/ 770352 h 3049589"/>
                <a:gd name="connsiteX480" fmla="*/ 1148386 w 2405067"/>
                <a:gd name="connsiteY480" fmla="*/ 741182 h 3049589"/>
                <a:gd name="connsiteX481" fmla="*/ 1133362 w 2405067"/>
                <a:gd name="connsiteY481" fmla="*/ 699622 h 3049589"/>
                <a:gd name="connsiteX482" fmla="*/ 1153702 w 2405067"/>
                <a:gd name="connsiteY482" fmla="*/ 685477 h 3049589"/>
                <a:gd name="connsiteX483" fmla="*/ 1152824 w 2405067"/>
                <a:gd name="connsiteY483" fmla="*/ 638624 h 3049589"/>
                <a:gd name="connsiteX484" fmla="*/ 1170506 w 2405067"/>
                <a:gd name="connsiteY484" fmla="*/ 630673 h 3049589"/>
                <a:gd name="connsiteX485" fmla="*/ 1176701 w 2405067"/>
                <a:gd name="connsiteY485" fmla="*/ 622721 h 3049589"/>
                <a:gd name="connsiteX486" fmla="*/ 1153725 w 2405067"/>
                <a:gd name="connsiteY486" fmla="*/ 611233 h 3049589"/>
                <a:gd name="connsiteX487" fmla="*/ 1150189 w 2405067"/>
                <a:gd name="connsiteY487" fmla="*/ 593551 h 3049589"/>
                <a:gd name="connsiteX488" fmla="*/ 1141336 w 2405067"/>
                <a:gd name="connsiteY488" fmla="*/ 581162 h 3049589"/>
                <a:gd name="connsiteX489" fmla="*/ 1149287 w 2405067"/>
                <a:gd name="connsiteY489" fmla="*/ 558163 h 3049589"/>
                <a:gd name="connsiteX490" fmla="*/ 1133362 w 2405067"/>
                <a:gd name="connsiteY490" fmla="*/ 534286 h 3049589"/>
                <a:gd name="connsiteX491" fmla="*/ 1165190 w 2405067"/>
                <a:gd name="connsiteY491" fmla="*/ 521897 h 3049589"/>
                <a:gd name="connsiteX492" fmla="*/ 1197920 w 2405067"/>
                <a:gd name="connsiteY492" fmla="*/ 517482 h 3049589"/>
                <a:gd name="connsiteX493" fmla="*/ 1200578 w 2405067"/>
                <a:gd name="connsiteY493" fmla="*/ 501556 h 3049589"/>
                <a:gd name="connsiteX494" fmla="*/ 1220919 w 2405067"/>
                <a:gd name="connsiteY494" fmla="*/ 475021 h 3049589"/>
                <a:gd name="connsiteX495" fmla="*/ 1206773 w 2405067"/>
                <a:gd name="connsiteY495" fmla="*/ 453802 h 3049589"/>
                <a:gd name="connsiteX496" fmla="*/ 1192627 w 2405067"/>
                <a:gd name="connsiteY496" fmla="*/ 453802 h 3049589"/>
                <a:gd name="connsiteX497" fmla="*/ 1191748 w 2405067"/>
                <a:gd name="connsiteY497" fmla="*/ 438778 h 3049589"/>
                <a:gd name="connsiteX498" fmla="*/ 1177602 w 2405067"/>
                <a:gd name="connsiteY498" fmla="*/ 422852 h 3049589"/>
                <a:gd name="connsiteX499" fmla="*/ 1157262 w 2405067"/>
                <a:gd name="connsiteY499" fmla="*/ 418437 h 3049589"/>
                <a:gd name="connsiteX500" fmla="*/ 1159019 w 2405067"/>
                <a:gd name="connsiteY500" fmla="*/ 397219 h 3049589"/>
                <a:gd name="connsiteX501" fmla="*/ 1151067 w 2405067"/>
                <a:gd name="connsiteY501" fmla="*/ 376878 h 3049589"/>
                <a:gd name="connsiteX502" fmla="*/ 1141336 w 2405067"/>
                <a:gd name="connsiteY502" fmla="*/ 378658 h 3049589"/>
                <a:gd name="connsiteX503" fmla="*/ 1097119 w 2405067"/>
                <a:gd name="connsiteY503" fmla="*/ 360097 h 3049589"/>
                <a:gd name="connsiteX504" fmla="*/ 1086509 w 2405067"/>
                <a:gd name="connsiteY504" fmla="*/ 339757 h 3049589"/>
                <a:gd name="connsiteX505" fmla="*/ 1113923 w 2405067"/>
                <a:gd name="connsiteY505" fmla="*/ 322952 h 3049589"/>
                <a:gd name="connsiteX506" fmla="*/ 1117459 w 2405067"/>
                <a:gd name="connsiteY506" fmla="*/ 300855 h 3049589"/>
                <a:gd name="connsiteX507" fmla="*/ 1128947 w 2405067"/>
                <a:gd name="connsiteY507" fmla="*/ 291124 h 3049589"/>
                <a:gd name="connsiteX508" fmla="*/ 1150166 w 2405067"/>
                <a:gd name="connsiteY508" fmla="*/ 261954 h 3049589"/>
                <a:gd name="connsiteX509" fmla="*/ 1169605 w 2405067"/>
                <a:gd name="connsiteY509" fmla="*/ 252223 h 3049589"/>
                <a:gd name="connsiteX510" fmla="*/ 1183751 w 2405067"/>
                <a:gd name="connsiteY510" fmla="*/ 235419 h 3049589"/>
                <a:gd name="connsiteX511" fmla="*/ 1193112 w 2405067"/>
                <a:gd name="connsiteY511" fmla="*/ 203937 h 3049589"/>
                <a:gd name="connsiteX512" fmla="*/ 1164982 w 2405067"/>
                <a:gd name="connsiteY512" fmla="*/ 199915 h 3049589"/>
                <a:gd name="connsiteX513" fmla="*/ 1155944 w 2405067"/>
                <a:gd name="connsiteY513" fmla="*/ 187850 h 3049589"/>
                <a:gd name="connsiteX514" fmla="*/ 1144896 w 2405067"/>
                <a:gd name="connsiteY514" fmla="*/ 180823 h 3049589"/>
                <a:gd name="connsiteX515" fmla="*/ 1141891 w 2405067"/>
                <a:gd name="connsiteY515" fmla="*/ 167763 h 3049589"/>
                <a:gd name="connsiteX516" fmla="*/ 1127814 w 2405067"/>
                <a:gd name="connsiteY516" fmla="*/ 158726 h 3049589"/>
                <a:gd name="connsiteX517" fmla="*/ 1117760 w 2405067"/>
                <a:gd name="connsiteY517" fmla="*/ 151699 h 3049589"/>
                <a:gd name="connsiteX518" fmla="*/ 1094645 w 2405067"/>
                <a:gd name="connsiteY518" fmla="*/ 155721 h 3049589"/>
                <a:gd name="connsiteX519" fmla="*/ 1058472 w 2405067"/>
                <a:gd name="connsiteY519" fmla="*/ 147677 h 3049589"/>
                <a:gd name="connsiteX520" fmla="*/ 1032352 w 2405067"/>
                <a:gd name="connsiteY520" fmla="*/ 153710 h 3049589"/>
                <a:gd name="connsiteX521" fmla="*/ 991163 w 2405067"/>
                <a:gd name="connsiteY521" fmla="*/ 137646 h 3049589"/>
                <a:gd name="connsiteX522" fmla="*/ 957000 w 2405067"/>
                <a:gd name="connsiteY522" fmla="*/ 163765 h 3049589"/>
                <a:gd name="connsiteX523" fmla="*/ 933886 w 2405067"/>
                <a:gd name="connsiteY523" fmla="*/ 165776 h 3049589"/>
                <a:gd name="connsiteX524" fmla="*/ 919809 w 2405067"/>
                <a:gd name="connsiteY524" fmla="*/ 160760 h 3049589"/>
                <a:gd name="connsiteX525" fmla="*/ 914793 w 2405067"/>
                <a:gd name="connsiteY525" fmla="*/ 152716 h 3049589"/>
                <a:gd name="connsiteX526" fmla="*/ 921820 w 2405067"/>
                <a:gd name="connsiteY526" fmla="*/ 130619 h 3049589"/>
                <a:gd name="connsiteX527" fmla="*/ 910772 w 2405067"/>
                <a:gd name="connsiteY527" fmla="*/ 122575 h 3049589"/>
                <a:gd name="connsiteX528" fmla="*/ 884652 w 2405067"/>
                <a:gd name="connsiteY528" fmla="*/ 138639 h 3049589"/>
                <a:gd name="connsiteX529" fmla="*/ 875615 w 2405067"/>
                <a:gd name="connsiteY529" fmla="*/ 95439 h 3049589"/>
                <a:gd name="connsiteX530" fmla="*/ 866577 w 2405067"/>
                <a:gd name="connsiteY530" fmla="*/ 85384 h 3049589"/>
                <a:gd name="connsiteX531" fmla="*/ 847485 w 2405067"/>
                <a:gd name="connsiteY531" fmla="*/ 50227 h 3049589"/>
                <a:gd name="connsiteX532" fmla="*/ 842469 w 2405067"/>
                <a:gd name="connsiteY532" fmla="*/ 37168 h 3049589"/>
                <a:gd name="connsiteX533" fmla="*/ 852524 w 2405067"/>
                <a:gd name="connsiteY533" fmla="*/ 20086 h 3049589"/>
                <a:gd name="connsiteX534" fmla="*/ 843486 w 2405067"/>
                <a:gd name="connsiteY534" fmla="*/ 0 h 3049589"/>
                <a:gd name="connsiteX535" fmla="*/ 823400 w 2405067"/>
                <a:gd name="connsiteY535" fmla="*/ 11049 h 3049589"/>
                <a:gd name="connsiteX536" fmla="*/ 808329 w 2405067"/>
                <a:gd name="connsiteY536" fmla="*/ 33146 h 3049589"/>
                <a:gd name="connsiteX537" fmla="*/ 794252 w 2405067"/>
                <a:gd name="connsiteY537" fmla="*/ 13060 h 3049589"/>
                <a:gd name="connsiteX538" fmla="*/ 777171 w 2405067"/>
                <a:gd name="connsiteY538" fmla="*/ 30141 h 3049589"/>
                <a:gd name="connsiteX539" fmla="*/ 748024 w 2405067"/>
                <a:gd name="connsiteY539" fmla="*/ 36174 h 3049589"/>
                <a:gd name="connsiteX540" fmla="*/ 749018 w 2405067"/>
                <a:gd name="connsiteY540" fmla="*/ 47223 h 3049589"/>
                <a:gd name="connsiteX541" fmla="*/ 732953 w 2405067"/>
                <a:gd name="connsiteY541" fmla="*/ 66315 h 3049589"/>
                <a:gd name="connsiteX542" fmla="*/ 731960 w 2405067"/>
                <a:gd name="connsiteY542" fmla="*/ 94445 h 3049589"/>
                <a:gd name="connsiteX543" fmla="*/ 724933 w 2405067"/>
                <a:gd name="connsiteY543" fmla="*/ 104500 h 3049589"/>
                <a:gd name="connsiteX544" fmla="*/ 720911 w 2405067"/>
                <a:gd name="connsiteY544" fmla="*/ 152716 h 3049589"/>
                <a:gd name="connsiteX545" fmla="*/ 704847 w 2405067"/>
                <a:gd name="connsiteY545" fmla="*/ 168780 h 3049589"/>
                <a:gd name="connsiteX546" fmla="*/ 695809 w 2405067"/>
                <a:gd name="connsiteY546" fmla="*/ 160737 h 3049589"/>
                <a:gd name="connsiteX547" fmla="*/ 665668 w 2405067"/>
                <a:gd name="connsiteY547" fmla="*/ 196910 h 3049589"/>
                <a:gd name="connsiteX548" fmla="*/ 636521 w 2405067"/>
                <a:gd name="connsiteY548" fmla="*/ 200932 h 3049589"/>
                <a:gd name="connsiteX549" fmla="*/ 612413 w 2405067"/>
                <a:gd name="connsiteY549" fmla="*/ 206965 h 3049589"/>
                <a:gd name="connsiteX550" fmla="*/ 584283 w 2405067"/>
                <a:gd name="connsiteY550" fmla="*/ 206965 h 3049589"/>
                <a:gd name="connsiteX551" fmla="*/ 561168 w 2405067"/>
                <a:gd name="connsiteY551" fmla="*/ 209970 h 3049589"/>
                <a:gd name="connsiteX552" fmla="*/ 535049 w 2405067"/>
                <a:gd name="connsiteY552" fmla="*/ 198921 h 3049589"/>
                <a:gd name="connsiteX553" fmla="*/ 517968 w 2405067"/>
                <a:gd name="connsiteY553" fmla="*/ 230056 h 3049589"/>
                <a:gd name="connsiteX554" fmla="*/ 536043 w 2405067"/>
                <a:gd name="connsiteY554" fmla="*/ 235072 h 3049589"/>
                <a:gd name="connsiteX555" fmla="*/ 532021 w 2405067"/>
                <a:gd name="connsiteY555" fmla="*/ 244110 h 3049589"/>
                <a:gd name="connsiteX556" fmla="*/ 520973 w 2405067"/>
                <a:gd name="connsiteY556" fmla="*/ 254164 h 3049589"/>
                <a:gd name="connsiteX557" fmla="*/ 538054 w 2405067"/>
                <a:gd name="connsiteY557" fmla="*/ 306403 h 3049589"/>
                <a:gd name="connsiteX558" fmla="*/ 560151 w 2405067"/>
                <a:gd name="connsiteY558" fmla="*/ 325495 h 3049589"/>
                <a:gd name="connsiteX559" fmla="*/ 568195 w 2405067"/>
                <a:gd name="connsiteY559" fmla="*/ 336544 h 3049589"/>
                <a:gd name="connsiteX560" fmla="*/ 579244 w 2405067"/>
                <a:gd name="connsiteY560" fmla="*/ 340566 h 3049589"/>
                <a:gd name="connsiteX561" fmla="*/ 592303 w 2405067"/>
                <a:gd name="connsiteY561" fmla="*/ 358641 h 3049589"/>
                <a:gd name="connsiteX562" fmla="*/ 610379 w 2405067"/>
                <a:gd name="connsiteY562" fmla="*/ 350597 h 3049589"/>
                <a:gd name="connsiteX563" fmla="*/ 617405 w 2405067"/>
                <a:gd name="connsiteY563" fmla="*/ 367679 h 3049589"/>
                <a:gd name="connsiteX564" fmla="*/ 645535 w 2405067"/>
                <a:gd name="connsiteY564" fmla="*/ 371701 h 3049589"/>
                <a:gd name="connsiteX565" fmla="*/ 656584 w 2405067"/>
                <a:gd name="connsiteY565" fmla="*/ 391787 h 3049589"/>
                <a:gd name="connsiteX566" fmla="*/ 678681 w 2405067"/>
                <a:gd name="connsiteY566" fmla="*/ 403852 h 3049589"/>
                <a:gd name="connsiteX567" fmla="*/ 679675 w 2405067"/>
                <a:gd name="connsiteY567" fmla="*/ 416912 h 3049589"/>
                <a:gd name="connsiteX568" fmla="*/ 688713 w 2405067"/>
                <a:gd name="connsiteY568" fmla="*/ 427961 h 3049589"/>
                <a:gd name="connsiteX569" fmla="*/ 663588 w 2405067"/>
                <a:gd name="connsiteY569" fmla="*/ 443031 h 3049589"/>
                <a:gd name="connsiteX570" fmla="*/ 649511 w 2405067"/>
                <a:gd name="connsiteY570" fmla="*/ 447053 h 3049589"/>
                <a:gd name="connsiteX571" fmla="*/ 653533 w 2405067"/>
                <a:gd name="connsiteY571" fmla="*/ 458101 h 3049589"/>
                <a:gd name="connsiteX572" fmla="*/ 642484 w 2405067"/>
                <a:gd name="connsiteY572" fmla="*/ 466145 h 3049589"/>
                <a:gd name="connsiteX573" fmla="*/ 638462 w 2405067"/>
                <a:gd name="connsiteY573" fmla="*/ 480199 h 3049589"/>
                <a:gd name="connsiteX574" fmla="*/ 631436 w 2405067"/>
                <a:gd name="connsiteY574" fmla="*/ 498274 h 3049589"/>
                <a:gd name="connsiteX575" fmla="*/ 636451 w 2405067"/>
                <a:gd name="connsiteY575" fmla="*/ 508329 h 3049589"/>
                <a:gd name="connsiteX576" fmla="*/ 624386 w 2405067"/>
                <a:gd name="connsiteY576" fmla="*/ 528415 h 3049589"/>
                <a:gd name="connsiteX577" fmla="*/ 615348 w 2405067"/>
                <a:gd name="connsiteY577" fmla="*/ 517366 h 3049589"/>
                <a:gd name="connsiteX578" fmla="*/ 605293 w 2405067"/>
                <a:gd name="connsiteY578" fmla="*/ 504307 h 3049589"/>
                <a:gd name="connsiteX579" fmla="*/ 589206 w 2405067"/>
                <a:gd name="connsiteY579" fmla="*/ 506318 h 3049589"/>
                <a:gd name="connsiteX580" fmla="*/ 575152 w 2405067"/>
                <a:gd name="connsiteY580" fmla="*/ 516373 h 3049589"/>
                <a:gd name="connsiteX581" fmla="*/ 561076 w 2405067"/>
                <a:gd name="connsiteY581" fmla="*/ 523399 h 3049589"/>
                <a:gd name="connsiteX582" fmla="*/ 564081 w 2405067"/>
                <a:gd name="connsiteY582" fmla="*/ 541475 h 3049589"/>
                <a:gd name="connsiteX583" fmla="*/ 541983 w 2405067"/>
                <a:gd name="connsiteY583" fmla="*/ 574621 h 3049589"/>
                <a:gd name="connsiteX584" fmla="*/ 526913 w 2405067"/>
                <a:gd name="connsiteY584" fmla="*/ 578642 h 3049589"/>
                <a:gd name="connsiteX585" fmla="*/ 514847 w 2405067"/>
                <a:gd name="connsiteY585" fmla="*/ 573627 h 3049589"/>
                <a:gd name="connsiteX586" fmla="*/ 495755 w 2405067"/>
                <a:gd name="connsiteY586" fmla="*/ 589714 h 3049589"/>
                <a:gd name="connsiteX587" fmla="*/ 480685 w 2405067"/>
                <a:gd name="connsiteY587" fmla="*/ 588697 h 3049589"/>
                <a:gd name="connsiteX588" fmla="*/ 473658 w 2405067"/>
                <a:gd name="connsiteY588" fmla="*/ 575638 h 3049589"/>
                <a:gd name="connsiteX589" fmla="*/ 465614 w 2405067"/>
                <a:gd name="connsiteY589" fmla="*/ 584675 h 3049589"/>
                <a:gd name="connsiteX590" fmla="*/ 462609 w 2405067"/>
                <a:gd name="connsiteY590" fmla="*/ 612805 h 3049589"/>
                <a:gd name="connsiteX591" fmla="*/ 443517 w 2405067"/>
                <a:gd name="connsiteY591" fmla="*/ 622860 h 3049589"/>
                <a:gd name="connsiteX592" fmla="*/ 429440 w 2405067"/>
                <a:gd name="connsiteY592" fmla="*/ 636913 h 3049589"/>
                <a:gd name="connsiteX593" fmla="*/ 440489 w 2405067"/>
                <a:gd name="connsiteY593" fmla="*/ 679120 h 3049589"/>
                <a:gd name="connsiteX594" fmla="*/ 423407 w 2405067"/>
                <a:gd name="connsiteY594" fmla="*/ 693197 h 3049589"/>
                <a:gd name="connsiteX595" fmla="*/ 418392 w 2405067"/>
                <a:gd name="connsiteY595" fmla="*/ 702234 h 3049589"/>
                <a:gd name="connsiteX596" fmla="*/ 407343 w 2405067"/>
                <a:gd name="connsiteY596" fmla="*/ 704245 h 3049589"/>
                <a:gd name="connsiteX597" fmla="*/ 402327 w 2405067"/>
                <a:gd name="connsiteY597" fmla="*/ 723338 h 3049589"/>
                <a:gd name="connsiteX598" fmla="*/ 382241 w 2405067"/>
                <a:gd name="connsiteY598" fmla="*/ 719316 h 3049589"/>
                <a:gd name="connsiteX599" fmla="*/ 369181 w 2405067"/>
                <a:gd name="connsiteY599" fmla="*/ 710278 h 3049589"/>
                <a:gd name="connsiteX600" fmla="*/ 277764 w 2405067"/>
                <a:gd name="connsiteY600" fmla="*/ 748463 h 3049589"/>
                <a:gd name="connsiteX601" fmla="*/ 260683 w 2405067"/>
                <a:gd name="connsiteY601" fmla="*/ 750474 h 3049589"/>
                <a:gd name="connsiteX602" fmla="*/ 223515 w 2405067"/>
                <a:gd name="connsiteY602" fmla="*/ 740419 h 3049589"/>
                <a:gd name="connsiteX603" fmla="*/ 207451 w 2405067"/>
                <a:gd name="connsiteY603" fmla="*/ 726343 h 3049589"/>
                <a:gd name="connsiteX604" fmla="*/ 158310 w 2405067"/>
                <a:gd name="connsiteY604" fmla="*/ 713260 h 30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</a:cxnLst>
              <a:rect l="l" t="t" r="r" b="b"/>
              <a:pathLst>
                <a:path w="2405067" h="3049589">
                  <a:moveTo>
                    <a:pt x="158310" y="713260"/>
                  </a:moveTo>
                  <a:cubicBezTo>
                    <a:pt x="158310" y="713260"/>
                    <a:pt x="148255" y="717282"/>
                    <a:pt x="148255" y="722298"/>
                  </a:cubicBezTo>
                  <a:cubicBezTo>
                    <a:pt x="148255" y="727313"/>
                    <a:pt x="147238" y="737368"/>
                    <a:pt x="148255" y="742384"/>
                  </a:cubicBezTo>
                  <a:cubicBezTo>
                    <a:pt x="149272" y="747400"/>
                    <a:pt x="148255" y="762470"/>
                    <a:pt x="148255" y="766492"/>
                  </a:cubicBezTo>
                  <a:cubicBezTo>
                    <a:pt x="148255" y="770514"/>
                    <a:pt x="150266" y="784567"/>
                    <a:pt x="147261" y="788589"/>
                  </a:cubicBezTo>
                  <a:cubicBezTo>
                    <a:pt x="144256" y="792611"/>
                    <a:pt x="141228" y="795616"/>
                    <a:pt x="144256" y="799638"/>
                  </a:cubicBezTo>
                  <a:cubicBezTo>
                    <a:pt x="147284" y="803660"/>
                    <a:pt x="148278" y="806665"/>
                    <a:pt x="148278" y="812697"/>
                  </a:cubicBezTo>
                  <a:cubicBezTo>
                    <a:pt x="148278" y="818730"/>
                    <a:pt x="149295" y="823746"/>
                    <a:pt x="152300" y="825757"/>
                  </a:cubicBezTo>
                  <a:cubicBezTo>
                    <a:pt x="155305" y="827768"/>
                    <a:pt x="155305" y="834795"/>
                    <a:pt x="155305" y="837823"/>
                  </a:cubicBezTo>
                  <a:cubicBezTo>
                    <a:pt x="155305" y="840851"/>
                    <a:pt x="154288" y="861931"/>
                    <a:pt x="153294" y="865953"/>
                  </a:cubicBezTo>
                  <a:cubicBezTo>
                    <a:pt x="152300" y="869974"/>
                    <a:pt x="148278" y="903120"/>
                    <a:pt x="148278" y="907142"/>
                  </a:cubicBezTo>
                  <a:cubicBezTo>
                    <a:pt x="148278" y="911164"/>
                    <a:pt x="151306" y="926235"/>
                    <a:pt x="146267" y="928246"/>
                  </a:cubicBezTo>
                  <a:cubicBezTo>
                    <a:pt x="141252" y="930256"/>
                    <a:pt x="135219" y="928246"/>
                    <a:pt x="134202" y="933261"/>
                  </a:cubicBezTo>
                  <a:cubicBezTo>
                    <a:pt x="133185" y="938277"/>
                    <a:pt x="133185" y="948332"/>
                    <a:pt x="129186" y="951337"/>
                  </a:cubicBezTo>
                  <a:cubicBezTo>
                    <a:pt x="125187" y="954341"/>
                    <a:pt x="109100" y="968418"/>
                    <a:pt x="109100" y="965413"/>
                  </a:cubicBezTo>
                  <a:cubicBezTo>
                    <a:pt x="109100" y="962408"/>
                    <a:pt x="109100" y="959381"/>
                    <a:pt x="102073" y="960397"/>
                  </a:cubicBezTo>
                  <a:cubicBezTo>
                    <a:pt x="95046" y="961391"/>
                    <a:pt x="92018" y="961414"/>
                    <a:pt x="92018" y="968441"/>
                  </a:cubicBezTo>
                  <a:cubicBezTo>
                    <a:pt x="92018" y="975468"/>
                    <a:pt x="91001" y="981501"/>
                    <a:pt x="96040" y="983512"/>
                  </a:cubicBezTo>
                  <a:cubicBezTo>
                    <a:pt x="101056" y="985523"/>
                    <a:pt x="117143" y="993543"/>
                    <a:pt x="117143" y="997565"/>
                  </a:cubicBezTo>
                  <a:cubicBezTo>
                    <a:pt x="117143" y="1001587"/>
                    <a:pt x="121165" y="1011619"/>
                    <a:pt x="117143" y="1012636"/>
                  </a:cubicBezTo>
                  <a:cubicBezTo>
                    <a:pt x="113122" y="1013653"/>
                    <a:pt x="110117" y="1013630"/>
                    <a:pt x="112128" y="1018669"/>
                  </a:cubicBezTo>
                  <a:cubicBezTo>
                    <a:pt x="114139" y="1023707"/>
                    <a:pt x="121165" y="1038755"/>
                    <a:pt x="121165" y="1048809"/>
                  </a:cubicBezTo>
                  <a:cubicBezTo>
                    <a:pt x="121165" y="1058864"/>
                    <a:pt x="123176" y="1074929"/>
                    <a:pt x="119154" y="1078951"/>
                  </a:cubicBezTo>
                  <a:cubicBezTo>
                    <a:pt x="115132" y="1082972"/>
                    <a:pt x="93035" y="1102065"/>
                    <a:pt x="87002" y="1100054"/>
                  </a:cubicBezTo>
                  <a:cubicBezTo>
                    <a:pt x="80970" y="1098043"/>
                    <a:pt x="77965" y="1095038"/>
                    <a:pt x="71932" y="1097049"/>
                  </a:cubicBezTo>
                  <a:cubicBezTo>
                    <a:pt x="65899" y="1099060"/>
                    <a:pt x="61877" y="1104076"/>
                    <a:pt x="55868" y="1104076"/>
                  </a:cubicBezTo>
                  <a:cubicBezTo>
                    <a:pt x="49858" y="1104076"/>
                    <a:pt x="15672" y="1102065"/>
                    <a:pt x="15672" y="1102065"/>
                  </a:cubicBezTo>
                  <a:lnTo>
                    <a:pt x="22699" y="1149287"/>
                  </a:lnTo>
                  <a:cubicBezTo>
                    <a:pt x="22699" y="1149287"/>
                    <a:pt x="6634" y="1151298"/>
                    <a:pt x="4623" y="1154303"/>
                  </a:cubicBezTo>
                  <a:cubicBezTo>
                    <a:pt x="2612" y="1157308"/>
                    <a:pt x="-3421" y="1169374"/>
                    <a:pt x="2612" y="1174389"/>
                  </a:cubicBezTo>
                  <a:cubicBezTo>
                    <a:pt x="8645" y="1179405"/>
                    <a:pt x="10656" y="1186455"/>
                    <a:pt x="13661" y="1188466"/>
                  </a:cubicBezTo>
                  <a:cubicBezTo>
                    <a:pt x="16666" y="1190477"/>
                    <a:pt x="26720" y="1204530"/>
                    <a:pt x="18677" y="1204530"/>
                  </a:cubicBezTo>
                  <a:cubicBezTo>
                    <a:pt x="10633" y="1204530"/>
                    <a:pt x="6634" y="1204530"/>
                    <a:pt x="7628" y="1208552"/>
                  </a:cubicBezTo>
                  <a:cubicBezTo>
                    <a:pt x="8622" y="1212574"/>
                    <a:pt x="20688" y="1244726"/>
                    <a:pt x="24710" y="1242715"/>
                  </a:cubicBezTo>
                  <a:cubicBezTo>
                    <a:pt x="28731" y="1240704"/>
                    <a:pt x="33747" y="1237699"/>
                    <a:pt x="35758" y="1240704"/>
                  </a:cubicBezTo>
                  <a:cubicBezTo>
                    <a:pt x="37769" y="1243709"/>
                    <a:pt x="41791" y="1246737"/>
                    <a:pt x="38763" y="1252770"/>
                  </a:cubicBezTo>
                  <a:cubicBezTo>
                    <a:pt x="35735" y="1258802"/>
                    <a:pt x="28708" y="1259796"/>
                    <a:pt x="33747" y="1266846"/>
                  </a:cubicBezTo>
                  <a:cubicBezTo>
                    <a:pt x="38786" y="1273896"/>
                    <a:pt x="61877" y="1288944"/>
                    <a:pt x="57855" y="1292965"/>
                  </a:cubicBezTo>
                  <a:cubicBezTo>
                    <a:pt x="53833" y="1296987"/>
                    <a:pt x="43779" y="1308036"/>
                    <a:pt x="45790" y="1312058"/>
                  </a:cubicBezTo>
                  <a:cubicBezTo>
                    <a:pt x="47801" y="1316080"/>
                    <a:pt x="54827" y="1337183"/>
                    <a:pt x="58849" y="1337183"/>
                  </a:cubicBezTo>
                  <a:cubicBezTo>
                    <a:pt x="62871" y="1337183"/>
                    <a:pt x="63865" y="1344210"/>
                    <a:pt x="65876" y="1347238"/>
                  </a:cubicBezTo>
                  <a:cubicBezTo>
                    <a:pt x="67887" y="1350266"/>
                    <a:pt x="79953" y="1376385"/>
                    <a:pt x="79953" y="1376385"/>
                  </a:cubicBezTo>
                  <a:cubicBezTo>
                    <a:pt x="79953" y="1376385"/>
                    <a:pt x="69898" y="1376385"/>
                    <a:pt x="72926" y="1381401"/>
                  </a:cubicBezTo>
                  <a:cubicBezTo>
                    <a:pt x="75931" y="1386416"/>
                    <a:pt x="82981" y="1398482"/>
                    <a:pt x="75931" y="1405509"/>
                  </a:cubicBezTo>
                  <a:cubicBezTo>
                    <a:pt x="68881" y="1412535"/>
                    <a:pt x="53833" y="1422590"/>
                    <a:pt x="48795" y="1422590"/>
                  </a:cubicBezTo>
                  <a:cubicBezTo>
                    <a:pt x="43779" y="1422590"/>
                    <a:pt x="39757" y="1421596"/>
                    <a:pt x="38740" y="1414546"/>
                  </a:cubicBezTo>
                  <a:cubicBezTo>
                    <a:pt x="37746" y="1407520"/>
                    <a:pt x="37746" y="1390438"/>
                    <a:pt x="31713" y="1396471"/>
                  </a:cubicBezTo>
                  <a:cubicBezTo>
                    <a:pt x="25680" y="1402504"/>
                    <a:pt x="10610" y="1409531"/>
                    <a:pt x="15626" y="1416557"/>
                  </a:cubicBezTo>
                  <a:cubicBezTo>
                    <a:pt x="20641" y="1423584"/>
                    <a:pt x="52793" y="1450720"/>
                    <a:pt x="61831" y="1457747"/>
                  </a:cubicBezTo>
                  <a:cubicBezTo>
                    <a:pt x="70869" y="1464774"/>
                    <a:pt x="87950" y="1473811"/>
                    <a:pt x="84945" y="1478850"/>
                  </a:cubicBezTo>
                  <a:cubicBezTo>
                    <a:pt x="81940" y="1483889"/>
                    <a:pt x="77919" y="1491910"/>
                    <a:pt x="76902" y="1496926"/>
                  </a:cubicBezTo>
                  <a:cubicBezTo>
                    <a:pt x="75885" y="1501941"/>
                    <a:pt x="76902" y="1515001"/>
                    <a:pt x="72880" y="1515001"/>
                  </a:cubicBezTo>
                  <a:cubicBezTo>
                    <a:pt x="68858" y="1515001"/>
                    <a:pt x="59820" y="1520017"/>
                    <a:pt x="60814" y="1526049"/>
                  </a:cubicBezTo>
                  <a:cubicBezTo>
                    <a:pt x="61831" y="1532083"/>
                    <a:pt x="68858" y="1553186"/>
                    <a:pt x="67841" y="1559196"/>
                  </a:cubicBezTo>
                  <a:cubicBezTo>
                    <a:pt x="66824" y="1565228"/>
                    <a:pt x="61808" y="1568233"/>
                    <a:pt x="61808" y="1574266"/>
                  </a:cubicBezTo>
                  <a:cubicBezTo>
                    <a:pt x="61808" y="1580299"/>
                    <a:pt x="67841" y="1591347"/>
                    <a:pt x="61808" y="1595369"/>
                  </a:cubicBezTo>
                  <a:cubicBezTo>
                    <a:pt x="55775" y="1599391"/>
                    <a:pt x="38694" y="1623499"/>
                    <a:pt x="38694" y="1628515"/>
                  </a:cubicBezTo>
                  <a:cubicBezTo>
                    <a:pt x="38694" y="1633531"/>
                    <a:pt x="36683" y="1642592"/>
                    <a:pt x="37677" y="1647608"/>
                  </a:cubicBezTo>
                  <a:cubicBezTo>
                    <a:pt x="38694" y="1652623"/>
                    <a:pt x="38694" y="1655651"/>
                    <a:pt x="42692" y="1657662"/>
                  </a:cubicBezTo>
                  <a:cubicBezTo>
                    <a:pt x="46691" y="1659673"/>
                    <a:pt x="52747" y="1659673"/>
                    <a:pt x="47708" y="1665706"/>
                  </a:cubicBezTo>
                  <a:cubicBezTo>
                    <a:pt x="42669" y="1671739"/>
                    <a:pt x="39664" y="1675737"/>
                    <a:pt x="39664" y="1679759"/>
                  </a:cubicBezTo>
                  <a:cubicBezTo>
                    <a:pt x="39664" y="1683781"/>
                    <a:pt x="43686" y="1708907"/>
                    <a:pt x="42669" y="1714916"/>
                  </a:cubicBezTo>
                  <a:cubicBezTo>
                    <a:pt x="41652" y="1720926"/>
                    <a:pt x="36636" y="1729987"/>
                    <a:pt x="40658" y="1730981"/>
                  </a:cubicBezTo>
                  <a:cubicBezTo>
                    <a:pt x="44680" y="1731998"/>
                    <a:pt x="47685" y="1734009"/>
                    <a:pt x="48702" y="1741035"/>
                  </a:cubicBezTo>
                  <a:cubicBezTo>
                    <a:pt x="49719" y="1748062"/>
                    <a:pt x="54735" y="1772170"/>
                    <a:pt x="47708" y="1774181"/>
                  </a:cubicBezTo>
                  <a:cubicBezTo>
                    <a:pt x="40681" y="1776192"/>
                    <a:pt x="32638" y="1780214"/>
                    <a:pt x="32638" y="1784213"/>
                  </a:cubicBezTo>
                  <a:cubicBezTo>
                    <a:pt x="32638" y="1788235"/>
                    <a:pt x="33632" y="1792256"/>
                    <a:pt x="28616" y="1793250"/>
                  </a:cubicBezTo>
                  <a:cubicBezTo>
                    <a:pt x="23600" y="1794244"/>
                    <a:pt x="20572" y="1796255"/>
                    <a:pt x="20572" y="1801294"/>
                  </a:cubicBezTo>
                  <a:cubicBezTo>
                    <a:pt x="20572" y="1806310"/>
                    <a:pt x="27599" y="1806310"/>
                    <a:pt x="29610" y="1811326"/>
                  </a:cubicBezTo>
                  <a:cubicBezTo>
                    <a:pt x="31621" y="1816342"/>
                    <a:pt x="33632" y="1831412"/>
                    <a:pt x="39664" y="1831412"/>
                  </a:cubicBezTo>
                  <a:cubicBezTo>
                    <a:pt x="45697" y="1831412"/>
                    <a:pt x="51707" y="1834417"/>
                    <a:pt x="55729" y="1837445"/>
                  </a:cubicBezTo>
                  <a:cubicBezTo>
                    <a:pt x="59751" y="1840450"/>
                    <a:pt x="79837" y="1855520"/>
                    <a:pt x="79837" y="1855520"/>
                  </a:cubicBezTo>
                  <a:cubicBezTo>
                    <a:pt x="79837" y="1855520"/>
                    <a:pt x="84853" y="1831412"/>
                    <a:pt x="91903" y="1833400"/>
                  </a:cubicBezTo>
                  <a:cubicBezTo>
                    <a:pt x="98929" y="1835411"/>
                    <a:pt x="110995" y="1838439"/>
                    <a:pt x="113006" y="1843455"/>
                  </a:cubicBezTo>
                  <a:cubicBezTo>
                    <a:pt x="115017" y="1848470"/>
                    <a:pt x="118022" y="1853486"/>
                    <a:pt x="121050" y="1857508"/>
                  </a:cubicBezTo>
                  <a:cubicBezTo>
                    <a:pt x="124055" y="1861530"/>
                    <a:pt x="137114" y="1867563"/>
                    <a:pt x="137114" y="1867563"/>
                  </a:cubicBezTo>
                  <a:cubicBezTo>
                    <a:pt x="137114" y="1867563"/>
                    <a:pt x="127083" y="1872578"/>
                    <a:pt x="126065" y="1876600"/>
                  </a:cubicBezTo>
                  <a:cubicBezTo>
                    <a:pt x="125048" y="1880622"/>
                    <a:pt x="127059" y="1888666"/>
                    <a:pt x="121050" y="1889660"/>
                  </a:cubicBezTo>
                  <a:cubicBezTo>
                    <a:pt x="115017" y="1890654"/>
                    <a:pt x="105979" y="1891671"/>
                    <a:pt x="105979" y="1895693"/>
                  </a:cubicBezTo>
                  <a:cubicBezTo>
                    <a:pt x="105979" y="1899715"/>
                    <a:pt x="106973" y="1930849"/>
                    <a:pt x="113006" y="1932860"/>
                  </a:cubicBezTo>
                  <a:cubicBezTo>
                    <a:pt x="119039" y="1934872"/>
                    <a:pt x="126065" y="1932860"/>
                    <a:pt x="129093" y="1936883"/>
                  </a:cubicBezTo>
                  <a:cubicBezTo>
                    <a:pt x="132098" y="1940904"/>
                    <a:pt x="156230" y="1963001"/>
                    <a:pt x="162239" y="1963001"/>
                  </a:cubicBezTo>
                  <a:cubicBezTo>
                    <a:pt x="168249" y="1963001"/>
                    <a:pt x="178304" y="1965012"/>
                    <a:pt x="184337" y="1959997"/>
                  </a:cubicBezTo>
                  <a:cubicBezTo>
                    <a:pt x="190369" y="1954981"/>
                    <a:pt x="205440" y="1942915"/>
                    <a:pt x="208445" y="1944926"/>
                  </a:cubicBezTo>
                  <a:cubicBezTo>
                    <a:pt x="211450" y="1946937"/>
                    <a:pt x="220487" y="1950959"/>
                    <a:pt x="221504" y="1954981"/>
                  </a:cubicBezTo>
                  <a:cubicBezTo>
                    <a:pt x="222521" y="1959003"/>
                    <a:pt x="238586" y="1994159"/>
                    <a:pt x="232553" y="1995153"/>
                  </a:cubicBezTo>
                  <a:cubicBezTo>
                    <a:pt x="226520" y="1996147"/>
                    <a:pt x="218476" y="1999175"/>
                    <a:pt x="218476" y="2002180"/>
                  </a:cubicBezTo>
                  <a:cubicBezTo>
                    <a:pt x="218476" y="2005185"/>
                    <a:pt x="219470" y="2017251"/>
                    <a:pt x="221481" y="2020279"/>
                  </a:cubicBezTo>
                  <a:cubicBezTo>
                    <a:pt x="223492" y="2023284"/>
                    <a:pt x="231536" y="2032344"/>
                    <a:pt x="231536" y="2032344"/>
                  </a:cubicBezTo>
                  <a:cubicBezTo>
                    <a:pt x="231536" y="2032344"/>
                    <a:pt x="202389" y="2057446"/>
                    <a:pt x="199384" y="2063479"/>
                  </a:cubicBezTo>
                  <a:cubicBezTo>
                    <a:pt x="196379" y="2069512"/>
                    <a:pt x="231536" y="2064496"/>
                    <a:pt x="231536" y="2064496"/>
                  </a:cubicBezTo>
                  <a:cubicBezTo>
                    <a:pt x="231536" y="2064496"/>
                    <a:pt x="244595" y="2066507"/>
                    <a:pt x="245589" y="2070529"/>
                  </a:cubicBezTo>
                  <a:cubicBezTo>
                    <a:pt x="246606" y="2074551"/>
                    <a:pt x="250605" y="2081578"/>
                    <a:pt x="255644" y="2082595"/>
                  </a:cubicBezTo>
                  <a:cubicBezTo>
                    <a:pt x="260660" y="2083612"/>
                    <a:pt x="270715" y="2081578"/>
                    <a:pt x="272725" y="2087610"/>
                  </a:cubicBezTo>
                  <a:cubicBezTo>
                    <a:pt x="274736" y="2093643"/>
                    <a:pt x="277741" y="2096648"/>
                    <a:pt x="282780" y="2097665"/>
                  </a:cubicBezTo>
                  <a:cubicBezTo>
                    <a:pt x="287796" y="2098682"/>
                    <a:pt x="291818" y="2097665"/>
                    <a:pt x="296834" y="2089621"/>
                  </a:cubicBezTo>
                  <a:cubicBezTo>
                    <a:pt x="301850" y="2081578"/>
                    <a:pt x="303860" y="2062485"/>
                    <a:pt x="310910" y="2061491"/>
                  </a:cubicBezTo>
                  <a:cubicBezTo>
                    <a:pt x="317960" y="2060498"/>
                    <a:pt x="337029" y="2066507"/>
                    <a:pt x="340057" y="2070529"/>
                  </a:cubicBezTo>
                  <a:cubicBezTo>
                    <a:pt x="343085" y="2074551"/>
                    <a:pt x="360144" y="2083589"/>
                    <a:pt x="367193" y="2085600"/>
                  </a:cubicBezTo>
                  <a:cubicBezTo>
                    <a:pt x="374243" y="2087610"/>
                    <a:pt x="385269" y="2089621"/>
                    <a:pt x="385269" y="2089621"/>
                  </a:cubicBezTo>
                  <a:cubicBezTo>
                    <a:pt x="385269" y="2089621"/>
                    <a:pt x="375214" y="2096648"/>
                    <a:pt x="378242" y="2102681"/>
                  </a:cubicBezTo>
                  <a:cubicBezTo>
                    <a:pt x="381270" y="2108714"/>
                    <a:pt x="406372" y="2131828"/>
                    <a:pt x="406372" y="2131828"/>
                  </a:cubicBezTo>
                  <a:cubicBezTo>
                    <a:pt x="406372" y="2131828"/>
                    <a:pt x="405355" y="2144888"/>
                    <a:pt x="408383" y="2145882"/>
                  </a:cubicBezTo>
                  <a:cubicBezTo>
                    <a:pt x="411411" y="2146876"/>
                    <a:pt x="417421" y="2144865"/>
                    <a:pt x="418438" y="2150897"/>
                  </a:cubicBezTo>
                  <a:cubicBezTo>
                    <a:pt x="419455" y="2156930"/>
                    <a:pt x="414416" y="2184043"/>
                    <a:pt x="413422" y="2188065"/>
                  </a:cubicBezTo>
                  <a:cubicBezTo>
                    <a:pt x="412428" y="2192087"/>
                    <a:pt x="407389" y="2199114"/>
                    <a:pt x="411411" y="2200131"/>
                  </a:cubicBezTo>
                  <a:cubicBezTo>
                    <a:pt x="415433" y="2201148"/>
                    <a:pt x="423477" y="2201125"/>
                    <a:pt x="422460" y="2208175"/>
                  </a:cubicBezTo>
                  <a:lnTo>
                    <a:pt x="422460" y="2203898"/>
                  </a:lnTo>
                  <a:lnTo>
                    <a:pt x="518915" y="2217466"/>
                  </a:lnTo>
                  <a:cubicBezTo>
                    <a:pt x="518915" y="2217466"/>
                    <a:pt x="518153" y="2229532"/>
                    <a:pt x="523446" y="2229532"/>
                  </a:cubicBezTo>
                  <a:cubicBezTo>
                    <a:pt x="528739" y="2229532"/>
                    <a:pt x="548317" y="2228030"/>
                    <a:pt x="548317" y="2231797"/>
                  </a:cubicBezTo>
                  <a:cubicBezTo>
                    <a:pt x="548317" y="2235565"/>
                    <a:pt x="547554" y="2249133"/>
                    <a:pt x="549819" y="2250635"/>
                  </a:cubicBezTo>
                  <a:cubicBezTo>
                    <a:pt x="552084" y="2252138"/>
                    <a:pt x="566392" y="2262701"/>
                    <a:pt x="570160" y="2261175"/>
                  </a:cubicBezTo>
                  <a:cubicBezTo>
                    <a:pt x="573927" y="2259650"/>
                    <a:pt x="576932" y="2255143"/>
                    <a:pt x="580700" y="2255143"/>
                  </a:cubicBezTo>
                  <a:cubicBezTo>
                    <a:pt x="584467" y="2255143"/>
                    <a:pt x="596533" y="2257408"/>
                    <a:pt x="596533" y="2261915"/>
                  </a:cubicBezTo>
                  <a:cubicBezTo>
                    <a:pt x="596533" y="2266422"/>
                    <a:pt x="589761" y="2285284"/>
                    <a:pt x="593528" y="2287526"/>
                  </a:cubicBezTo>
                  <a:cubicBezTo>
                    <a:pt x="597296" y="2289791"/>
                    <a:pt x="624432" y="2308629"/>
                    <a:pt x="624432" y="2308629"/>
                  </a:cubicBezTo>
                  <a:cubicBezTo>
                    <a:pt x="624432" y="2308629"/>
                    <a:pt x="620664" y="2322197"/>
                    <a:pt x="615394" y="2322197"/>
                  </a:cubicBezTo>
                  <a:cubicBezTo>
                    <a:pt x="610124" y="2322197"/>
                    <a:pt x="604854" y="2319192"/>
                    <a:pt x="601826" y="2322197"/>
                  </a:cubicBezTo>
                  <a:cubicBezTo>
                    <a:pt x="598798" y="2325202"/>
                    <a:pt x="591286" y="2328970"/>
                    <a:pt x="590523" y="2334263"/>
                  </a:cubicBezTo>
                  <a:cubicBezTo>
                    <a:pt x="589761" y="2339533"/>
                    <a:pt x="587519" y="2355366"/>
                    <a:pt x="588258" y="2358371"/>
                  </a:cubicBezTo>
                  <a:cubicBezTo>
                    <a:pt x="588998" y="2361376"/>
                    <a:pt x="599561" y="2371939"/>
                    <a:pt x="604091" y="2371176"/>
                  </a:cubicBezTo>
                  <a:cubicBezTo>
                    <a:pt x="608622" y="2370413"/>
                    <a:pt x="620664" y="2368911"/>
                    <a:pt x="620664" y="2368911"/>
                  </a:cubicBezTo>
                  <a:lnTo>
                    <a:pt x="618399" y="2380214"/>
                  </a:lnTo>
                  <a:lnTo>
                    <a:pt x="666616" y="2384744"/>
                  </a:lnTo>
                  <a:cubicBezTo>
                    <a:pt x="666616" y="2384744"/>
                    <a:pt x="687719" y="2385507"/>
                    <a:pt x="688458" y="2389275"/>
                  </a:cubicBezTo>
                  <a:cubicBezTo>
                    <a:pt x="689221" y="2393042"/>
                    <a:pt x="686193" y="2401340"/>
                    <a:pt x="685454" y="2404345"/>
                  </a:cubicBezTo>
                  <a:cubicBezTo>
                    <a:pt x="684714" y="2407350"/>
                    <a:pt x="683189" y="2410378"/>
                    <a:pt x="683189" y="2414146"/>
                  </a:cubicBezTo>
                  <a:cubicBezTo>
                    <a:pt x="683189" y="2417913"/>
                    <a:pt x="689221" y="2423183"/>
                    <a:pt x="692989" y="2426951"/>
                  </a:cubicBezTo>
                  <a:cubicBezTo>
                    <a:pt x="696757" y="2430718"/>
                    <a:pt x="702027" y="2433723"/>
                    <a:pt x="702027" y="2437491"/>
                  </a:cubicBezTo>
                  <a:cubicBezTo>
                    <a:pt x="702027" y="2441259"/>
                    <a:pt x="700524" y="2448031"/>
                    <a:pt x="702789" y="2452562"/>
                  </a:cubicBezTo>
                  <a:cubicBezTo>
                    <a:pt x="705055" y="2457092"/>
                    <a:pt x="718623" y="2470637"/>
                    <a:pt x="718623" y="2470637"/>
                  </a:cubicBezTo>
                  <a:cubicBezTo>
                    <a:pt x="718623" y="2470637"/>
                    <a:pt x="737461" y="2464604"/>
                    <a:pt x="742731" y="2464604"/>
                  </a:cubicBezTo>
                  <a:cubicBezTo>
                    <a:pt x="748001" y="2464604"/>
                    <a:pt x="766839" y="2463841"/>
                    <a:pt x="769104" y="2467609"/>
                  </a:cubicBezTo>
                  <a:cubicBezTo>
                    <a:pt x="771369" y="2471377"/>
                    <a:pt x="782672" y="2492480"/>
                    <a:pt x="787180" y="2494745"/>
                  </a:cubicBezTo>
                  <a:cubicBezTo>
                    <a:pt x="791710" y="2497010"/>
                    <a:pt x="814316" y="2494745"/>
                    <a:pt x="814316" y="2498513"/>
                  </a:cubicBezTo>
                  <a:cubicBezTo>
                    <a:pt x="814316" y="2502280"/>
                    <a:pt x="818083" y="2507550"/>
                    <a:pt x="822614" y="2507550"/>
                  </a:cubicBezTo>
                  <a:cubicBezTo>
                    <a:pt x="827144" y="2507550"/>
                    <a:pt x="829386" y="2503020"/>
                    <a:pt x="832414" y="2501517"/>
                  </a:cubicBezTo>
                  <a:cubicBezTo>
                    <a:pt x="835442" y="2500015"/>
                    <a:pt x="845219" y="2496987"/>
                    <a:pt x="848247" y="2496987"/>
                  </a:cubicBezTo>
                  <a:cubicBezTo>
                    <a:pt x="851275" y="2496987"/>
                    <a:pt x="856545" y="2497750"/>
                    <a:pt x="860313" y="2495485"/>
                  </a:cubicBezTo>
                  <a:cubicBezTo>
                    <a:pt x="864081" y="2493219"/>
                    <a:pt x="873881" y="2491717"/>
                    <a:pt x="876146" y="2491717"/>
                  </a:cubicBezTo>
                  <a:cubicBezTo>
                    <a:pt x="878412" y="2491717"/>
                    <a:pt x="884444" y="2500755"/>
                    <a:pt x="884444" y="2500755"/>
                  </a:cubicBezTo>
                  <a:cubicBezTo>
                    <a:pt x="884444" y="2500755"/>
                    <a:pt x="888212" y="2506025"/>
                    <a:pt x="892742" y="2503020"/>
                  </a:cubicBezTo>
                  <a:cubicBezTo>
                    <a:pt x="897273" y="2500015"/>
                    <a:pt x="899515" y="2498490"/>
                    <a:pt x="899515" y="2495485"/>
                  </a:cubicBezTo>
                  <a:cubicBezTo>
                    <a:pt x="899515" y="2492480"/>
                    <a:pt x="898752" y="2478149"/>
                    <a:pt x="898752" y="2478149"/>
                  </a:cubicBezTo>
                  <a:lnTo>
                    <a:pt x="917590" y="2472116"/>
                  </a:lnTo>
                  <a:cubicBezTo>
                    <a:pt x="917590" y="2472116"/>
                    <a:pt x="928130" y="2468349"/>
                    <a:pt x="931158" y="2472116"/>
                  </a:cubicBezTo>
                  <a:cubicBezTo>
                    <a:pt x="934163" y="2475884"/>
                    <a:pt x="937931" y="2479651"/>
                    <a:pt x="941698" y="2480414"/>
                  </a:cubicBezTo>
                  <a:cubicBezTo>
                    <a:pt x="945466" y="2481177"/>
                    <a:pt x="965807" y="2476646"/>
                    <a:pt x="971839" y="2476646"/>
                  </a:cubicBezTo>
                  <a:cubicBezTo>
                    <a:pt x="977872" y="2476646"/>
                    <a:pt x="989175" y="2469874"/>
                    <a:pt x="992943" y="2472116"/>
                  </a:cubicBezTo>
                  <a:cubicBezTo>
                    <a:pt x="996710" y="2474381"/>
                    <a:pt x="1005748" y="2478889"/>
                    <a:pt x="1007250" y="2475884"/>
                  </a:cubicBezTo>
                  <a:cubicBezTo>
                    <a:pt x="1008753" y="2472879"/>
                    <a:pt x="1009516" y="2459311"/>
                    <a:pt x="1009516" y="2454780"/>
                  </a:cubicBezTo>
                  <a:cubicBezTo>
                    <a:pt x="1009516" y="2450250"/>
                    <a:pt x="1007250" y="2432175"/>
                    <a:pt x="1008013" y="2429170"/>
                  </a:cubicBezTo>
                  <a:cubicBezTo>
                    <a:pt x="1008776" y="2426165"/>
                    <a:pt x="1017051" y="2408067"/>
                    <a:pt x="1019316" y="2408067"/>
                  </a:cubicBezTo>
                  <a:cubicBezTo>
                    <a:pt x="1021581" y="2408067"/>
                    <a:pt x="1030619" y="2409569"/>
                    <a:pt x="1032884" y="2405062"/>
                  </a:cubicBezTo>
                  <a:cubicBezTo>
                    <a:pt x="1035149" y="2400555"/>
                    <a:pt x="1045689" y="2388489"/>
                    <a:pt x="1049457" y="2388489"/>
                  </a:cubicBezTo>
                  <a:cubicBezTo>
                    <a:pt x="1053225" y="2388489"/>
                    <a:pt x="1104469" y="2389252"/>
                    <a:pt x="1109739" y="2393019"/>
                  </a:cubicBezTo>
                  <a:cubicBezTo>
                    <a:pt x="1115009" y="2396787"/>
                    <a:pt x="1126312" y="2403559"/>
                    <a:pt x="1132345" y="2403559"/>
                  </a:cubicBezTo>
                  <a:cubicBezTo>
                    <a:pt x="1138378" y="2403559"/>
                    <a:pt x="1148918" y="2405825"/>
                    <a:pt x="1154950" y="2406564"/>
                  </a:cubicBezTo>
                  <a:cubicBezTo>
                    <a:pt x="1160983" y="2407327"/>
                    <a:pt x="1162486" y="2404299"/>
                    <a:pt x="1165491" y="2404299"/>
                  </a:cubicBezTo>
                  <a:cubicBezTo>
                    <a:pt x="1168496" y="2404299"/>
                    <a:pt x="1180561" y="2407304"/>
                    <a:pt x="1180561" y="2407304"/>
                  </a:cubicBezTo>
                  <a:cubicBezTo>
                    <a:pt x="1186594" y="2411071"/>
                    <a:pt x="1242345" y="2443478"/>
                    <a:pt x="1242345" y="2443478"/>
                  </a:cubicBezTo>
                  <a:cubicBezTo>
                    <a:pt x="1242345" y="2443478"/>
                    <a:pt x="1241583" y="2457046"/>
                    <a:pt x="1246113" y="2457785"/>
                  </a:cubicBezTo>
                  <a:cubicBezTo>
                    <a:pt x="1250643" y="2458548"/>
                    <a:pt x="1266454" y="2458548"/>
                    <a:pt x="1267216" y="2462316"/>
                  </a:cubicBezTo>
                  <a:cubicBezTo>
                    <a:pt x="1267979" y="2466083"/>
                    <a:pt x="1267979" y="2477386"/>
                    <a:pt x="1271747" y="2479651"/>
                  </a:cubicBezTo>
                  <a:cubicBezTo>
                    <a:pt x="1275514" y="2481917"/>
                    <a:pt x="1279282" y="2488689"/>
                    <a:pt x="1279282" y="2490954"/>
                  </a:cubicBezTo>
                  <a:cubicBezTo>
                    <a:pt x="1279282" y="2493219"/>
                    <a:pt x="1280784" y="2518830"/>
                    <a:pt x="1280045" y="2521858"/>
                  </a:cubicBezTo>
                  <a:cubicBezTo>
                    <a:pt x="1279282" y="2524863"/>
                    <a:pt x="1265737" y="2548232"/>
                    <a:pt x="1262709" y="2548994"/>
                  </a:cubicBezTo>
                  <a:cubicBezTo>
                    <a:pt x="1259704" y="2549757"/>
                    <a:pt x="1241606" y="2546729"/>
                    <a:pt x="1240866" y="2549757"/>
                  </a:cubicBezTo>
                  <a:cubicBezTo>
                    <a:pt x="1240103" y="2552762"/>
                    <a:pt x="1231066" y="2561823"/>
                    <a:pt x="1234833" y="2563325"/>
                  </a:cubicBezTo>
                  <a:cubicBezTo>
                    <a:pt x="1238601" y="2564827"/>
                    <a:pt x="1243871" y="2567856"/>
                    <a:pt x="1242369" y="2570860"/>
                  </a:cubicBezTo>
                  <a:cubicBezTo>
                    <a:pt x="1240866" y="2573865"/>
                    <a:pt x="1237098" y="2581400"/>
                    <a:pt x="1238601" y="2587433"/>
                  </a:cubicBezTo>
                  <a:cubicBezTo>
                    <a:pt x="1240103" y="2593466"/>
                    <a:pt x="1246136" y="2604769"/>
                    <a:pt x="1244634" y="2607774"/>
                  </a:cubicBezTo>
                  <a:cubicBezTo>
                    <a:pt x="1243131" y="2610779"/>
                    <a:pt x="1237861" y="2611542"/>
                    <a:pt x="1240866" y="2616811"/>
                  </a:cubicBezTo>
                  <a:cubicBezTo>
                    <a:pt x="1243871" y="2622081"/>
                    <a:pt x="1258942" y="2637915"/>
                    <a:pt x="1257439" y="2643185"/>
                  </a:cubicBezTo>
                  <a:cubicBezTo>
                    <a:pt x="1255937" y="2648455"/>
                    <a:pt x="1251406" y="2662023"/>
                    <a:pt x="1255174" y="2666553"/>
                  </a:cubicBezTo>
                  <a:cubicBezTo>
                    <a:pt x="1258942" y="2671084"/>
                    <a:pt x="1281547" y="2683889"/>
                    <a:pt x="1288320" y="2678619"/>
                  </a:cubicBezTo>
                  <a:cubicBezTo>
                    <a:pt x="1295092" y="2673349"/>
                    <a:pt x="1300385" y="2659018"/>
                    <a:pt x="1305655" y="2659018"/>
                  </a:cubicBezTo>
                  <a:cubicBezTo>
                    <a:pt x="1310926" y="2659018"/>
                    <a:pt x="1322228" y="2659781"/>
                    <a:pt x="1324494" y="2662023"/>
                  </a:cubicBezTo>
                  <a:cubicBezTo>
                    <a:pt x="1326759" y="2664288"/>
                    <a:pt x="1338801" y="2683866"/>
                    <a:pt x="1343332" y="2682363"/>
                  </a:cubicBezTo>
                  <a:cubicBezTo>
                    <a:pt x="1347862" y="2680861"/>
                    <a:pt x="1348602" y="2674828"/>
                    <a:pt x="1353872" y="2677094"/>
                  </a:cubicBezTo>
                  <a:cubicBezTo>
                    <a:pt x="1359142" y="2679359"/>
                    <a:pt x="1362170" y="2683126"/>
                    <a:pt x="1364412" y="2687633"/>
                  </a:cubicBezTo>
                  <a:cubicBezTo>
                    <a:pt x="1366677" y="2692164"/>
                    <a:pt x="1373449" y="2697434"/>
                    <a:pt x="1377217" y="2696671"/>
                  </a:cubicBezTo>
                  <a:cubicBezTo>
                    <a:pt x="1380985" y="2695909"/>
                    <a:pt x="1388520" y="2696671"/>
                    <a:pt x="1388520" y="2691401"/>
                  </a:cubicBezTo>
                  <a:cubicBezTo>
                    <a:pt x="1388520" y="2686131"/>
                    <a:pt x="1384752" y="2672563"/>
                    <a:pt x="1389283" y="2671061"/>
                  </a:cubicBezTo>
                  <a:cubicBezTo>
                    <a:pt x="1393813" y="2669558"/>
                    <a:pt x="1393813" y="2667293"/>
                    <a:pt x="1398320" y="2670298"/>
                  </a:cubicBezTo>
                  <a:cubicBezTo>
                    <a:pt x="1402828" y="2673303"/>
                    <a:pt x="1418661" y="2689899"/>
                    <a:pt x="1417159" y="2694406"/>
                  </a:cubicBezTo>
                  <a:cubicBezTo>
                    <a:pt x="1415656" y="2698913"/>
                    <a:pt x="1411888" y="2701941"/>
                    <a:pt x="1408121" y="2701941"/>
                  </a:cubicBezTo>
                  <a:cubicBezTo>
                    <a:pt x="1404353" y="2701941"/>
                    <a:pt x="1399083" y="2707211"/>
                    <a:pt x="1396055" y="2710239"/>
                  </a:cubicBezTo>
                  <a:cubicBezTo>
                    <a:pt x="1393027" y="2713267"/>
                    <a:pt x="1379483" y="2734347"/>
                    <a:pt x="1379483" y="2734347"/>
                  </a:cubicBezTo>
                  <a:cubicBezTo>
                    <a:pt x="1379483" y="2734347"/>
                    <a:pt x="1406619" y="2758456"/>
                    <a:pt x="1406619" y="2762223"/>
                  </a:cubicBezTo>
                  <a:cubicBezTo>
                    <a:pt x="1406619" y="2765991"/>
                    <a:pt x="1403614" y="2781061"/>
                    <a:pt x="1405856" y="2782564"/>
                  </a:cubicBezTo>
                  <a:cubicBezTo>
                    <a:pt x="1408121" y="2784066"/>
                    <a:pt x="1420164" y="2790862"/>
                    <a:pt x="1420164" y="2795369"/>
                  </a:cubicBezTo>
                  <a:cubicBezTo>
                    <a:pt x="1420164" y="2799876"/>
                    <a:pt x="1421666" y="2817212"/>
                    <a:pt x="1419401" y="2819477"/>
                  </a:cubicBezTo>
                  <a:cubicBezTo>
                    <a:pt x="1417135" y="2821742"/>
                    <a:pt x="1400563" y="2839818"/>
                    <a:pt x="1402828" y="2842846"/>
                  </a:cubicBezTo>
                  <a:cubicBezTo>
                    <a:pt x="1405093" y="2845851"/>
                    <a:pt x="1411865" y="2848879"/>
                    <a:pt x="1408861" y="2852646"/>
                  </a:cubicBezTo>
                  <a:cubicBezTo>
                    <a:pt x="1405856" y="2856414"/>
                    <a:pt x="1405093" y="2862447"/>
                    <a:pt x="1405093" y="2864712"/>
                  </a:cubicBezTo>
                  <a:cubicBezTo>
                    <a:pt x="1405093" y="2866977"/>
                    <a:pt x="1414893" y="2891085"/>
                    <a:pt x="1414893" y="2894853"/>
                  </a:cubicBezTo>
                  <a:cubicBezTo>
                    <a:pt x="1414893" y="2898620"/>
                    <a:pt x="1413391" y="2912928"/>
                    <a:pt x="1417898" y="2918221"/>
                  </a:cubicBezTo>
                  <a:cubicBezTo>
                    <a:pt x="1422429" y="2923491"/>
                    <a:pt x="1438239" y="2938562"/>
                    <a:pt x="1442006" y="2942330"/>
                  </a:cubicBezTo>
                  <a:cubicBezTo>
                    <a:pt x="1445774" y="2946097"/>
                    <a:pt x="1452547" y="2949102"/>
                    <a:pt x="1456314" y="2947599"/>
                  </a:cubicBezTo>
                  <a:cubicBezTo>
                    <a:pt x="1460082" y="2946097"/>
                    <a:pt x="1468380" y="2940827"/>
                    <a:pt x="1471385" y="2941567"/>
                  </a:cubicBezTo>
                  <a:cubicBezTo>
                    <a:pt x="1474390" y="2942330"/>
                    <a:pt x="1482687" y="2948339"/>
                    <a:pt x="1483450" y="2954372"/>
                  </a:cubicBezTo>
                  <a:cubicBezTo>
                    <a:pt x="1484213" y="2960405"/>
                    <a:pt x="1481185" y="2971708"/>
                    <a:pt x="1479683" y="2976978"/>
                  </a:cubicBezTo>
                  <a:cubicBezTo>
                    <a:pt x="1478180" y="2982248"/>
                    <a:pt x="1471385" y="3004854"/>
                    <a:pt x="1467617" y="3007119"/>
                  </a:cubicBezTo>
                  <a:cubicBezTo>
                    <a:pt x="1463850" y="3009384"/>
                    <a:pt x="1452547" y="3012389"/>
                    <a:pt x="1454812" y="3016919"/>
                  </a:cubicBezTo>
                  <a:cubicBezTo>
                    <a:pt x="1457077" y="3021450"/>
                    <a:pt x="1460082" y="3030487"/>
                    <a:pt x="1463850" y="3031227"/>
                  </a:cubicBezTo>
                  <a:cubicBezTo>
                    <a:pt x="1467617" y="3031990"/>
                    <a:pt x="1475915" y="3033492"/>
                    <a:pt x="1475915" y="3033492"/>
                  </a:cubicBezTo>
                  <a:cubicBezTo>
                    <a:pt x="1478920" y="3033492"/>
                    <a:pt x="1482687" y="3034995"/>
                    <a:pt x="1484213" y="3038022"/>
                  </a:cubicBezTo>
                  <a:cubicBezTo>
                    <a:pt x="1485739" y="3041051"/>
                    <a:pt x="1500786" y="3041790"/>
                    <a:pt x="1504554" y="3041790"/>
                  </a:cubicBezTo>
                  <a:cubicBezTo>
                    <a:pt x="1508321" y="3041790"/>
                    <a:pt x="1509084" y="3044795"/>
                    <a:pt x="1512089" y="3048563"/>
                  </a:cubicBezTo>
                  <a:cubicBezTo>
                    <a:pt x="1515094" y="3052330"/>
                    <a:pt x="1525657" y="3044795"/>
                    <a:pt x="1527922" y="3041027"/>
                  </a:cubicBezTo>
                  <a:cubicBezTo>
                    <a:pt x="1530187" y="3037260"/>
                    <a:pt x="1533955" y="3034255"/>
                    <a:pt x="1538462" y="3034255"/>
                  </a:cubicBezTo>
                  <a:cubicBezTo>
                    <a:pt x="1542970" y="3034255"/>
                    <a:pt x="1549002" y="3041027"/>
                    <a:pt x="1549002" y="3041027"/>
                  </a:cubicBezTo>
                  <a:cubicBezTo>
                    <a:pt x="1549002" y="3041027"/>
                    <a:pt x="1599484" y="3025194"/>
                    <a:pt x="1607782" y="3021427"/>
                  </a:cubicBezTo>
                  <a:cubicBezTo>
                    <a:pt x="1616080" y="3017659"/>
                    <a:pt x="1624355" y="3013129"/>
                    <a:pt x="1626620" y="3010124"/>
                  </a:cubicBezTo>
                  <a:cubicBezTo>
                    <a:pt x="1628885" y="3007119"/>
                    <a:pt x="1641691" y="3004091"/>
                    <a:pt x="1646961" y="3002588"/>
                  </a:cubicBezTo>
                  <a:cubicBezTo>
                    <a:pt x="1652231" y="3001086"/>
                    <a:pt x="1643956" y="2995053"/>
                    <a:pt x="1643193" y="2992048"/>
                  </a:cubicBezTo>
                  <a:cubicBezTo>
                    <a:pt x="1642430" y="2989043"/>
                    <a:pt x="1643956" y="2982248"/>
                    <a:pt x="1646198" y="2977741"/>
                  </a:cubicBezTo>
                  <a:cubicBezTo>
                    <a:pt x="1648463" y="2973210"/>
                    <a:pt x="1664273" y="2985276"/>
                    <a:pt x="1668041" y="2987541"/>
                  </a:cubicBezTo>
                  <a:cubicBezTo>
                    <a:pt x="1671808" y="2989806"/>
                    <a:pt x="1682348" y="2975475"/>
                    <a:pt x="1686116" y="2973233"/>
                  </a:cubicBezTo>
                  <a:cubicBezTo>
                    <a:pt x="1689884" y="2970968"/>
                    <a:pt x="1696656" y="2970968"/>
                    <a:pt x="1703452" y="2970968"/>
                  </a:cubicBezTo>
                  <a:cubicBezTo>
                    <a:pt x="1710224" y="2970968"/>
                    <a:pt x="1709485" y="2964935"/>
                    <a:pt x="1710987" y="2958902"/>
                  </a:cubicBezTo>
                  <a:cubicBezTo>
                    <a:pt x="1712489" y="2952870"/>
                    <a:pt x="1717760" y="2954372"/>
                    <a:pt x="1721527" y="2952870"/>
                  </a:cubicBezTo>
                  <a:cubicBezTo>
                    <a:pt x="1725295" y="2951367"/>
                    <a:pt x="1723792" y="2937036"/>
                    <a:pt x="1723792" y="2937036"/>
                  </a:cubicBezTo>
                  <a:lnTo>
                    <a:pt x="1713252" y="2932506"/>
                  </a:lnTo>
                  <a:cubicBezTo>
                    <a:pt x="1713252" y="2932506"/>
                    <a:pt x="1726058" y="2912905"/>
                    <a:pt x="1727560" y="2909900"/>
                  </a:cubicBezTo>
                  <a:cubicBezTo>
                    <a:pt x="1729063" y="2906895"/>
                    <a:pt x="1721527" y="2899360"/>
                    <a:pt x="1720787" y="2894830"/>
                  </a:cubicBezTo>
                  <a:cubicBezTo>
                    <a:pt x="1720025" y="2890299"/>
                    <a:pt x="1718522" y="2874489"/>
                    <a:pt x="1718522" y="2869959"/>
                  </a:cubicBezTo>
                  <a:cubicBezTo>
                    <a:pt x="1718522" y="2865428"/>
                    <a:pt x="1721527" y="2863186"/>
                    <a:pt x="1723792" y="2857893"/>
                  </a:cubicBezTo>
                  <a:cubicBezTo>
                    <a:pt x="1726058" y="2852623"/>
                    <a:pt x="1717020" y="2849595"/>
                    <a:pt x="1713252" y="2849595"/>
                  </a:cubicBezTo>
                  <a:cubicBezTo>
                    <a:pt x="1709485" y="2849595"/>
                    <a:pt x="1708722" y="2854126"/>
                    <a:pt x="1707982" y="2857893"/>
                  </a:cubicBezTo>
                  <a:cubicBezTo>
                    <a:pt x="1707219" y="2861661"/>
                    <a:pt x="1696679" y="2858656"/>
                    <a:pt x="1693674" y="2858656"/>
                  </a:cubicBezTo>
                  <a:cubicBezTo>
                    <a:pt x="1690669" y="2858656"/>
                    <a:pt x="1680869" y="2864689"/>
                    <a:pt x="1677101" y="2866191"/>
                  </a:cubicBezTo>
                  <a:cubicBezTo>
                    <a:pt x="1673334" y="2867694"/>
                    <a:pt x="1674097" y="2860921"/>
                    <a:pt x="1672571" y="2856391"/>
                  </a:cubicBezTo>
                  <a:cubicBezTo>
                    <a:pt x="1671046" y="2851860"/>
                    <a:pt x="1677841" y="2848093"/>
                    <a:pt x="1679344" y="2845851"/>
                  </a:cubicBezTo>
                  <a:cubicBezTo>
                    <a:pt x="1680846" y="2843585"/>
                    <a:pt x="1679344" y="2835310"/>
                    <a:pt x="1680106" y="2830017"/>
                  </a:cubicBezTo>
                  <a:cubicBezTo>
                    <a:pt x="1680869" y="2824747"/>
                    <a:pt x="1678604" y="2809677"/>
                    <a:pt x="1678604" y="2806649"/>
                  </a:cubicBezTo>
                  <a:cubicBezTo>
                    <a:pt x="1678604" y="2803621"/>
                    <a:pt x="1671069" y="2792341"/>
                    <a:pt x="1666538" y="2789313"/>
                  </a:cubicBezTo>
                  <a:cubicBezTo>
                    <a:pt x="1662008" y="2786285"/>
                    <a:pt x="1662771" y="2775745"/>
                    <a:pt x="1662771" y="2771977"/>
                  </a:cubicBezTo>
                  <a:cubicBezTo>
                    <a:pt x="1662771" y="2768210"/>
                    <a:pt x="1660506" y="2762940"/>
                    <a:pt x="1657501" y="2759912"/>
                  </a:cubicBezTo>
                  <a:cubicBezTo>
                    <a:pt x="1654496" y="2756884"/>
                    <a:pt x="1669566" y="2744079"/>
                    <a:pt x="1669566" y="2744079"/>
                  </a:cubicBezTo>
                  <a:cubicBezTo>
                    <a:pt x="1669566" y="2744079"/>
                    <a:pt x="1679367" y="2746344"/>
                    <a:pt x="1680869" y="2750111"/>
                  </a:cubicBezTo>
                  <a:cubicBezTo>
                    <a:pt x="1682372" y="2753879"/>
                    <a:pt x="1690669" y="2749349"/>
                    <a:pt x="1694437" y="2747106"/>
                  </a:cubicBezTo>
                  <a:cubicBezTo>
                    <a:pt x="1698205" y="2744841"/>
                    <a:pt x="1698205" y="2732799"/>
                    <a:pt x="1698968" y="2727506"/>
                  </a:cubicBezTo>
                  <a:cubicBezTo>
                    <a:pt x="1699730" y="2722235"/>
                    <a:pt x="1705001" y="2713198"/>
                    <a:pt x="1707266" y="2710170"/>
                  </a:cubicBezTo>
                  <a:cubicBezTo>
                    <a:pt x="1709531" y="2707165"/>
                    <a:pt x="1733639" y="2718468"/>
                    <a:pt x="1739672" y="2719208"/>
                  </a:cubicBezTo>
                  <a:cubicBezTo>
                    <a:pt x="1745705" y="2719970"/>
                    <a:pt x="1748710" y="2710170"/>
                    <a:pt x="1750975" y="2707142"/>
                  </a:cubicBezTo>
                  <a:cubicBezTo>
                    <a:pt x="1753240" y="2704137"/>
                    <a:pt x="1753240" y="2665698"/>
                    <a:pt x="1753240" y="2661930"/>
                  </a:cubicBezTo>
                  <a:cubicBezTo>
                    <a:pt x="1753240" y="2658163"/>
                    <a:pt x="1739672" y="2656660"/>
                    <a:pt x="1737407" y="2653632"/>
                  </a:cubicBezTo>
                  <a:cubicBezTo>
                    <a:pt x="1735142" y="2650628"/>
                    <a:pt x="1748710" y="2647600"/>
                    <a:pt x="1752477" y="2645335"/>
                  </a:cubicBezTo>
                  <a:cubicBezTo>
                    <a:pt x="1756245" y="2643069"/>
                    <a:pt x="1756245" y="2635534"/>
                    <a:pt x="1756245" y="2635534"/>
                  </a:cubicBezTo>
                  <a:cubicBezTo>
                    <a:pt x="1756245" y="2635534"/>
                    <a:pt x="1786386" y="2656637"/>
                    <a:pt x="1791656" y="2659642"/>
                  </a:cubicBezTo>
                  <a:cubicBezTo>
                    <a:pt x="1796926" y="2662647"/>
                    <a:pt x="1825565" y="2670945"/>
                    <a:pt x="1830834" y="2673210"/>
                  </a:cubicBezTo>
                  <a:cubicBezTo>
                    <a:pt x="1836104" y="2675475"/>
                    <a:pt x="1840635" y="2663410"/>
                    <a:pt x="1842137" y="2656637"/>
                  </a:cubicBezTo>
                  <a:cubicBezTo>
                    <a:pt x="1843640" y="2649865"/>
                    <a:pt x="1853440" y="2625733"/>
                    <a:pt x="1853440" y="2622729"/>
                  </a:cubicBezTo>
                  <a:cubicBezTo>
                    <a:pt x="1853440" y="2619724"/>
                    <a:pt x="1873781" y="2603891"/>
                    <a:pt x="1873781" y="2603891"/>
                  </a:cubicBezTo>
                  <a:cubicBezTo>
                    <a:pt x="1873781" y="2603891"/>
                    <a:pt x="1873781" y="2563210"/>
                    <a:pt x="1873018" y="2558679"/>
                  </a:cubicBezTo>
                  <a:cubicBezTo>
                    <a:pt x="1872255" y="2554149"/>
                    <a:pt x="1860213" y="2538339"/>
                    <a:pt x="1857185" y="2536073"/>
                  </a:cubicBezTo>
                  <a:cubicBezTo>
                    <a:pt x="1854180" y="2533808"/>
                    <a:pt x="1864720" y="2524771"/>
                    <a:pt x="1866985" y="2523268"/>
                  </a:cubicBezTo>
                  <a:cubicBezTo>
                    <a:pt x="1869250" y="2521766"/>
                    <a:pt x="1866222" y="2491625"/>
                    <a:pt x="1866222" y="2487857"/>
                  </a:cubicBezTo>
                  <a:cubicBezTo>
                    <a:pt x="1866222" y="2484089"/>
                    <a:pt x="1872995" y="2465251"/>
                    <a:pt x="1872995" y="2462246"/>
                  </a:cubicBezTo>
                  <a:cubicBezTo>
                    <a:pt x="1872995" y="2459242"/>
                    <a:pt x="1857925" y="2455474"/>
                    <a:pt x="1854157" y="2453209"/>
                  </a:cubicBezTo>
                  <a:cubicBezTo>
                    <a:pt x="1850389" y="2450943"/>
                    <a:pt x="1861692" y="2437375"/>
                    <a:pt x="1864697" y="2435873"/>
                  </a:cubicBezTo>
                  <a:cubicBezTo>
                    <a:pt x="1867702" y="2434371"/>
                    <a:pt x="1856399" y="2424570"/>
                    <a:pt x="1852631" y="2421565"/>
                  </a:cubicBezTo>
                  <a:cubicBezTo>
                    <a:pt x="1848864" y="2418560"/>
                    <a:pt x="1864697" y="2414793"/>
                    <a:pt x="1869967" y="2414030"/>
                  </a:cubicBezTo>
                  <a:cubicBezTo>
                    <a:pt x="1875237" y="2413267"/>
                    <a:pt x="1874497" y="2399722"/>
                    <a:pt x="1874497" y="2395192"/>
                  </a:cubicBezTo>
                  <a:cubicBezTo>
                    <a:pt x="1874497" y="2390662"/>
                    <a:pt x="1851891" y="2379359"/>
                    <a:pt x="1851891" y="2379359"/>
                  </a:cubicBezTo>
                  <a:cubicBezTo>
                    <a:pt x="1851891" y="2379359"/>
                    <a:pt x="1856422" y="2369558"/>
                    <a:pt x="1860190" y="2365051"/>
                  </a:cubicBezTo>
                  <a:cubicBezTo>
                    <a:pt x="1863957" y="2360520"/>
                    <a:pt x="1868488" y="2356013"/>
                    <a:pt x="1872995" y="2355251"/>
                  </a:cubicBezTo>
                  <a:cubicBezTo>
                    <a:pt x="1877525" y="2354488"/>
                    <a:pt x="1877525" y="2349981"/>
                    <a:pt x="1877525" y="2346213"/>
                  </a:cubicBezTo>
                  <a:cubicBezTo>
                    <a:pt x="1877525" y="2342445"/>
                    <a:pt x="1884298" y="2341683"/>
                    <a:pt x="1888828" y="2341683"/>
                  </a:cubicBezTo>
                  <a:cubicBezTo>
                    <a:pt x="1893359" y="2341683"/>
                    <a:pt x="1894861" y="2333384"/>
                    <a:pt x="1897866" y="2328114"/>
                  </a:cubicBezTo>
                  <a:cubicBezTo>
                    <a:pt x="1900871" y="2322844"/>
                    <a:pt x="1897866" y="2314546"/>
                    <a:pt x="1895601" y="2309276"/>
                  </a:cubicBezTo>
                  <a:cubicBezTo>
                    <a:pt x="1893335" y="2304006"/>
                    <a:pt x="1901633" y="2301741"/>
                    <a:pt x="1906141" y="2300239"/>
                  </a:cubicBezTo>
                  <a:cubicBezTo>
                    <a:pt x="1910648" y="2298736"/>
                    <a:pt x="1907643" y="2289698"/>
                    <a:pt x="1907643" y="2286671"/>
                  </a:cubicBezTo>
                  <a:cubicBezTo>
                    <a:pt x="1907643" y="2283642"/>
                    <a:pt x="1902373" y="2281400"/>
                    <a:pt x="1897843" y="2280638"/>
                  </a:cubicBezTo>
                  <a:cubicBezTo>
                    <a:pt x="1893312" y="2279875"/>
                    <a:pt x="1905378" y="2272340"/>
                    <a:pt x="1910648" y="2269335"/>
                  </a:cubicBezTo>
                  <a:cubicBezTo>
                    <a:pt x="1915918" y="2266330"/>
                    <a:pt x="1914416" y="2256529"/>
                    <a:pt x="1915178" y="2251259"/>
                  </a:cubicBezTo>
                  <a:cubicBezTo>
                    <a:pt x="1915941" y="2245989"/>
                    <a:pt x="1900871" y="2230919"/>
                    <a:pt x="1900871" y="2230919"/>
                  </a:cubicBezTo>
                  <a:cubicBezTo>
                    <a:pt x="1900871" y="2230919"/>
                    <a:pt x="1918206" y="2213583"/>
                    <a:pt x="1920472" y="2212081"/>
                  </a:cubicBezTo>
                  <a:cubicBezTo>
                    <a:pt x="1922737" y="2210578"/>
                    <a:pt x="1921974" y="2190977"/>
                    <a:pt x="1921974" y="2187210"/>
                  </a:cubicBezTo>
                  <a:cubicBezTo>
                    <a:pt x="1921974" y="2183442"/>
                    <a:pt x="1937045" y="2186447"/>
                    <a:pt x="1940049" y="2186447"/>
                  </a:cubicBezTo>
                  <a:cubicBezTo>
                    <a:pt x="1943054" y="2186447"/>
                    <a:pt x="1942315" y="2163841"/>
                    <a:pt x="1942315" y="2160836"/>
                  </a:cubicBezTo>
                  <a:cubicBezTo>
                    <a:pt x="1942315" y="2157832"/>
                    <a:pt x="1946845" y="2152538"/>
                    <a:pt x="1952115" y="2150296"/>
                  </a:cubicBezTo>
                  <a:cubicBezTo>
                    <a:pt x="1957385" y="2148031"/>
                    <a:pt x="1963418" y="2147291"/>
                    <a:pt x="1967948" y="2147291"/>
                  </a:cubicBezTo>
                  <a:cubicBezTo>
                    <a:pt x="1972479" y="2147291"/>
                    <a:pt x="1976246" y="2166130"/>
                    <a:pt x="1975484" y="2170660"/>
                  </a:cubicBezTo>
                  <a:cubicBezTo>
                    <a:pt x="1974721" y="2175191"/>
                    <a:pt x="1983782" y="2170660"/>
                    <a:pt x="1988289" y="2169158"/>
                  </a:cubicBezTo>
                  <a:cubicBezTo>
                    <a:pt x="1992796" y="2167655"/>
                    <a:pt x="1998089" y="2160120"/>
                    <a:pt x="2001857" y="2157855"/>
                  </a:cubicBezTo>
                  <a:cubicBezTo>
                    <a:pt x="2005624" y="2155590"/>
                    <a:pt x="2013923" y="2160860"/>
                    <a:pt x="2017690" y="2164627"/>
                  </a:cubicBezTo>
                  <a:cubicBezTo>
                    <a:pt x="2021458" y="2168395"/>
                    <a:pt x="2031258" y="2158594"/>
                    <a:pt x="2035765" y="2157092"/>
                  </a:cubicBezTo>
                  <a:cubicBezTo>
                    <a:pt x="2040273" y="2155590"/>
                    <a:pt x="2050073" y="2170660"/>
                    <a:pt x="2052338" y="2173665"/>
                  </a:cubicBezTo>
                  <a:cubicBezTo>
                    <a:pt x="2054604" y="2176670"/>
                    <a:pt x="2061376" y="2178195"/>
                    <a:pt x="2064404" y="2178195"/>
                  </a:cubicBezTo>
                  <a:cubicBezTo>
                    <a:pt x="2067432" y="2178195"/>
                    <a:pt x="2074944" y="2184228"/>
                    <a:pt x="2077209" y="2187233"/>
                  </a:cubicBezTo>
                  <a:cubicBezTo>
                    <a:pt x="2079475" y="2190238"/>
                    <a:pt x="2099052" y="2187233"/>
                    <a:pt x="2099052" y="2187233"/>
                  </a:cubicBezTo>
                  <a:cubicBezTo>
                    <a:pt x="2099052" y="2187233"/>
                    <a:pt x="2103583" y="2170660"/>
                    <a:pt x="2105085" y="2166130"/>
                  </a:cubicBezTo>
                  <a:cubicBezTo>
                    <a:pt x="2106588" y="2161599"/>
                    <a:pt x="2108090" y="2134486"/>
                    <a:pt x="2108090" y="2134486"/>
                  </a:cubicBezTo>
                  <a:cubicBezTo>
                    <a:pt x="2108090" y="2134486"/>
                    <a:pt x="2117128" y="2131481"/>
                    <a:pt x="2120156" y="2130719"/>
                  </a:cubicBezTo>
                  <a:cubicBezTo>
                    <a:pt x="2123161" y="2129956"/>
                    <a:pt x="2124686" y="2121681"/>
                    <a:pt x="2125426" y="2117913"/>
                  </a:cubicBezTo>
                  <a:cubicBezTo>
                    <a:pt x="2126188" y="2114146"/>
                    <a:pt x="2130696" y="2112643"/>
                    <a:pt x="2132961" y="2109615"/>
                  </a:cubicBezTo>
                  <a:cubicBezTo>
                    <a:pt x="2135226" y="2106610"/>
                    <a:pt x="2137491" y="2099075"/>
                    <a:pt x="2138994" y="2094545"/>
                  </a:cubicBezTo>
                  <a:cubicBezTo>
                    <a:pt x="2140496" y="2090014"/>
                    <a:pt x="2159334" y="2063641"/>
                    <a:pt x="2159334" y="2063641"/>
                  </a:cubicBezTo>
                  <a:cubicBezTo>
                    <a:pt x="2159334" y="2063641"/>
                    <a:pt x="2150297" y="2056106"/>
                    <a:pt x="2146529" y="2051575"/>
                  </a:cubicBezTo>
                  <a:cubicBezTo>
                    <a:pt x="2142762" y="2047045"/>
                    <a:pt x="2133724" y="2025965"/>
                    <a:pt x="2133724" y="2025965"/>
                  </a:cubicBezTo>
                  <a:cubicBezTo>
                    <a:pt x="2133724" y="2025965"/>
                    <a:pt x="2133724" y="2025965"/>
                    <a:pt x="2127691" y="2027467"/>
                  </a:cubicBezTo>
                  <a:cubicBezTo>
                    <a:pt x="2121658" y="2028970"/>
                    <a:pt x="2120918" y="2014662"/>
                    <a:pt x="2120918" y="2007866"/>
                  </a:cubicBezTo>
                  <a:cubicBezTo>
                    <a:pt x="2120918" y="2001094"/>
                    <a:pt x="2125449" y="2005601"/>
                    <a:pt x="2129956" y="2005601"/>
                  </a:cubicBezTo>
                  <a:cubicBezTo>
                    <a:pt x="2134463" y="2005601"/>
                    <a:pt x="2126188" y="1987526"/>
                    <a:pt x="2124686" y="1983758"/>
                  </a:cubicBezTo>
                  <a:cubicBezTo>
                    <a:pt x="2123184" y="1979990"/>
                    <a:pt x="2135226" y="1972455"/>
                    <a:pt x="2137491" y="1970953"/>
                  </a:cubicBezTo>
                  <a:cubicBezTo>
                    <a:pt x="2139757" y="1969450"/>
                    <a:pt x="2123184" y="1948347"/>
                    <a:pt x="2122421" y="1941574"/>
                  </a:cubicBezTo>
                  <a:cubicBezTo>
                    <a:pt x="2121658" y="1934802"/>
                    <a:pt x="2123184" y="1930272"/>
                    <a:pt x="2125426" y="1925002"/>
                  </a:cubicBezTo>
                  <a:cubicBezTo>
                    <a:pt x="2127691" y="1919732"/>
                    <a:pt x="2120895" y="1900893"/>
                    <a:pt x="2120895" y="1900893"/>
                  </a:cubicBezTo>
                  <a:cubicBezTo>
                    <a:pt x="2120895" y="1900893"/>
                    <a:pt x="2147269" y="1889591"/>
                    <a:pt x="2151036" y="1888088"/>
                  </a:cubicBezTo>
                  <a:cubicBezTo>
                    <a:pt x="2154804" y="1886586"/>
                    <a:pt x="2181177" y="1907689"/>
                    <a:pt x="2181177" y="1907689"/>
                  </a:cubicBezTo>
                  <a:lnTo>
                    <a:pt x="2199253" y="1896386"/>
                  </a:lnTo>
                  <a:cubicBezTo>
                    <a:pt x="2199253" y="1896386"/>
                    <a:pt x="2199253" y="1896386"/>
                    <a:pt x="2201518" y="1899391"/>
                  </a:cubicBezTo>
                  <a:cubicBezTo>
                    <a:pt x="2203783" y="1902396"/>
                    <a:pt x="2209053" y="1899391"/>
                    <a:pt x="2211318" y="1896386"/>
                  </a:cubicBezTo>
                  <a:cubicBezTo>
                    <a:pt x="2213584" y="1893381"/>
                    <a:pt x="2215849" y="1882818"/>
                    <a:pt x="2215849" y="1882818"/>
                  </a:cubicBezTo>
                  <a:cubicBezTo>
                    <a:pt x="2215849" y="1882818"/>
                    <a:pt x="2246753" y="1879051"/>
                    <a:pt x="2251260" y="1878288"/>
                  </a:cubicBezTo>
                  <a:cubicBezTo>
                    <a:pt x="2255790" y="1877525"/>
                    <a:pt x="2267093" y="1885823"/>
                    <a:pt x="2272363" y="1888088"/>
                  </a:cubicBezTo>
                  <a:cubicBezTo>
                    <a:pt x="2277633" y="1890354"/>
                    <a:pt x="2280661" y="1867748"/>
                    <a:pt x="2281401" y="1863217"/>
                  </a:cubicBezTo>
                  <a:cubicBezTo>
                    <a:pt x="2282163" y="1858687"/>
                    <a:pt x="2285168" y="1858687"/>
                    <a:pt x="2288936" y="1858687"/>
                  </a:cubicBezTo>
                  <a:cubicBezTo>
                    <a:pt x="2292704" y="1858687"/>
                    <a:pt x="2292704" y="1849649"/>
                    <a:pt x="2292704" y="1843616"/>
                  </a:cubicBezTo>
                  <a:cubicBezTo>
                    <a:pt x="2292704" y="1837583"/>
                    <a:pt x="2291941" y="1834579"/>
                    <a:pt x="2289699" y="1833076"/>
                  </a:cubicBezTo>
                  <a:cubicBezTo>
                    <a:pt x="2287434" y="1831574"/>
                    <a:pt x="2285168" y="1833076"/>
                    <a:pt x="2282163" y="1834579"/>
                  </a:cubicBezTo>
                  <a:cubicBezTo>
                    <a:pt x="2279159" y="1836081"/>
                    <a:pt x="2269358" y="1826281"/>
                    <a:pt x="2267093" y="1823276"/>
                  </a:cubicBezTo>
                  <a:cubicBezTo>
                    <a:pt x="2264828" y="1820271"/>
                    <a:pt x="2264088" y="1802935"/>
                    <a:pt x="2264088" y="1797665"/>
                  </a:cubicBezTo>
                  <a:cubicBezTo>
                    <a:pt x="2264088" y="1792395"/>
                    <a:pt x="2269358" y="1787125"/>
                    <a:pt x="2271623" y="1784860"/>
                  </a:cubicBezTo>
                  <a:cubicBezTo>
                    <a:pt x="2273889" y="1782595"/>
                    <a:pt x="2274628" y="1749449"/>
                    <a:pt x="2274628" y="1749449"/>
                  </a:cubicBezTo>
                  <a:cubicBezTo>
                    <a:pt x="2274628" y="1749449"/>
                    <a:pt x="2343185" y="1727606"/>
                    <a:pt x="2347715" y="1726080"/>
                  </a:cubicBezTo>
                  <a:cubicBezTo>
                    <a:pt x="2352246" y="1724555"/>
                    <a:pt x="2360521" y="1725318"/>
                    <a:pt x="2365791" y="1726080"/>
                  </a:cubicBezTo>
                  <a:cubicBezTo>
                    <a:pt x="2371061" y="1726843"/>
                    <a:pt x="2383127" y="1737383"/>
                    <a:pt x="2388397" y="1741914"/>
                  </a:cubicBezTo>
                  <a:cubicBezTo>
                    <a:pt x="2393667" y="1746444"/>
                    <a:pt x="2395932" y="1729848"/>
                    <a:pt x="2395932" y="1724578"/>
                  </a:cubicBezTo>
                  <a:cubicBezTo>
                    <a:pt x="2395932" y="1719308"/>
                    <a:pt x="2387634" y="1713275"/>
                    <a:pt x="2384629" y="1708005"/>
                  </a:cubicBezTo>
                  <a:cubicBezTo>
                    <a:pt x="2381624" y="1702735"/>
                    <a:pt x="2388397" y="1698205"/>
                    <a:pt x="2390662" y="1695200"/>
                  </a:cubicBezTo>
                  <a:cubicBezTo>
                    <a:pt x="2392927" y="1692195"/>
                    <a:pt x="2399699" y="1692935"/>
                    <a:pt x="2403467" y="1692195"/>
                  </a:cubicBezTo>
                  <a:cubicBezTo>
                    <a:pt x="2407235" y="1691432"/>
                    <a:pt x="2403467" y="1681655"/>
                    <a:pt x="2401202" y="1677124"/>
                  </a:cubicBezTo>
                  <a:cubicBezTo>
                    <a:pt x="2398937" y="1672594"/>
                    <a:pt x="2401965" y="1667324"/>
                    <a:pt x="2401965" y="1663556"/>
                  </a:cubicBezTo>
                  <a:cubicBezTo>
                    <a:pt x="2401965" y="1659789"/>
                    <a:pt x="2385392" y="1655258"/>
                    <a:pt x="2380861" y="1653756"/>
                  </a:cubicBezTo>
                  <a:cubicBezTo>
                    <a:pt x="2376331" y="1652254"/>
                    <a:pt x="2357493" y="1657523"/>
                    <a:pt x="2351483" y="1659026"/>
                  </a:cubicBezTo>
                  <a:cubicBezTo>
                    <a:pt x="2345473" y="1660528"/>
                    <a:pt x="2362023" y="1633415"/>
                    <a:pt x="2364288" y="1628122"/>
                  </a:cubicBezTo>
                  <a:cubicBezTo>
                    <a:pt x="2366554" y="1622852"/>
                    <a:pt x="2355251" y="1603251"/>
                    <a:pt x="2355251" y="1603251"/>
                  </a:cubicBezTo>
                  <a:cubicBezTo>
                    <a:pt x="2355251" y="1603251"/>
                    <a:pt x="2360521" y="1602488"/>
                    <a:pt x="2364288" y="1599483"/>
                  </a:cubicBezTo>
                  <a:cubicBezTo>
                    <a:pt x="2368056" y="1596479"/>
                    <a:pt x="2368056" y="1581408"/>
                    <a:pt x="2368056" y="1581408"/>
                  </a:cubicBezTo>
                  <a:lnTo>
                    <a:pt x="2368056" y="1582425"/>
                  </a:lnTo>
                  <a:cubicBezTo>
                    <a:pt x="2360729" y="1582864"/>
                    <a:pt x="2350882" y="1583304"/>
                    <a:pt x="2348201" y="1582772"/>
                  </a:cubicBezTo>
                  <a:cubicBezTo>
                    <a:pt x="2343786" y="1581894"/>
                    <a:pt x="2330519" y="1558895"/>
                    <a:pt x="2330519" y="1558895"/>
                  </a:cubicBezTo>
                  <a:cubicBezTo>
                    <a:pt x="2330519" y="1558895"/>
                    <a:pt x="2321666" y="1558895"/>
                    <a:pt x="2317251" y="1558895"/>
                  </a:cubicBezTo>
                  <a:cubicBezTo>
                    <a:pt x="2312836" y="1558895"/>
                    <a:pt x="2311935" y="1555358"/>
                    <a:pt x="2311935" y="1550944"/>
                  </a:cubicBezTo>
                  <a:cubicBezTo>
                    <a:pt x="2311935" y="1546529"/>
                    <a:pt x="2314593" y="1546529"/>
                    <a:pt x="2317251" y="1543871"/>
                  </a:cubicBezTo>
                  <a:cubicBezTo>
                    <a:pt x="2319909" y="1541213"/>
                    <a:pt x="2315471" y="1531482"/>
                    <a:pt x="2314593" y="1528846"/>
                  </a:cubicBezTo>
                  <a:cubicBezTo>
                    <a:pt x="2313714" y="1526188"/>
                    <a:pt x="2296910" y="1526188"/>
                    <a:pt x="2296910" y="1526188"/>
                  </a:cubicBezTo>
                  <a:lnTo>
                    <a:pt x="2274813" y="1504091"/>
                  </a:lnTo>
                  <a:cubicBezTo>
                    <a:pt x="2274813" y="1504091"/>
                    <a:pt x="2277471" y="1524432"/>
                    <a:pt x="2276570" y="1527968"/>
                  </a:cubicBezTo>
                  <a:cubicBezTo>
                    <a:pt x="2275692" y="1531505"/>
                    <a:pt x="2273033" y="1530626"/>
                    <a:pt x="2267740" y="1530626"/>
                  </a:cubicBezTo>
                  <a:cubicBezTo>
                    <a:pt x="2262447" y="1530626"/>
                    <a:pt x="2264204" y="1539479"/>
                    <a:pt x="2264204" y="1544772"/>
                  </a:cubicBezTo>
                  <a:cubicBezTo>
                    <a:pt x="2264204" y="1550065"/>
                    <a:pt x="2260667" y="1548308"/>
                    <a:pt x="2255351" y="1550088"/>
                  </a:cubicBezTo>
                  <a:cubicBezTo>
                    <a:pt x="2250035" y="1551868"/>
                    <a:pt x="2249156" y="1547430"/>
                    <a:pt x="2247400" y="1544772"/>
                  </a:cubicBezTo>
                  <a:cubicBezTo>
                    <a:pt x="2245643" y="1542114"/>
                    <a:pt x="2220864" y="1569528"/>
                    <a:pt x="2214693" y="1572186"/>
                  </a:cubicBezTo>
                  <a:cubicBezTo>
                    <a:pt x="2208498" y="1574844"/>
                    <a:pt x="2206742" y="1567771"/>
                    <a:pt x="2202304" y="1565991"/>
                  </a:cubicBezTo>
                  <a:cubicBezTo>
                    <a:pt x="2197889" y="1564211"/>
                    <a:pt x="2195231" y="1565113"/>
                    <a:pt x="2191694" y="1566869"/>
                  </a:cubicBezTo>
                  <a:cubicBezTo>
                    <a:pt x="2188158" y="1568649"/>
                    <a:pt x="2175769" y="1578357"/>
                    <a:pt x="2172255" y="1581894"/>
                  </a:cubicBezTo>
                  <a:cubicBezTo>
                    <a:pt x="2168719" y="1585430"/>
                    <a:pt x="2164304" y="1584552"/>
                    <a:pt x="2158109" y="1583673"/>
                  </a:cubicBezTo>
                  <a:cubicBezTo>
                    <a:pt x="2151915" y="1582795"/>
                    <a:pt x="2150158" y="1571307"/>
                    <a:pt x="2150158" y="1571307"/>
                  </a:cubicBezTo>
                  <a:lnTo>
                    <a:pt x="2140427" y="1512944"/>
                  </a:lnTo>
                  <a:cubicBezTo>
                    <a:pt x="2140427" y="1512944"/>
                    <a:pt x="2135134" y="1508529"/>
                    <a:pt x="2130696" y="1508529"/>
                  </a:cubicBezTo>
                  <a:cubicBezTo>
                    <a:pt x="2126281" y="1508529"/>
                    <a:pt x="2109477" y="1505871"/>
                    <a:pt x="2105062" y="1505871"/>
                  </a:cubicBezTo>
                  <a:cubicBezTo>
                    <a:pt x="2100647" y="1505871"/>
                    <a:pt x="2104184" y="1475799"/>
                    <a:pt x="2104184" y="1475799"/>
                  </a:cubicBezTo>
                  <a:cubicBezTo>
                    <a:pt x="2104184" y="1475799"/>
                    <a:pt x="2091794" y="1480214"/>
                    <a:pt x="2087379" y="1480214"/>
                  </a:cubicBezTo>
                  <a:cubicBezTo>
                    <a:pt x="2082965" y="1480214"/>
                    <a:pt x="2082965" y="1453679"/>
                    <a:pt x="2082087" y="1447507"/>
                  </a:cubicBezTo>
                  <a:cubicBezTo>
                    <a:pt x="2081208" y="1441313"/>
                    <a:pt x="2059989" y="1443093"/>
                    <a:pt x="2053795" y="1443093"/>
                  </a:cubicBezTo>
                  <a:cubicBezTo>
                    <a:pt x="2047600" y="1443093"/>
                    <a:pt x="2044942" y="1429825"/>
                    <a:pt x="2043185" y="1425410"/>
                  </a:cubicBezTo>
                  <a:cubicBezTo>
                    <a:pt x="2041428" y="1420995"/>
                    <a:pt x="2036112" y="1433361"/>
                    <a:pt x="2036112" y="1433361"/>
                  </a:cubicBezTo>
                  <a:lnTo>
                    <a:pt x="2014015" y="1432483"/>
                  </a:lnTo>
                  <a:cubicBezTo>
                    <a:pt x="2014015" y="1432483"/>
                    <a:pt x="2023746" y="1421874"/>
                    <a:pt x="2025503" y="1418337"/>
                  </a:cubicBezTo>
                  <a:cubicBezTo>
                    <a:pt x="2027260" y="1414801"/>
                    <a:pt x="2025503" y="1410386"/>
                    <a:pt x="2021088" y="1403313"/>
                  </a:cubicBezTo>
                  <a:cubicBezTo>
                    <a:pt x="2016673" y="1396240"/>
                    <a:pt x="2007820" y="1409508"/>
                    <a:pt x="2004284" y="1409508"/>
                  </a:cubicBezTo>
                  <a:cubicBezTo>
                    <a:pt x="2000747" y="1409508"/>
                    <a:pt x="1998991" y="1400655"/>
                    <a:pt x="1998991" y="1397118"/>
                  </a:cubicBezTo>
                  <a:cubicBezTo>
                    <a:pt x="1998991" y="1393582"/>
                    <a:pt x="1980430" y="1388265"/>
                    <a:pt x="1974235" y="1386509"/>
                  </a:cubicBezTo>
                  <a:cubicBezTo>
                    <a:pt x="1968041" y="1384729"/>
                    <a:pt x="1964504" y="1392703"/>
                    <a:pt x="1959211" y="1396240"/>
                  </a:cubicBezTo>
                  <a:cubicBezTo>
                    <a:pt x="1953918" y="1399777"/>
                    <a:pt x="1953016" y="1401533"/>
                    <a:pt x="1953016" y="1405971"/>
                  </a:cubicBezTo>
                  <a:cubicBezTo>
                    <a:pt x="1953016" y="1410386"/>
                    <a:pt x="1948602" y="1413922"/>
                    <a:pt x="1944164" y="1414824"/>
                  </a:cubicBezTo>
                  <a:cubicBezTo>
                    <a:pt x="1939749" y="1415702"/>
                    <a:pt x="1935311" y="1413044"/>
                    <a:pt x="1931774" y="1412166"/>
                  </a:cubicBezTo>
                  <a:cubicBezTo>
                    <a:pt x="1928238" y="1411287"/>
                    <a:pt x="1921165" y="1411287"/>
                    <a:pt x="1917629" y="1413945"/>
                  </a:cubicBezTo>
                  <a:cubicBezTo>
                    <a:pt x="1914092" y="1416604"/>
                    <a:pt x="1907898" y="1420140"/>
                    <a:pt x="1900824" y="1421018"/>
                  </a:cubicBezTo>
                  <a:cubicBezTo>
                    <a:pt x="1893752" y="1421897"/>
                    <a:pt x="1884899" y="1415725"/>
                    <a:pt x="1884899" y="1415725"/>
                  </a:cubicBezTo>
                  <a:cubicBezTo>
                    <a:pt x="1884899" y="1415725"/>
                    <a:pt x="1892850" y="1404237"/>
                    <a:pt x="1896386" y="1402458"/>
                  </a:cubicBezTo>
                  <a:cubicBezTo>
                    <a:pt x="1899923" y="1400701"/>
                    <a:pt x="1894607" y="1387433"/>
                    <a:pt x="1893728" y="1382996"/>
                  </a:cubicBezTo>
                  <a:cubicBezTo>
                    <a:pt x="1892850" y="1378581"/>
                    <a:pt x="1898143" y="1363533"/>
                    <a:pt x="1899021" y="1358240"/>
                  </a:cubicBezTo>
                  <a:cubicBezTo>
                    <a:pt x="1899900" y="1352924"/>
                    <a:pt x="1895485" y="1347631"/>
                    <a:pt x="1891070" y="1345874"/>
                  </a:cubicBezTo>
                  <a:cubicBezTo>
                    <a:pt x="1886655" y="1344117"/>
                    <a:pt x="1882218" y="1340558"/>
                    <a:pt x="1878681" y="1340558"/>
                  </a:cubicBezTo>
                  <a:cubicBezTo>
                    <a:pt x="1875145" y="1340558"/>
                    <a:pt x="1868950" y="1346752"/>
                    <a:pt x="1862755" y="1347631"/>
                  </a:cubicBezTo>
                  <a:cubicBezTo>
                    <a:pt x="1856561" y="1348509"/>
                    <a:pt x="1859219" y="1359997"/>
                    <a:pt x="1856561" y="1361777"/>
                  </a:cubicBezTo>
                  <a:cubicBezTo>
                    <a:pt x="1853903" y="1363556"/>
                    <a:pt x="1802612" y="1406872"/>
                    <a:pt x="1802612" y="1406872"/>
                  </a:cubicBezTo>
                  <a:cubicBezTo>
                    <a:pt x="1802612" y="1406872"/>
                    <a:pt x="1793759" y="1404214"/>
                    <a:pt x="1788466" y="1402458"/>
                  </a:cubicBezTo>
                  <a:cubicBezTo>
                    <a:pt x="1783173" y="1400701"/>
                    <a:pt x="1782271" y="1404214"/>
                    <a:pt x="1778735" y="1405116"/>
                  </a:cubicBezTo>
                  <a:cubicBezTo>
                    <a:pt x="1775198" y="1405994"/>
                    <a:pt x="1763711" y="1403336"/>
                    <a:pt x="1759273" y="1402458"/>
                  </a:cubicBezTo>
                  <a:cubicBezTo>
                    <a:pt x="1754858" y="1401579"/>
                    <a:pt x="1757516" y="1388312"/>
                    <a:pt x="1760151" y="1382996"/>
                  </a:cubicBezTo>
                  <a:cubicBezTo>
                    <a:pt x="1762809" y="1377702"/>
                    <a:pt x="1743347" y="1377679"/>
                    <a:pt x="1738054" y="1376801"/>
                  </a:cubicBezTo>
                  <a:cubicBezTo>
                    <a:pt x="1732761" y="1375922"/>
                    <a:pt x="1723908" y="1371508"/>
                    <a:pt x="1718592" y="1369728"/>
                  </a:cubicBezTo>
                  <a:cubicBezTo>
                    <a:pt x="1713298" y="1367948"/>
                    <a:pt x="1706202" y="1374143"/>
                    <a:pt x="1702689" y="1375021"/>
                  </a:cubicBezTo>
                  <a:cubicBezTo>
                    <a:pt x="1699153" y="1375899"/>
                    <a:pt x="1695616" y="1374143"/>
                    <a:pt x="1692958" y="1370606"/>
                  </a:cubicBezTo>
                  <a:cubicBezTo>
                    <a:pt x="1690300" y="1367070"/>
                    <a:pt x="1679690" y="1363533"/>
                    <a:pt x="1674397" y="1353802"/>
                  </a:cubicBezTo>
                  <a:cubicBezTo>
                    <a:pt x="1669104" y="1344071"/>
                    <a:pt x="1681470" y="1337876"/>
                    <a:pt x="1684128" y="1332583"/>
                  </a:cubicBezTo>
                  <a:cubicBezTo>
                    <a:pt x="1686786" y="1327290"/>
                    <a:pt x="1678835" y="1321974"/>
                    <a:pt x="1674397" y="1321096"/>
                  </a:cubicBezTo>
                  <a:cubicBezTo>
                    <a:pt x="1669982" y="1320217"/>
                    <a:pt x="1656715" y="1327290"/>
                    <a:pt x="1652300" y="1329047"/>
                  </a:cubicBezTo>
                  <a:cubicBezTo>
                    <a:pt x="1647885" y="1330827"/>
                    <a:pt x="1633739" y="1322852"/>
                    <a:pt x="1631081" y="1320194"/>
                  </a:cubicBezTo>
                  <a:cubicBezTo>
                    <a:pt x="1628423" y="1317536"/>
                    <a:pt x="1625788" y="1316657"/>
                    <a:pt x="1619593" y="1316657"/>
                  </a:cubicBezTo>
                  <a:cubicBezTo>
                    <a:pt x="1613399" y="1316657"/>
                    <a:pt x="1613399" y="1329024"/>
                    <a:pt x="1610740" y="1331682"/>
                  </a:cubicBezTo>
                  <a:cubicBezTo>
                    <a:pt x="1608082" y="1334340"/>
                    <a:pt x="1605424" y="1330803"/>
                    <a:pt x="1601888" y="1329024"/>
                  </a:cubicBezTo>
                  <a:cubicBezTo>
                    <a:pt x="1598351" y="1327244"/>
                    <a:pt x="1604546" y="1319293"/>
                    <a:pt x="1608082" y="1310463"/>
                  </a:cubicBezTo>
                  <a:cubicBezTo>
                    <a:pt x="1611619" y="1301610"/>
                    <a:pt x="1597473" y="1298975"/>
                    <a:pt x="1593936" y="1298975"/>
                  </a:cubicBezTo>
                  <a:cubicBezTo>
                    <a:pt x="1590400" y="1298975"/>
                    <a:pt x="1577132" y="1296317"/>
                    <a:pt x="1571839" y="1295439"/>
                  </a:cubicBezTo>
                  <a:cubicBezTo>
                    <a:pt x="1566546" y="1294560"/>
                    <a:pt x="1571839" y="1283050"/>
                    <a:pt x="1571839" y="1277756"/>
                  </a:cubicBezTo>
                  <a:cubicBezTo>
                    <a:pt x="1571839" y="1272463"/>
                    <a:pt x="1559450" y="1275098"/>
                    <a:pt x="1559450" y="1275098"/>
                  </a:cubicBezTo>
                  <a:lnTo>
                    <a:pt x="1555914" y="1298097"/>
                  </a:lnTo>
                  <a:cubicBezTo>
                    <a:pt x="1555914" y="1298097"/>
                    <a:pt x="1550620" y="1291902"/>
                    <a:pt x="1547962" y="1287487"/>
                  </a:cubicBezTo>
                  <a:cubicBezTo>
                    <a:pt x="1545304" y="1283072"/>
                    <a:pt x="1550620" y="1277756"/>
                    <a:pt x="1552377" y="1273341"/>
                  </a:cubicBezTo>
                  <a:cubicBezTo>
                    <a:pt x="1554134" y="1268926"/>
                    <a:pt x="1553255" y="1260952"/>
                    <a:pt x="1554157" y="1258317"/>
                  </a:cubicBezTo>
                  <a:cubicBezTo>
                    <a:pt x="1555035" y="1255659"/>
                    <a:pt x="1556815" y="1252123"/>
                    <a:pt x="1554157" y="1249464"/>
                  </a:cubicBezTo>
                  <a:cubicBezTo>
                    <a:pt x="1551499" y="1246806"/>
                    <a:pt x="1542669" y="1245928"/>
                    <a:pt x="1538231" y="1245050"/>
                  </a:cubicBezTo>
                  <a:cubicBezTo>
                    <a:pt x="1533816" y="1244171"/>
                    <a:pt x="1517890" y="1230025"/>
                    <a:pt x="1515233" y="1225587"/>
                  </a:cubicBezTo>
                  <a:cubicBezTo>
                    <a:pt x="1512574" y="1221173"/>
                    <a:pt x="1498428" y="1228245"/>
                    <a:pt x="1493135" y="1228245"/>
                  </a:cubicBezTo>
                  <a:cubicBezTo>
                    <a:pt x="1487842" y="1228245"/>
                    <a:pt x="1479868" y="1222952"/>
                    <a:pt x="1475453" y="1219393"/>
                  </a:cubicBezTo>
                  <a:cubicBezTo>
                    <a:pt x="1471038" y="1215856"/>
                    <a:pt x="1448918" y="1205247"/>
                    <a:pt x="1445381" y="1204369"/>
                  </a:cubicBezTo>
                  <a:cubicBezTo>
                    <a:pt x="1441845" y="1203490"/>
                    <a:pt x="1438308" y="1220294"/>
                    <a:pt x="1435650" y="1221173"/>
                  </a:cubicBezTo>
                  <a:cubicBezTo>
                    <a:pt x="1432992" y="1222051"/>
                    <a:pt x="1430357" y="1199075"/>
                    <a:pt x="1430357" y="1199075"/>
                  </a:cubicBezTo>
                  <a:cubicBezTo>
                    <a:pt x="1430357" y="1199075"/>
                    <a:pt x="1423284" y="1202612"/>
                    <a:pt x="1417089" y="1204369"/>
                  </a:cubicBezTo>
                  <a:cubicBezTo>
                    <a:pt x="1410895" y="1206125"/>
                    <a:pt x="1408237" y="1206148"/>
                    <a:pt x="1401163" y="1207905"/>
                  </a:cubicBezTo>
                  <a:cubicBezTo>
                    <a:pt x="1394091" y="1209685"/>
                    <a:pt x="1397627" y="1216758"/>
                    <a:pt x="1398506" y="1220294"/>
                  </a:cubicBezTo>
                  <a:cubicBezTo>
                    <a:pt x="1399384" y="1223831"/>
                    <a:pt x="1409993" y="1222051"/>
                    <a:pt x="1414431" y="1219416"/>
                  </a:cubicBezTo>
                  <a:cubicBezTo>
                    <a:pt x="1418846" y="1216758"/>
                    <a:pt x="1421504" y="1226489"/>
                    <a:pt x="1420626" y="1230025"/>
                  </a:cubicBezTo>
                  <a:cubicBezTo>
                    <a:pt x="1419747" y="1233562"/>
                    <a:pt x="1413553" y="1239756"/>
                    <a:pt x="1408260" y="1242415"/>
                  </a:cubicBezTo>
                  <a:cubicBezTo>
                    <a:pt x="1402966" y="1245073"/>
                    <a:pt x="1399407" y="1244171"/>
                    <a:pt x="1394114" y="1240635"/>
                  </a:cubicBezTo>
                  <a:cubicBezTo>
                    <a:pt x="1388797" y="1237098"/>
                    <a:pt x="1385261" y="1256560"/>
                    <a:pt x="1382626" y="1260975"/>
                  </a:cubicBezTo>
                  <a:cubicBezTo>
                    <a:pt x="1379968" y="1265390"/>
                    <a:pt x="1371138" y="1254781"/>
                    <a:pt x="1371138" y="1254781"/>
                  </a:cubicBezTo>
                  <a:lnTo>
                    <a:pt x="1373796" y="1203490"/>
                  </a:lnTo>
                  <a:cubicBezTo>
                    <a:pt x="1373796" y="1203490"/>
                    <a:pt x="1357870" y="1207027"/>
                    <a:pt x="1351699" y="1207027"/>
                  </a:cubicBezTo>
                  <a:cubicBezTo>
                    <a:pt x="1345528" y="1207027"/>
                    <a:pt x="1343748" y="1201710"/>
                    <a:pt x="1341089" y="1197295"/>
                  </a:cubicBezTo>
                  <a:cubicBezTo>
                    <a:pt x="1338432" y="1192881"/>
                    <a:pt x="1341968" y="1190223"/>
                    <a:pt x="1345504" y="1185808"/>
                  </a:cubicBezTo>
                  <a:cubicBezTo>
                    <a:pt x="1349041" y="1181393"/>
                    <a:pt x="1342846" y="1177857"/>
                    <a:pt x="1340211" y="1173419"/>
                  </a:cubicBezTo>
                  <a:cubicBezTo>
                    <a:pt x="1337553" y="1169004"/>
                    <a:pt x="1345528" y="1163687"/>
                    <a:pt x="1349942" y="1157516"/>
                  </a:cubicBezTo>
                  <a:cubicBezTo>
                    <a:pt x="1354357" y="1151321"/>
                    <a:pt x="1344626" y="1141590"/>
                    <a:pt x="1341991" y="1138054"/>
                  </a:cubicBezTo>
                  <a:cubicBezTo>
                    <a:pt x="1339333" y="1134517"/>
                    <a:pt x="1315456" y="1141590"/>
                    <a:pt x="1311041" y="1142468"/>
                  </a:cubicBezTo>
                  <a:cubicBezTo>
                    <a:pt x="1306626" y="1143347"/>
                    <a:pt x="1301310" y="1153078"/>
                    <a:pt x="1296017" y="1158394"/>
                  </a:cubicBezTo>
                  <a:cubicBezTo>
                    <a:pt x="1290701" y="1163711"/>
                    <a:pt x="1286286" y="1158394"/>
                    <a:pt x="1280992" y="1158394"/>
                  </a:cubicBezTo>
                  <a:cubicBezTo>
                    <a:pt x="1275699" y="1158394"/>
                    <a:pt x="1267725" y="1169882"/>
                    <a:pt x="1261530" y="1171662"/>
                  </a:cubicBezTo>
                  <a:cubicBezTo>
                    <a:pt x="1255336" y="1173442"/>
                    <a:pt x="1250921" y="1166369"/>
                    <a:pt x="1249164" y="1161052"/>
                  </a:cubicBezTo>
                  <a:cubicBezTo>
                    <a:pt x="1247408" y="1155736"/>
                    <a:pt x="1242970" y="1161052"/>
                    <a:pt x="1234140" y="1163711"/>
                  </a:cubicBezTo>
                  <a:cubicBezTo>
                    <a:pt x="1225287" y="1166369"/>
                    <a:pt x="1229725" y="1144248"/>
                    <a:pt x="1230604" y="1141613"/>
                  </a:cubicBezTo>
                  <a:cubicBezTo>
                    <a:pt x="1231482" y="1138955"/>
                    <a:pt x="1232383" y="1138077"/>
                    <a:pt x="1242091" y="1138955"/>
                  </a:cubicBezTo>
                  <a:cubicBezTo>
                    <a:pt x="1251822" y="1139833"/>
                    <a:pt x="1248286" y="1133662"/>
                    <a:pt x="1250944" y="1128346"/>
                  </a:cubicBezTo>
                  <a:cubicBezTo>
                    <a:pt x="1253602" y="1123029"/>
                    <a:pt x="1242993" y="1123052"/>
                    <a:pt x="1239456" y="1121273"/>
                  </a:cubicBezTo>
                  <a:cubicBezTo>
                    <a:pt x="1235920" y="1119493"/>
                    <a:pt x="1239456" y="1114200"/>
                    <a:pt x="1240335" y="1109785"/>
                  </a:cubicBezTo>
                  <a:cubicBezTo>
                    <a:pt x="1241213" y="1105370"/>
                    <a:pt x="1236798" y="1102712"/>
                    <a:pt x="1236798" y="1102712"/>
                  </a:cubicBezTo>
                  <a:cubicBezTo>
                    <a:pt x="1236798" y="1102712"/>
                    <a:pt x="1215579" y="1088566"/>
                    <a:pt x="1212921" y="1085030"/>
                  </a:cubicBezTo>
                  <a:cubicBezTo>
                    <a:pt x="1210263" y="1081493"/>
                    <a:pt x="1203190" y="1082371"/>
                    <a:pt x="1195239" y="1081493"/>
                  </a:cubicBezTo>
                  <a:cubicBezTo>
                    <a:pt x="1187287" y="1080615"/>
                    <a:pt x="1189044" y="1071762"/>
                    <a:pt x="1187287" y="1066469"/>
                  </a:cubicBezTo>
                  <a:cubicBezTo>
                    <a:pt x="1185508" y="1061176"/>
                    <a:pt x="1189067" y="1045250"/>
                    <a:pt x="1190824" y="1042592"/>
                  </a:cubicBezTo>
                  <a:cubicBezTo>
                    <a:pt x="1192580" y="1039934"/>
                    <a:pt x="1214701" y="1031982"/>
                    <a:pt x="1219116" y="1031104"/>
                  </a:cubicBezTo>
                  <a:cubicBezTo>
                    <a:pt x="1223530" y="1030226"/>
                    <a:pt x="1225310" y="1034640"/>
                    <a:pt x="1227067" y="1038177"/>
                  </a:cubicBezTo>
                  <a:cubicBezTo>
                    <a:pt x="1228847" y="1041713"/>
                    <a:pt x="1237676" y="1039957"/>
                    <a:pt x="1242091" y="1039957"/>
                  </a:cubicBezTo>
                  <a:cubicBezTo>
                    <a:pt x="1246506" y="1039957"/>
                    <a:pt x="1253579" y="1037299"/>
                    <a:pt x="1256237" y="1035542"/>
                  </a:cubicBezTo>
                  <a:cubicBezTo>
                    <a:pt x="1258895" y="1033762"/>
                    <a:pt x="1271261" y="1004592"/>
                    <a:pt x="1271261" y="1004592"/>
                  </a:cubicBezTo>
                  <a:cubicBezTo>
                    <a:pt x="1271261" y="1004592"/>
                    <a:pt x="1266847" y="974520"/>
                    <a:pt x="1266847" y="968349"/>
                  </a:cubicBezTo>
                  <a:cubicBezTo>
                    <a:pt x="1266847" y="962154"/>
                    <a:pt x="1269505" y="960397"/>
                    <a:pt x="1273920" y="960397"/>
                  </a:cubicBezTo>
                  <a:cubicBezTo>
                    <a:pt x="1278335" y="960397"/>
                    <a:pt x="1275699" y="938300"/>
                    <a:pt x="1275699" y="933862"/>
                  </a:cubicBezTo>
                  <a:cubicBezTo>
                    <a:pt x="1275699" y="929448"/>
                    <a:pt x="1270383" y="930326"/>
                    <a:pt x="1265968" y="930326"/>
                  </a:cubicBezTo>
                  <a:cubicBezTo>
                    <a:pt x="1261554" y="930326"/>
                    <a:pt x="1262432" y="903791"/>
                    <a:pt x="1260675" y="898497"/>
                  </a:cubicBezTo>
                  <a:cubicBezTo>
                    <a:pt x="1258895" y="893181"/>
                    <a:pt x="1262455" y="887888"/>
                    <a:pt x="1265090" y="884352"/>
                  </a:cubicBezTo>
                  <a:cubicBezTo>
                    <a:pt x="1267748" y="880815"/>
                    <a:pt x="1258895" y="875499"/>
                    <a:pt x="1255359" y="875499"/>
                  </a:cubicBezTo>
                  <a:cubicBezTo>
                    <a:pt x="1251822" y="875499"/>
                    <a:pt x="1248286" y="861353"/>
                    <a:pt x="1245628" y="856938"/>
                  </a:cubicBezTo>
                  <a:cubicBezTo>
                    <a:pt x="1242970" y="852523"/>
                    <a:pt x="1238555" y="854280"/>
                    <a:pt x="1235018" y="854280"/>
                  </a:cubicBezTo>
                  <a:cubicBezTo>
                    <a:pt x="1231482" y="854280"/>
                    <a:pt x="1178458" y="815425"/>
                    <a:pt x="1178458" y="815425"/>
                  </a:cubicBezTo>
                  <a:cubicBezTo>
                    <a:pt x="1178458" y="815425"/>
                    <a:pt x="1163433" y="825156"/>
                    <a:pt x="1155459" y="826913"/>
                  </a:cubicBezTo>
                  <a:cubicBezTo>
                    <a:pt x="1147508" y="828692"/>
                    <a:pt x="1126289" y="822498"/>
                    <a:pt x="1126289" y="822498"/>
                  </a:cubicBezTo>
                  <a:cubicBezTo>
                    <a:pt x="1126289" y="822498"/>
                    <a:pt x="1128947" y="807474"/>
                    <a:pt x="1129825" y="804815"/>
                  </a:cubicBezTo>
                  <a:cubicBezTo>
                    <a:pt x="1130704" y="802157"/>
                    <a:pt x="1123631" y="797742"/>
                    <a:pt x="1120094" y="793328"/>
                  </a:cubicBezTo>
                  <a:cubicBezTo>
                    <a:pt x="1116558" y="788913"/>
                    <a:pt x="1127167" y="774767"/>
                    <a:pt x="1128947" y="771230"/>
                  </a:cubicBezTo>
                  <a:cubicBezTo>
                    <a:pt x="1130704" y="767694"/>
                    <a:pt x="1138678" y="771230"/>
                    <a:pt x="1143971" y="770352"/>
                  </a:cubicBezTo>
                  <a:cubicBezTo>
                    <a:pt x="1149287" y="769474"/>
                    <a:pt x="1148386" y="748255"/>
                    <a:pt x="1148386" y="741182"/>
                  </a:cubicBezTo>
                  <a:cubicBezTo>
                    <a:pt x="1148386" y="734109"/>
                    <a:pt x="1133362" y="699622"/>
                    <a:pt x="1133362" y="699622"/>
                  </a:cubicBezTo>
                  <a:lnTo>
                    <a:pt x="1153702" y="685477"/>
                  </a:lnTo>
                  <a:cubicBezTo>
                    <a:pt x="1153702" y="685477"/>
                    <a:pt x="1152824" y="643039"/>
                    <a:pt x="1152824" y="638624"/>
                  </a:cubicBezTo>
                  <a:cubicBezTo>
                    <a:pt x="1152824" y="634209"/>
                    <a:pt x="1166092" y="630673"/>
                    <a:pt x="1170506" y="630673"/>
                  </a:cubicBezTo>
                  <a:cubicBezTo>
                    <a:pt x="1174921" y="630673"/>
                    <a:pt x="1176701" y="626258"/>
                    <a:pt x="1176701" y="622721"/>
                  </a:cubicBezTo>
                  <a:cubicBezTo>
                    <a:pt x="1176701" y="619185"/>
                    <a:pt x="1158140" y="611233"/>
                    <a:pt x="1153725" y="611233"/>
                  </a:cubicBezTo>
                  <a:cubicBezTo>
                    <a:pt x="1149311" y="611233"/>
                    <a:pt x="1150189" y="597966"/>
                    <a:pt x="1150189" y="593551"/>
                  </a:cubicBezTo>
                  <a:cubicBezTo>
                    <a:pt x="1150189" y="589136"/>
                    <a:pt x="1143994" y="585600"/>
                    <a:pt x="1141336" y="581162"/>
                  </a:cubicBezTo>
                  <a:cubicBezTo>
                    <a:pt x="1138678" y="576747"/>
                    <a:pt x="1145751" y="563479"/>
                    <a:pt x="1149287" y="558163"/>
                  </a:cubicBezTo>
                  <a:cubicBezTo>
                    <a:pt x="1152824" y="552870"/>
                    <a:pt x="1133362" y="534286"/>
                    <a:pt x="1133362" y="534286"/>
                  </a:cubicBezTo>
                  <a:cubicBezTo>
                    <a:pt x="1133362" y="534286"/>
                    <a:pt x="1158995" y="523677"/>
                    <a:pt x="1165190" y="521897"/>
                  </a:cubicBezTo>
                  <a:cubicBezTo>
                    <a:pt x="1171385" y="520117"/>
                    <a:pt x="1191725" y="517482"/>
                    <a:pt x="1197920" y="517482"/>
                  </a:cubicBezTo>
                  <a:cubicBezTo>
                    <a:pt x="1204114" y="517482"/>
                    <a:pt x="1201456" y="505994"/>
                    <a:pt x="1200578" y="501556"/>
                  </a:cubicBezTo>
                  <a:cubicBezTo>
                    <a:pt x="1199700" y="497141"/>
                    <a:pt x="1220919" y="475021"/>
                    <a:pt x="1220919" y="475021"/>
                  </a:cubicBezTo>
                  <a:cubicBezTo>
                    <a:pt x="1220919" y="475021"/>
                    <a:pt x="1207651" y="457339"/>
                    <a:pt x="1206773" y="453802"/>
                  </a:cubicBezTo>
                  <a:cubicBezTo>
                    <a:pt x="1205894" y="450266"/>
                    <a:pt x="1197920" y="452023"/>
                    <a:pt x="1192627" y="453802"/>
                  </a:cubicBezTo>
                  <a:cubicBezTo>
                    <a:pt x="1187334" y="455582"/>
                    <a:pt x="1189090" y="442315"/>
                    <a:pt x="1191748" y="438778"/>
                  </a:cubicBezTo>
                  <a:cubicBezTo>
                    <a:pt x="1194407" y="435242"/>
                    <a:pt x="1181139" y="425510"/>
                    <a:pt x="1177602" y="422852"/>
                  </a:cubicBezTo>
                  <a:cubicBezTo>
                    <a:pt x="1174066" y="420194"/>
                    <a:pt x="1163456" y="420194"/>
                    <a:pt x="1157262" y="418437"/>
                  </a:cubicBezTo>
                  <a:cubicBezTo>
                    <a:pt x="1151067" y="416658"/>
                    <a:pt x="1158140" y="400755"/>
                    <a:pt x="1159019" y="397219"/>
                  </a:cubicBezTo>
                  <a:cubicBezTo>
                    <a:pt x="1159897" y="393682"/>
                    <a:pt x="1153725" y="378658"/>
                    <a:pt x="1151067" y="376878"/>
                  </a:cubicBezTo>
                  <a:cubicBezTo>
                    <a:pt x="1148409" y="375098"/>
                    <a:pt x="1146653" y="377756"/>
                    <a:pt x="1141336" y="378658"/>
                  </a:cubicBezTo>
                  <a:cubicBezTo>
                    <a:pt x="1136043" y="379536"/>
                    <a:pt x="1105971" y="364512"/>
                    <a:pt x="1097119" y="360097"/>
                  </a:cubicBezTo>
                  <a:cubicBezTo>
                    <a:pt x="1088266" y="355682"/>
                    <a:pt x="1086509" y="339757"/>
                    <a:pt x="1086509" y="339757"/>
                  </a:cubicBezTo>
                  <a:cubicBezTo>
                    <a:pt x="1086509" y="339757"/>
                    <a:pt x="1108606" y="324732"/>
                    <a:pt x="1113923" y="322952"/>
                  </a:cubicBezTo>
                  <a:cubicBezTo>
                    <a:pt x="1119239" y="321196"/>
                    <a:pt x="1117459" y="307027"/>
                    <a:pt x="1117459" y="300855"/>
                  </a:cubicBezTo>
                  <a:cubicBezTo>
                    <a:pt x="1117459" y="294661"/>
                    <a:pt x="1123654" y="292904"/>
                    <a:pt x="1128947" y="291124"/>
                  </a:cubicBezTo>
                  <a:cubicBezTo>
                    <a:pt x="1134240" y="289344"/>
                    <a:pt x="1147508" y="265490"/>
                    <a:pt x="1150166" y="261954"/>
                  </a:cubicBezTo>
                  <a:cubicBezTo>
                    <a:pt x="1152824" y="258418"/>
                    <a:pt x="1163433" y="254881"/>
                    <a:pt x="1169605" y="252223"/>
                  </a:cubicBezTo>
                  <a:cubicBezTo>
                    <a:pt x="1175800" y="249565"/>
                    <a:pt x="1181093" y="241613"/>
                    <a:pt x="1183751" y="235419"/>
                  </a:cubicBezTo>
                  <a:cubicBezTo>
                    <a:pt x="1186409" y="229224"/>
                    <a:pt x="1193112" y="203937"/>
                    <a:pt x="1193112" y="203937"/>
                  </a:cubicBezTo>
                  <a:cubicBezTo>
                    <a:pt x="1193112" y="203937"/>
                    <a:pt x="1171015" y="199915"/>
                    <a:pt x="1164982" y="199915"/>
                  </a:cubicBezTo>
                  <a:cubicBezTo>
                    <a:pt x="1158949" y="199915"/>
                    <a:pt x="1155944" y="192889"/>
                    <a:pt x="1155944" y="187850"/>
                  </a:cubicBezTo>
                  <a:cubicBezTo>
                    <a:pt x="1155944" y="182834"/>
                    <a:pt x="1149912" y="182834"/>
                    <a:pt x="1144896" y="180823"/>
                  </a:cubicBezTo>
                  <a:cubicBezTo>
                    <a:pt x="1139880" y="178812"/>
                    <a:pt x="1141891" y="172779"/>
                    <a:pt x="1141891" y="167763"/>
                  </a:cubicBezTo>
                  <a:cubicBezTo>
                    <a:pt x="1141891" y="162748"/>
                    <a:pt x="1133847" y="159720"/>
                    <a:pt x="1127814" y="158726"/>
                  </a:cubicBezTo>
                  <a:cubicBezTo>
                    <a:pt x="1121782" y="157732"/>
                    <a:pt x="1122799" y="156715"/>
                    <a:pt x="1117760" y="151699"/>
                  </a:cubicBezTo>
                  <a:cubicBezTo>
                    <a:pt x="1112744" y="146683"/>
                    <a:pt x="1103683" y="154704"/>
                    <a:pt x="1094645" y="155721"/>
                  </a:cubicBezTo>
                  <a:cubicBezTo>
                    <a:pt x="1085608" y="156715"/>
                    <a:pt x="1063510" y="149688"/>
                    <a:pt x="1058472" y="147677"/>
                  </a:cubicBezTo>
                  <a:cubicBezTo>
                    <a:pt x="1053456" y="145666"/>
                    <a:pt x="1040396" y="151699"/>
                    <a:pt x="1032352" y="153710"/>
                  </a:cubicBezTo>
                  <a:cubicBezTo>
                    <a:pt x="1024309" y="155721"/>
                    <a:pt x="999207" y="141644"/>
                    <a:pt x="991163" y="137646"/>
                  </a:cubicBezTo>
                  <a:cubicBezTo>
                    <a:pt x="983119" y="133624"/>
                    <a:pt x="963033" y="158749"/>
                    <a:pt x="957000" y="163765"/>
                  </a:cubicBezTo>
                  <a:cubicBezTo>
                    <a:pt x="950967" y="168780"/>
                    <a:pt x="935897" y="168780"/>
                    <a:pt x="933886" y="165776"/>
                  </a:cubicBezTo>
                  <a:cubicBezTo>
                    <a:pt x="931875" y="162771"/>
                    <a:pt x="924848" y="161754"/>
                    <a:pt x="919809" y="160760"/>
                  </a:cubicBezTo>
                  <a:cubicBezTo>
                    <a:pt x="914770" y="159766"/>
                    <a:pt x="915787" y="156738"/>
                    <a:pt x="914793" y="152716"/>
                  </a:cubicBezTo>
                  <a:cubicBezTo>
                    <a:pt x="913799" y="148694"/>
                    <a:pt x="921820" y="135635"/>
                    <a:pt x="921820" y="130619"/>
                  </a:cubicBezTo>
                  <a:cubicBezTo>
                    <a:pt x="921820" y="125603"/>
                    <a:pt x="914793" y="122575"/>
                    <a:pt x="910772" y="122575"/>
                  </a:cubicBezTo>
                  <a:cubicBezTo>
                    <a:pt x="906750" y="122575"/>
                    <a:pt x="888674" y="134641"/>
                    <a:pt x="884652" y="138639"/>
                  </a:cubicBezTo>
                  <a:cubicBezTo>
                    <a:pt x="880630" y="142661"/>
                    <a:pt x="876609" y="98444"/>
                    <a:pt x="875615" y="95439"/>
                  </a:cubicBezTo>
                  <a:cubicBezTo>
                    <a:pt x="874621" y="92434"/>
                    <a:pt x="871593" y="89406"/>
                    <a:pt x="866577" y="85384"/>
                  </a:cubicBezTo>
                  <a:cubicBezTo>
                    <a:pt x="861561" y="81362"/>
                    <a:pt x="848502" y="53232"/>
                    <a:pt x="847485" y="50227"/>
                  </a:cubicBezTo>
                  <a:cubicBezTo>
                    <a:pt x="846468" y="47223"/>
                    <a:pt x="844480" y="41190"/>
                    <a:pt x="842469" y="37168"/>
                  </a:cubicBezTo>
                  <a:cubicBezTo>
                    <a:pt x="840458" y="33146"/>
                    <a:pt x="850513" y="26119"/>
                    <a:pt x="852524" y="20086"/>
                  </a:cubicBezTo>
                  <a:cubicBezTo>
                    <a:pt x="854535" y="14054"/>
                    <a:pt x="843486" y="0"/>
                    <a:pt x="843486" y="0"/>
                  </a:cubicBezTo>
                  <a:cubicBezTo>
                    <a:pt x="843486" y="0"/>
                    <a:pt x="826404" y="7027"/>
                    <a:pt x="823400" y="11049"/>
                  </a:cubicBezTo>
                  <a:cubicBezTo>
                    <a:pt x="820395" y="15071"/>
                    <a:pt x="812351" y="38185"/>
                    <a:pt x="808329" y="33146"/>
                  </a:cubicBezTo>
                  <a:cubicBezTo>
                    <a:pt x="804307" y="28130"/>
                    <a:pt x="798274" y="10032"/>
                    <a:pt x="794252" y="13060"/>
                  </a:cubicBezTo>
                  <a:cubicBezTo>
                    <a:pt x="790231" y="16064"/>
                    <a:pt x="783204" y="29147"/>
                    <a:pt x="777171" y="30141"/>
                  </a:cubicBezTo>
                  <a:cubicBezTo>
                    <a:pt x="771138" y="31135"/>
                    <a:pt x="746013" y="32152"/>
                    <a:pt x="748024" y="36174"/>
                  </a:cubicBezTo>
                  <a:cubicBezTo>
                    <a:pt x="750035" y="40196"/>
                    <a:pt x="753040" y="43201"/>
                    <a:pt x="749018" y="47223"/>
                  </a:cubicBezTo>
                  <a:cubicBezTo>
                    <a:pt x="744996" y="51244"/>
                    <a:pt x="732953" y="60282"/>
                    <a:pt x="732953" y="66315"/>
                  </a:cubicBezTo>
                  <a:cubicBezTo>
                    <a:pt x="732953" y="72348"/>
                    <a:pt x="735981" y="91440"/>
                    <a:pt x="731960" y="94445"/>
                  </a:cubicBezTo>
                  <a:cubicBezTo>
                    <a:pt x="727938" y="97450"/>
                    <a:pt x="724933" y="101472"/>
                    <a:pt x="724933" y="104500"/>
                  </a:cubicBezTo>
                  <a:cubicBezTo>
                    <a:pt x="724933" y="107528"/>
                    <a:pt x="720911" y="147700"/>
                    <a:pt x="720911" y="152716"/>
                  </a:cubicBezTo>
                  <a:cubicBezTo>
                    <a:pt x="720911" y="157732"/>
                    <a:pt x="710856" y="171808"/>
                    <a:pt x="704847" y="168780"/>
                  </a:cubicBezTo>
                  <a:cubicBezTo>
                    <a:pt x="698837" y="165752"/>
                    <a:pt x="695809" y="160737"/>
                    <a:pt x="695809" y="160737"/>
                  </a:cubicBezTo>
                  <a:cubicBezTo>
                    <a:pt x="695809" y="160737"/>
                    <a:pt x="670684" y="196910"/>
                    <a:pt x="665668" y="196910"/>
                  </a:cubicBezTo>
                  <a:cubicBezTo>
                    <a:pt x="660652" y="196910"/>
                    <a:pt x="640543" y="198921"/>
                    <a:pt x="636521" y="200932"/>
                  </a:cubicBezTo>
                  <a:cubicBezTo>
                    <a:pt x="632499" y="202943"/>
                    <a:pt x="619439" y="206965"/>
                    <a:pt x="612413" y="206965"/>
                  </a:cubicBezTo>
                  <a:cubicBezTo>
                    <a:pt x="605386" y="206965"/>
                    <a:pt x="587287" y="205971"/>
                    <a:pt x="584283" y="206965"/>
                  </a:cubicBezTo>
                  <a:cubicBezTo>
                    <a:pt x="581278" y="207959"/>
                    <a:pt x="568195" y="213992"/>
                    <a:pt x="561168" y="209970"/>
                  </a:cubicBezTo>
                  <a:cubicBezTo>
                    <a:pt x="554142" y="205948"/>
                    <a:pt x="535049" y="198921"/>
                    <a:pt x="535049" y="198921"/>
                  </a:cubicBezTo>
                  <a:lnTo>
                    <a:pt x="517968" y="230056"/>
                  </a:lnTo>
                  <a:cubicBezTo>
                    <a:pt x="517968" y="230056"/>
                    <a:pt x="533038" y="231073"/>
                    <a:pt x="536043" y="235072"/>
                  </a:cubicBezTo>
                  <a:cubicBezTo>
                    <a:pt x="539048" y="239094"/>
                    <a:pt x="541059" y="241105"/>
                    <a:pt x="532021" y="244110"/>
                  </a:cubicBezTo>
                  <a:cubicBezTo>
                    <a:pt x="522984" y="247115"/>
                    <a:pt x="517968" y="246121"/>
                    <a:pt x="520973" y="254164"/>
                  </a:cubicBezTo>
                  <a:cubicBezTo>
                    <a:pt x="523977" y="262208"/>
                    <a:pt x="532021" y="301387"/>
                    <a:pt x="538054" y="306403"/>
                  </a:cubicBezTo>
                  <a:cubicBezTo>
                    <a:pt x="544087" y="311418"/>
                    <a:pt x="559157" y="320456"/>
                    <a:pt x="560151" y="325495"/>
                  </a:cubicBezTo>
                  <a:cubicBezTo>
                    <a:pt x="561145" y="330511"/>
                    <a:pt x="564173" y="336544"/>
                    <a:pt x="568195" y="336544"/>
                  </a:cubicBezTo>
                  <a:cubicBezTo>
                    <a:pt x="572217" y="336544"/>
                    <a:pt x="574228" y="333539"/>
                    <a:pt x="579244" y="340566"/>
                  </a:cubicBezTo>
                  <a:cubicBezTo>
                    <a:pt x="584260" y="347592"/>
                    <a:pt x="586270" y="362663"/>
                    <a:pt x="592303" y="358641"/>
                  </a:cubicBezTo>
                  <a:cubicBezTo>
                    <a:pt x="598336" y="354619"/>
                    <a:pt x="608368" y="344564"/>
                    <a:pt x="610379" y="350597"/>
                  </a:cubicBezTo>
                  <a:cubicBezTo>
                    <a:pt x="612390" y="356630"/>
                    <a:pt x="610379" y="367679"/>
                    <a:pt x="617405" y="367679"/>
                  </a:cubicBezTo>
                  <a:cubicBezTo>
                    <a:pt x="624432" y="367679"/>
                    <a:pt x="643524" y="368672"/>
                    <a:pt x="645535" y="371701"/>
                  </a:cubicBezTo>
                  <a:cubicBezTo>
                    <a:pt x="647546" y="374728"/>
                    <a:pt x="651568" y="389776"/>
                    <a:pt x="656584" y="391787"/>
                  </a:cubicBezTo>
                  <a:cubicBezTo>
                    <a:pt x="661600" y="393798"/>
                    <a:pt x="678681" y="398813"/>
                    <a:pt x="678681" y="403852"/>
                  </a:cubicBezTo>
                  <a:cubicBezTo>
                    <a:pt x="678681" y="408868"/>
                    <a:pt x="672648" y="414901"/>
                    <a:pt x="679675" y="416912"/>
                  </a:cubicBezTo>
                  <a:cubicBezTo>
                    <a:pt x="686702" y="418923"/>
                    <a:pt x="694746" y="424956"/>
                    <a:pt x="688713" y="427961"/>
                  </a:cubicBezTo>
                  <a:cubicBezTo>
                    <a:pt x="682680" y="430965"/>
                    <a:pt x="669620" y="443031"/>
                    <a:pt x="663588" y="443031"/>
                  </a:cubicBezTo>
                  <a:cubicBezTo>
                    <a:pt x="657555" y="443031"/>
                    <a:pt x="646506" y="442014"/>
                    <a:pt x="649511" y="447053"/>
                  </a:cubicBezTo>
                  <a:cubicBezTo>
                    <a:pt x="652516" y="452092"/>
                    <a:pt x="658549" y="457108"/>
                    <a:pt x="653533" y="458101"/>
                  </a:cubicBezTo>
                  <a:cubicBezTo>
                    <a:pt x="648517" y="459096"/>
                    <a:pt x="642484" y="459119"/>
                    <a:pt x="642484" y="466145"/>
                  </a:cubicBezTo>
                  <a:cubicBezTo>
                    <a:pt x="642484" y="473172"/>
                    <a:pt x="643501" y="473172"/>
                    <a:pt x="638462" y="480199"/>
                  </a:cubicBezTo>
                  <a:cubicBezTo>
                    <a:pt x="633447" y="487226"/>
                    <a:pt x="628408" y="496263"/>
                    <a:pt x="631436" y="498274"/>
                  </a:cubicBezTo>
                  <a:cubicBezTo>
                    <a:pt x="634464" y="500285"/>
                    <a:pt x="637468" y="503290"/>
                    <a:pt x="636451" y="508329"/>
                  </a:cubicBezTo>
                  <a:cubicBezTo>
                    <a:pt x="635458" y="513345"/>
                    <a:pt x="631436" y="528415"/>
                    <a:pt x="624386" y="528415"/>
                  </a:cubicBezTo>
                  <a:cubicBezTo>
                    <a:pt x="617336" y="528415"/>
                    <a:pt x="618353" y="526404"/>
                    <a:pt x="615348" y="517366"/>
                  </a:cubicBezTo>
                  <a:cubicBezTo>
                    <a:pt x="612343" y="508329"/>
                    <a:pt x="611326" y="505301"/>
                    <a:pt x="605293" y="504307"/>
                  </a:cubicBezTo>
                  <a:cubicBezTo>
                    <a:pt x="599261" y="503313"/>
                    <a:pt x="594245" y="503313"/>
                    <a:pt x="589206" y="506318"/>
                  </a:cubicBezTo>
                  <a:cubicBezTo>
                    <a:pt x="584167" y="509323"/>
                    <a:pt x="583173" y="516373"/>
                    <a:pt x="575152" y="516373"/>
                  </a:cubicBezTo>
                  <a:cubicBezTo>
                    <a:pt x="567132" y="516373"/>
                    <a:pt x="557077" y="518383"/>
                    <a:pt x="561076" y="523399"/>
                  </a:cubicBezTo>
                  <a:cubicBezTo>
                    <a:pt x="565098" y="528415"/>
                    <a:pt x="567109" y="537476"/>
                    <a:pt x="564081" y="541475"/>
                  </a:cubicBezTo>
                  <a:cubicBezTo>
                    <a:pt x="561076" y="545496"/>
                    <a:pt x="546999" y="571616"/>
                    <a:pt x="541983" y="574621"/>
                  </a:cubicBezTo>
                  <a:cubicBezTo>
                    <a:pt x="536968" y="577625"/>
                    <a:pt x="527930" y="583658"/>
                    <a:pt x="526913" y="578642"/>
                  </a:cubicBezTo>
                  <a:cubicBezTo>
                    <a:pt x="525896" y="573627"/>
                    <a:pt x="518869" y="571616"/>
                    <a:pt x="514847" y="573627"/>
                  </a:cubicBezTo>
                  <a:cubicBezTo>
                    <a:pt x="510825" y="575638"/>
                    <a:pt x="500771" y="584675"/>
                    <a:pt x="495755" y="589714"/>
                  </a:cubicBezTo>
                  <a:cubicBezTo>
                    <a:pt x="490739" y="594730"/>
                    <a:pt x="480685" y="594730"/>
                    <a:pt x="480685" y="588697"/>
                  </a:cubicBezTo>
                  <a:cubicBezTo>
                    <a:pt x="480685" y="582664"/>
                    <a:pt x="478674" y="574644"/>
                    <a:pt x="473658" y="575638"/>
                  </a:cubicBezTo>
                  <a:cubicBezTo>
                    <a:pt x="468642" y="576631"/>
                    <a:pt x="465614" y="577649"/>
                    <a:pt x="465614" y="584675"/>
                  </a:cubicBezTo>
                  <a:cubicBezTo>
                    <a:pt x="465614" y="591702"/>
                    <a:pt x="467625" y="610794"/>
                    <a:pt x="462609" y="612805"/>
                  </a:cubicBezTo>
                  <a:cubicBezTo>
                    <a:pt x="457593" y="614816"/>
                    <a:pt x="446545" y="620849"/>
                    <a:pt x="443517" y="622860"/>
                  </a:cubicBezTo>
                  <a:cubicBezTo>
                    <a:pt x="440512" y="624871"/>
                    <a:pt x="427429" y="628893"/>
                    <a:pt x="429440" y="636913"/>
                  </a:cubicBezTo>
                  <a:cubicBezTo>
                    <a:pt x="431451" y="644957"/>
                    <a:pt x="445528" y="675098"/>
                    <a:pt x="440489" y="679120"/>
                  </a:cubicBezTo>
                  <a:cubicBezTo>
                    <a:pt x="435473" y="683142"/>
                    <a:pt x="423407" y="688158"/>
                    <a:pt x="423407" y="693197"/>
                  </a:cubicBezTo>
                  <a:cubicBezTo>
                    <a:pt x="423407" y="698212"/>
                    <a:pt x="424401" y="702234"/>
                    <a:pt x="418392" y="702234"/>
                  </a:cubicBezTo>
                  <a:cubicBezTo>
                    <a:pt x="412382" y="702234"/>
                    <a:pt x="407343" y="698212"/>
                    <a:pt x="407343" y="704245"/>
                  </a:cubicBezTo>
                  <a:cubicBezTo>
                    <a:pt x="407343" y="710278"/>
                    <a:pt x="408360" y="723338"/>
                    <a:pt x="402327" y="723338"/>
                  </a:cubicBezTo>
                  <a:cubicBezTo>
                    <a:pt x="396294" y="723338"/>
                    <a:pt x="390262" y="726343"/>
                    <a:pt x="382241" y="719316"/>
                  </a:cubicBezTo>
                  <a:cubicBezTo>
                    <a:pt x="374197" y="712289"/>
                    <a:pt x="369181" y="710278"/>
                    <a:pt x="369181" y="710278"/>
                  </a:cubicBezTo>
                  <a:cubicBezTo>
                    <a:pt x="369181" y="710278"/>
                    <a:pt x="282780" y="746452"/>
                    <a:pt x="277764" y="748463"/>
                  </a:cubicBezTo>
                  <a:cubicBezTo>
                    <a:pt x="272749" y="750474"/>
                    <a:pt x="268727" y="752485"/>
                    <a:pt x="260683" y="750474"/>
                  </a:cubicBezTo>
                  <a:cubicBezTo>
                    <a:pt x="252639" y="748463"/>
                    <a:pt x="230542" y="746452"/>
                    <a:pt x="223515" y="740419"/>
                  </a:cubicBezTo>
                  <a:cubicBezTo>
                    <a:pt x="216488" y="734386"/>
                    <a:pt x="214478" y="728353"/>
                    <a:pt x="207451" y="726343"/>
                  </a:cubicBezTo>
                  <a:cubicBezTo>
                    <a:pt x="200517" y="724332"/>
                    <a:pt x="158310" y="713260"/>
                    <a:pt x="158310" y="713260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28FEC06-9013-43BF-8902-00BCC16A876D}"/>
                </a:ext>
              </a:extLst>
            </p:cNvPr>
            <p:cNvSpPr/>
            <p:nvPr/>
          </p:nvSpPr>
          <p:spPr>
            <a:xfrm>
              <a:off x="4675119" y="1264372"/>
              <a:ext cx="1796625" cy="1712093"/>
            </a:xfrm>
            <a:custGeom>
              <a:avLst/>
              <a:gdLst>
                <a:gd name="connsiteX0" fmla="*/ 1344418 w 1796625"/>
                <a:gd name="connsiteY0" fmla="*/ 225017 h 1712093"/>
                <a:gd name="connsiteX1" fmla="*/ 1310255 w 1796625"/>
                <a:gd name="connsiteY1" fmla="*/ 214963 h 1712093"/>
                <a:gd name="connsiteX2" fmla="*/ 1276092 w 1796625"/>
                <a:gd name="connsiteY2" fmla="*/ 218984 h 1712093"/>
                <a:gd name="connsiteX3" fmla="*/ 1249973 w 1796625"/>
                <a:gd name="connsiteY3" fmla="*/ 216974 h 1712093"/>
                <a:gd name="connsiteX4" fmla="*/ 1235896 w 1796625"/>
                <a:gd name="connsiteY4" fmla="*/ 224000 h 1712093"/>
                <a:gd name="connsiteX5" fmla="*/ 1208760 w 1796625"/>
                <a:gd name="connsiteY5" fmla="*/ 223006 h 1712093"/>
                <a:gd name="connsiteX6" fmla="*/ 1194707 w 1796625"/>
                <a:gd name="connsiteY6" fmla="*/ 229039 h 1712093"/>
                <a:gd name="connsiteX7" fmla="*/ 1182641 w 1796625"/>
                <a:gd name="connsiteY7" fmla="*/ 234055 h 1712093"/>
                <a:gd name="connsiteX8" fmla="*/ 1179636 w 1796625"/>
                <a:gd name="connsiteY8" fmla="*/ 214963 h 1712093"/>
                <a:gd name="connsiteX9" fmla="*/ 1145473 w 1796625"/>
                <a:gd name="connsiteY9" fmla="*/ 206919 h 1712093"/>
                <a:gd name="connsiteX10" fmla="*/ 1123376 w 1796625"/>
                <a:gd name="connsiteY10" fmla="*/ 199892 h 1712093"/>
                <a:gd name="connsiteX11" fmla="*/ 1076154 w 1796625"/>
                <a:gd name="connsiteY11" fmla="*/ 204908 h 1712093"/>
                <a:gd name="connsiteX12" fmla="*/ 1067116 w 1796625"/>
                <a:gd name="connsiteY12" fmla="*/ 168734 h 1712093"/>
                <a:gd name="connsiteX13" fmla="*/ 1082186 w 1796625"/>
                <a:gd name="connsiteY13" fmla="*/ 134571 h 1712093"/>
                <a:gd name="connsiteX14" fmla="*/ 1101279 w 1796625"/>
                <a:gd name="connsiteY14" fmla="*/ 96386 h 1712093"/>
                <a:gd name="connsiteX15" fmla="*/ 1087225 w 1796625"/>
                <a:gd name="connsiteY15" fmla="*/ 89360 h 1712093"/>
                <a:gd name="connsiteX16" fmla="*/ 1065128 w 1796625"/>
                <a:gd name="connsiteY16" fmla="*/ 111457 h 1712093"/>
                <a:gd name="connsiteX17" fmla="*/ 1040003 w 1796625"/>
                <a:gd name="connsiteY17" fmla="*/ 103413 h 1712093"/>
                <a:gd name="connsiteX18" fmla="*/ 1040003 w 1796625"/>
                <a:gd name="connsiteY18" fmla="*/ 91348 h 1712093"/>
                <a:gd name="connsiteX19" fmla="*/ 1020910 w 1796625"/>
                <a:gd name="connsiteY19" fmla="*/ 99391 h 1712093"/>
                <a:gd name="connsiteX20" fmla="*/ 1011873 w 1796625"/>
                <a:gd name="connsiteY20" fmla="*/ 94376 h 1712093"/>
                <a:gd name="connsiteX21" fmla="*/ 987765 w 1796625"/>
                <a:gd name="connsiteY21" fmla="*/ 121512 h 1712093"/>
                <a:gd name="connsiteX22" fmla="*/ 968672 w 1796625"/>
                <a:gd name="connsiteY22" fmla="*/ 121512 h 1712093"/>
                <a:gd name="connsiteX23" fmla="*/ 953602 w 1796625"/>
                <a:gd name="connsiteY23" fmla="*/ 117490 h 1712093"/>
                <a:gd name="connsiteX24" fmla="*/ 952585 w 1796625"/>
                <a:gd name="connsiteY24" fmla="*/ 129555 h 1712093"/>
                <a:gd name="connsiteX25" fmla="*/ 954596 w 1796625"/>
                <a:gd name="connsiteY25" fmla="*/ 144626 h 1712093"/>
                <a:gd name="connsiteX26" fmla="*/ 939525 w 1796625"/>
                <a:gd name="connsiteY26" fmla="*/ 154681 h 1712093"/>
                <a:gd name="connsiteX27" fmla="*/ 928476 w 1796625"/>
                <a:gd name="connsiteY27" fmla="*/ 145643 h 1712093"/>
                <a:gd name="connsiteX28" fmla="*/ 920433 w 1796625"/>
                <a:gd name="connsiteY28" fmla="*/ 139610 h 1712093"/>
                <a:gd name="connsiteX29" fmla="*/ 917428 w 1796625"/>
                <a:gd name="connsiteY29" fmla="*/ 126551 h 1712093"/>
                <a:gd name="connsiteX30" fmla="*/ 910401 w 1796625"/>
                <a:gd name="connsiteY30" fmla="*/ 121535 h 1712093"/>
                <a:gd name="connsiteX31" fmla="*/ 902358 w 1796625"/>
                <a:gd name="connsiteY31" fmla="*/ 114508 h 1712093"/>
                <a:gd name="connsiteX32" fmla="*/ 909384 w 1796625"/>
                <a:gd name="connsiteY32" fmla="*/ 105470 h 1712093"/>
                <a:gd name="connsiteX33" fmla="*/ 906379 w 1796625"/>
                <a:gd name="connsiteY33" fmla="*/ 92411 h 1712093"/>
                <a:gd name="connsiteX34" fmla="*/ 883265 w 1796625"/>
                <a:gd name="connsiteY34" fmla="*/ 104476 h 1712093"/>
                <a:gd name="connsiteX35" fmla="*/ 873210 w 1796625"/>
                <a:gd name="connsiteY35" fmla="*/ 118553 h 1712093"/>
                <a:gd name="connsiteX36" fmla="*/ 854118 w 1796625"/>
                <a:gd name="connsiteY36" fmla="*/ 111526 h 1712093"/>
                <a:gd name="connsiteX37" fmla="*/ 841058 w 1796625"/>
                <a:gd name="connsiteY37" fmla="*/ 112520 h 1712093"/>
                <a:gd name="connsiteX38" fmla="*/ 828993 w 1796625"/>
                <a:gd name="connsiteY38" fmla="*/ 109515 h 1712093"/>
                <a:gd name="connsiteX39" fmla="*/ 789814 w 1796625"/>
                <a:gd name="connsiteY39" fmla="*/ 120564 h 1712093"/>
                <a:gd name="connsiteX40" fmla="*/ 784798 w 1796625"/>
                <a:gd name="connsiteY40" fmla="*/ 111526 h 1712093"/>
                <a:gd name="connsiteX41" fmla="*/ 723523 w 1796625"/>
                <a:gd name="connsiteY41" fmla="*/ 91440 h 1712093"/>
                <a:gd name="connsiteX42" fmla="*/ 723523 w 1796625"/>
                <a:gd name="connsiteY42" fmla="*/ 87418 h 1712093"/>
                <a:gd name="connsiteX43" fmla="*/ 735588 w 1796625"/>
                <a:gd name="connsiteY43" fmla="*/ 78380 h 1712093"/>
                <a:gd name="connsiteX44" fmla="*/ 730572 w 1796625"/>
                <a:gd name="connsiteY44" fmla="*/ 66315 h 1712093"/>
                <a:gd name="connsiteX45" fmla="*/ 732583 w 1796625"/>
                <a:gd name="connsiteY45" fmla="*/ 53255 h 1712093"/>
                <a:gd name="connsiteX46" fmla="*/ 728561 w 1796625"/>
                <a:gd name="connsiteY46" fmla="*/ 45211 h 1712093"/>
                <a:gd name="connsiteX47" fmla="*/ 705447 w 1796625"/>
                <a:gd name="connsiteY47" fmla="*/ 52238 h 1712093"/>
                <a:gd name="connsiteX48" fmla="*/ 697403 w 1796625"/>
                <a:gd name="connsiteY48" fmla="*/ 45211 h 1712093"/>
                <a:gd name="connsiteX49" fmla="*/ 679328 w 1796625"/>
                <a:gd name="connsiteY49" fmla="*/ 41190 h 1712093"/>
                <a:gd name="connsiteX50" fmla="*/ 669273 w 1796625"/>
                <a:gd name="connsiteY50" fmla="*/ 48216 h 1712093"/>
                <a:gd name="connsiteX51" fmla="*/ 656214 w 1796625"/>
                <a:gd name="connsiteY51" fmla="*/ 41190 h 1712093"/>
                <a:gd name="connsiteX52" fmla="*/ 650181 w 1796625"/>
                <a:gd name="connsiteY52" fmla="*/ 21103 h 1712093"/>
                <a:gd name="connsiteX53" fmla="*/ 630095 w 1796625"/>
                <a:gd name="connsiteY53" fmla="*/ 25125 h 1712093"/>
                <a:gd name="connsiteX54" fmla="*/ 618029 w 1796625"/>
                <a:gd name="connsiteY54" fmla="*/ 21103 h 1712093"/>
                <a:gd name="connsiteX55" fmla="*/ 609985 w 1796625"/>
                <a:gd name="connsiteY55" fmla="*/ 7027 h 1712093"/>
                <a:gd name="connsiteX56" fmla="*/ 592904 w 1796625"/>
                <a:gd name="connsiteY56" fmla="*/ 0 h 1712093"/>
                <a:gd name="connsiteX57" fmla="*/ 580838 w 1796625"/>
                <a:gd name="connsiteY57" fmla="*/ 34163 h 1712093"/>
                <a:gd name="connsiteX58" fmla="*/ 565768 w 1796625"/>
                <a:gd name="connsiteY58" fmla="*/ 67309 h 1712093"/>
                <a:gd name="connsiteX59" fmla="*/ 546675 w 1796625"/>
                <a:gd name="connsiteY59" fmla="*/ 69320 h 1712093"/>
                <a:gd name="connsiteX60" fmla="*/ 524578 w 1796625"/>
                <a:gd name="connsiteY60" fmla="*/ 54249 h 1712093"/>
                <a:gd name="connsiteX61" fmla="*/ 499453 w 1796625"/>
                <a:gd name="connsiteY61" fmla="*/ 38162 h 1712093"/>
                <a:gd name="connsiteX62" fmla="*/ 473334 w 1796625"/>
                <a:gd name="connsiteY62" fmla="*/ 40173 h 1712093"/>
                <a:gd name="connsiteX63" fmla="*/ 448208 w 1796625"/>
                <a:gd name="connsiteY63" fmla="*/ 28107 h 1712093"/>
                <a:gd name="connsiteX64" fmla="*/ 448208 w 1796625"/>
                <a:gd name="connsiteY64" fmla="*/ 44171 h 1712093"/>
                <a:gd name="connsiteX65" fmla="*/ 475345 w 1796625"/>
                <a:gd name="connsiteY65" fmla="*/ 74312 h 1712093"/>
                <a:gd name="connsiteX66" fmla="*/ 439171 w 1796625"/>
                <a:gd name="connsiteY66" fmla="*/ 113491 h 1712093"/>
                <a:gd name="connsiteX67" fmla="*/ 417074 w 1796625"/>
                <a:gd name="connsiteY67" fmla="*/ 108475 h 1712093"/>
                <a:gd name="connsiteX68" fmla="*/ 402997 w 1796625"/>
                <a:gd name="connsiteY68" fmla="*/ 114508 h 1712093"/>
                <a:gd name="connsiteX69" fmla="*/ 384922 w 1796625"/>
                <a:gd name="connsiteY69" fmla="*/ 99438 h 1712093"/>
                <a:gd name="connsiteX70" fmla="*/ 381917 w 1796625"/>
                <a:gd name="connsiteY70" fmla="*/ 116519 h 1712093"/>
                <a:gd name="connsiteX71" fmla="*/ 367863 w 1796625"/>
                <a:gd name="connsiteY71" fmla="*/ 121535 h 1712093"/>
                <a:gd name="connsiteX72" fmla="*/ 352793 w 1796625"/>
                <a:gd name="connsiteY72" fmla="*/ 153687 h 1712093"/>
                <a:gd name="connsiteX73" fmla="*/ 340727 w 1796625"/>
                <a:gd name="connsiteY73" fmla="*/ 164735 h 1712093"/>
                <a:gd name="connsiteX74" fmla="*/ 342738 w 1796625"/>
                <a:gd name="connsiteY74" fmla="*/ 193882 h 1712093"/>
                <a:gd name="connsiteX75" fmla="*/ 353787 w 1796625"/>
                <a:gd name="connsiteY75" fmla="*/ 198898 h 1712093"/>
                <a:gd name="connsiteX76" fmla="*/ 349765 w 1796625"/>
                <a:gd name="connsiteY76" fmla="*/ 216974 h 1712093"/>
                <a:gd name="connsiteX77" fmla="*/ 328661 w 1796625"/>
                <a:gd name="connsiteY77" fmla="*/ 217967 h 1712093"/>
                <a:gd name="connsiteX78" fmla="*/ 307558 w 1796625"/>
                <a:gd name="connsiteY78" fmla="*/ 206919 h 1712093"/>
                <a:gd name="connsiteX79" fmla="*/ 295493 w 1796625"/>
                <a:gd name="connsiteY79" fmla="*/ 216974 h 1712093"/>
                <a:gd name="connsiteX80" fmla="*/ 307558 w 1796625"/>
                <a:gd name="connsiteY80" fmla="*/ 227028 h 1712093"/>
                <a:gd name="connsiteX81" fmla="*/ 310563 w 1796625"/>
                <a:gd name="connsiteY81" fmla="*/ 240088 h 1712093"/>
                <a:gd name="connsiteX82" fmla="*/ 299514 w 1796625"/>
                <a:gd name="connsiteY82" fmla="*/ 242099 h 1712093"/>
                <a:gd name="connsiteX83" fmla="*/ 286455 w 1796625"/>
                <a:gd name="connsiteY83" fmla="*/ 228045 h 1712093"/>
                <a:gd name="connsiteX84" fmla="*/ 263341 w 1796625"/>
                <a:gd name="connsiteY84" fmla="*/ 212975 h 1712093"/>
                <a:gd name="connsiteX85" fmla="*/ 246259 w 1796625"/>
                <a:gd name="connsiteY85" fmla="*/ 226034 h 1712093"/>
                <a:gd name="connsiteX86" fmla="*/ 227167 w 1796625"/>
                <a:gd name="connsiteY86" fmla="*/ 232067 h 1712093"/>
                <a:gd name="connsiteX87" fmla="*/ 212096 w 1796625"/>
                <a:gd name="connsiteY87" fmla="*/ 216003 h 1712093"/>
                <a:gd name="connsiteX88" fmla="*/ 196009 w 1796625"/>
                <a:gd name="connsiteY88" fmla="*/ 181840 h 1712093"/>
                <a:gd name="connsiteX89" fmla="*/ 183943 w 1796625"/>
                <a:gd name="connsiteY89" fmla="*/ 190878 h 1712093"/>
                <a:gd name="connsiteX90" fmla="*/ 159835 w 1796625"/>
                <a:gd name="connsiteY90" fmla="*/ 198921 h 1712093"/>
                <a:gd name="connsiteX91" fmla="*/ 140743 w 1796625"/>
                <a:gd name="connsiteY91" fmla="*/ 203937 h 1712093"/>
                <a:gd name="connsiteX92" fmla="*/ 123661 w 1796625"/>
                <a:gd name="connsiteY92" fmla="*/ 262208 h 1712093"/>
                <a:gd name="connsiteX93" fmla="*/ 125672 w 1796625"/>
                <a:gd name="connsiteY93" fmla="*/ 281301 h 1712093"/>
                <a:gd name="connsiteX94" fmla="*/ 115641 w 1796625"/>
                <a:gd name="connsiteY94" fmla="*/ 299376 h 1712093"/>
                <a:gd name="connsiteX95" fmla="*/ 112636 w 1796625"/>
                <a:gd name="connsiteY95" fmla="*/ 312435 h 1712093"/>
                <a:gd name="connsiteX96" fmla="*/ 106603 w 1796625"/>
                <a:gd name="connsiteY96" fmla="*/ 331528 h 1712093"/>
                <a:gd name="connsiteX97" fmla="*/ 97242 w 1796625"/>
                <a:gd name="connsiteY97" fmla="*/ 363009 h 1712093"/>
                <a:gd name="connsiteX98" fmla="*/ 83096 w 1796625"/>
                <a:gd name="connsiteY98" fmla="*/ 379814 h 1712093"/>
                <a:gd name="connsiteX99" fmla="*/ 63657 w 1796625"/>
                <a:gd name="connsiteY99" fmla="*/ 389545 h 1712093"/>
                <a:gd name="connsiteX100" fmla="*/ 42438 w 1796625"/>
                <a:gd name="connsiteY100" fmla="*/ 418715 h 1712093"/>
                <a:gd name="connsiteX101" fmla="*/ 30950 w 1796625"/>
                <a:gd name="connsiteY101" fmla="*/ 428446 h 1712093"/>
                <a:gd name="connsiteX102" fmla="*/ 27413 w 1796625"/>
                <a:gd name="connsiteY102" fmla="*/ 450543 h 1712093"/>
                <a:gd name="connsiteX103" fmla="*/ 0 w 1796625"/>
                <a:gd name="connsiteY103" fmla="*/ 467347 h 1712093"/>
                <a:gd name="connsiteX104" fmla="*/ 10609 w 1796625"/>
                <a:gd name="connsiteY104" fmla="*/ 487688 h 1712093"/>
                <a:gd name="connsiteX105" fmla="*/ 54827 w 1796625"/>
                <a:gd name="connsiteY105" fmla="*/ 506249 h 1712093"/>
                <a:gd name="connsiteX106" fmla="*/ 64558 w 1796625"/>
                <a:gd name="connsiteY106" fmla="*/ 504469 h 1712093"/>
                <a:gd name="connsiteX107" fmla="*/ 72509 w 1796625"/>
                <a:gd name="connsiteY107" fmla="*/ 524809 h 1712093"/>
                <a:gd name="connsiteX108" fmla="*/ 70753 w 1796625"/>
                <a:gd name="connsiteY108" fmla="*/ 546028 h 1712093"/>
                <a:gd name="connsiteX109" fmla="*/ 91093 w 1796625"/>
                <a:gd name="connsiteY109" fmla="*/ 550443 h 1712093"/>
                <a:gd name="connsiteX110" fmla="*/ 105239 w 1796625"/>
                <a:gd name="connsiteY110" fmla="*/ 566369 h 1712093"/>
                <a:gd name="connsiteX111" fmla="*/ 106117 w 1796625"/>
                <a:gd name="connsiteY111" fmla="*/ 581393 h 1712093"/>
                <a:gd name="connsiteX112" fmla="*/ 120264 w 1796625"/>
                <a:gd name="connsiteY112" fmla="*/ 581393 h 1712093"/>
                <a:gd name="connsiteX113" fmla="*/ 134409 w 1796625"/>
                <a:gd name="connsiteY113" fmla="*/ 602612 h 1712093"/>
                <a:gd name="connsiteX114" fmla="*/ 114069 w 1796625"/>
                <a:gd name="connsiteY114" fmla="*/ 629147 h 1712093"/>
                <a:gd name="connsiteX115" fmla="*/ 111411 w 1796625"/>
                <a:gd name="connsiteY115" fmla="*/ 645073 h 1712093"/>
                <a:gd name="connsiteX116" fmla="*/ 78681 w 1796625"/>
                <a:gd name="connsiteY116" fmla="*/ 649488 h 1712093"/>
                <a:gd name="connsiteX117" fmla="*/ 46853 w 1796625"/>
                <a:gd name="connsiteY117" fmla="*/ 661877 h 1712093"/>
                <a:gd name="connsiteX118" fmla="*/ 62778 w 1796625"/>
                <a:gd name="connsiteY118" fmla="*/ 685754 h 1712093"/>
                <a:gd name="connsiteX119" fmla="*/ 54827 w 1796625"/>
                <a:gd name="connsiteY119" fmla="*/ 708752 h 1712093"/>
                <a:gd name="connsiteX120" fmla="*/ 63680 w 1796625"/>
                <a:gd name="connsiteY120" fmla="*/ 721142 h 1712093"/>
                <a:gd name="connsiteX121" fmla="*/ 67216 w 1796625"/>
                <a:gd name="connsiteY121" fmla="*/ 738824 h 1712093"/>
                <a:gd name="connsiteX122" fmla="*/ 90192 w 1796625"/>
                <a:gd name="connsiteY122" fmla="*/ 750312 h 1712093"/>
                <a:gd name="connsiteX123" fmla="*/ 83997 w 1796625"/>
                <a:gd name="connsiteY123" fmla="*/ 758263 h 1712093"/>
                <a:gd name="connsiteX124" fmla="*/ 66315 w 1796625"/>
                <a:gd name="connsiteY124" fmla="*/ 766215 h 1712093"/>
                <a:gd name="connsiteX125" fmla="*/ 67193 w 1796625"/>
                <a:gd name="connsiteY125" fmla="*/ 813067 h 1712093"/>
                <a:gd name="connsiteX126" fmla="*/ 46853 w 1796625"/>
                <a:gd name="connsiteY126" fmla="*/ 827213 h 1712093"/>
                <a:gd name="connsiteX127" fmla="*/ 61877 w 1796625"/>
                <a:gd name="connsiteY127" fmla="*/ 868772 h 1712093"/>
                <a:gd name="connsiteX128" fmla="*/ 57462 w 1796625"/>
                <a:gd name="connsiteY128" fmla="*/ 897943 h 1712093"/>
                <a:gd name="connsiteX129" fmla="*/ 42438 w 1796625"/>
                <a:gd name="connsiteY129" fmla="*/ 898821 h 1712093"/>
                <a:gd name="connsiteX130" fmla="*/ 33585 w 1796625"/>
                <a:gd name="connsiteY130" fmla="*/ 920918 h 1712093"/>
                <a:gd name="connsiteX131" fmla="*/ 43316 w 1796625"/>
                <a:gd name="connsiteY131" fmla="*/ 932406 h 1712093"/>
                <a:gd name="connsiteX132" fmla="*/ 39780 w 1796625"/>
                <a:gd name="connsiteY132" fmla="*/ 950088 h 1712093"/>
                <a:gd name="connsiteX133" fmla="*/ 68950 w 1796625"/>
                <a:gd name="connsiteY133" fmla="*/ 954503 h 1712093"/>
                <a:gd name="connsiteX134" fmla="*/ 91948 w 1796625"/>
                <a:gd name="connsiteY134" fmla="*/ 943015 h 1712093"/>
                <a:gd name="connsiteX135" fmla="*/ 148532 w 1796625"/>
                <a:gd name="connsiteY135" fmla="*/ 981917 h 1712093"/>
                <a:gd name="connsiteX136" fmla="*/ 159142 w 1796625"/>
                <a:gd name="connsiteY136" fmla="*/ 984575 h 1712093"/>
                <a:gd name="connsiteX137" fmla="*/ 168873 w 1796625"/>
                <a:gd name="connsiteY137" fmla="*/ 1003136 h 1712093"/>
                <a:gd name="connsiteX138" fmla="*/ 178604 w 1796625"/>
                <a:gd name="connsiteY138" fmla="*/ 1011988 h 1712093"/>
                <a:gd name="connsiteX139" fmla="*/ 174189 w 1796625"/>
                <a:gd name="connsiteY139" fmla="*/ 1026134 h 1712093"/>
                <a:gd name="connsiteX140" fmla="*/ 179482 w 1796625"/>
                <a:gd name="connsiteY140" fmla="*/ 1057963 h 1712093"/>
                <a:gd name="connsiteX141" fmla="*/ 189213 w 1796625"/>
                <a:gd name="connsiteY141" fmla="*/ 1061499 h 1712093"/>
                <a:gd name="connsiteX142" fmla="*/ 187433 w 1796625"/>
                <a:gd name="connsiteY142" fmla="*/ 1088034 h 1712093"/>
                <a:gd name="connsiteX143" fmla="*/ 180361 w 1796625"/>
                <a:gd name="connsiteY143" fmla="*/ 1095986 h 1712093"/>
                <a:gd name="connsiteX144" fmla="*/ 184775 w 1796625"/>
                <a:gd name="connsiteY144" fmla="*/ 1132229 h 1712093"/>
                <a:gd name="connsiteX145" fmla="*/ 169751 w 1796625"/>
                <a:gd name="connsiteY145" fmla="*/ 1163179 h 1712093"/>
                <a:gd name="connsiteX146" fmla="*/ 155605 w 1796625"/>
                <a:gd name="connsiteY146" fmla="*/ 1167594 h 1712093"/>
                <a:gd name="connsiteX147" fmla="*/ 140581 w 1796625"/>
                <a:gd name="connsiteY147" fmla="*/ 1165814 h 1712093"/>
                <a:gd name="connsiteX148" fmla="*/ 132630 w 1796625"/>
                <a:gd name="connsiteY148" fmla="*/ 1158741 h 1712093"/>
                <a:gd name="connsiteX149" fmla="*/ 104338 w 1796625"/>
                <a:gd name="connsiteY149" fmla="*/ 1170229 h 1712093"/>
                <a:gd name="connsiteX150" fmla="*/ 100801 w 1796625"/>
                <a:gd name="connsiteY150" fmla="*/ 1194106 h 1712093"/>
                <a:gd name="connsiteX151" fmla="*/ 108752 w 1796625"/>
                <a:gd name="connsiteY151" fmla="*/ 1209130 h 1712093"/>
                <a:gd name="connsiteX152" fmla="*/ 126435 w 1796625"/>
                <a:gd name="connsiteY152" fmla="*/ 1212666 h 1712093"/>
                <a:gd name="connsiteX153" fmla="*/ 150312 w 1796625"/>
                <a:gd name="connsiteY153" fmla="*/ 1230349 h 1712093"/>
                <a:gd name="connsiteX154" fmla="*/ 153848 w 1796625"/>
                <a:gd name="connsiteY154" fmla="*/ 1237422 h 1712093"/>
                <a:gd name="connsiteX155" fmla="*/ 152970 w 1796625"/>
                <a:gd name="connsiteY155" fmla="*/ 1248909 h 1712093"/>
                <a:gd name="connsiteX156" fmla="*/ 164458 w 1796625"/>
                <a:gd name="connsiteY156" fmla="*/ 1255983 h 1712093"/>
                <a:gd name="connsiteX157" fmla="*/ 155605 w 1796625"/>
                <a:gd name="connsiteY157" fmla="*/ 1266592 h 1712093"/>
                <a:gd name="connsiteX158" fmla="*/ 144117 w 1796625"/>
                <a:gd name="connsiteY158" fmla="*/ 1269250 h 1712093"/>
                <a:gd name="connsiteX159" fmla="*/ 147654 w 1796625"/>
                <a:gd name="connsiteY159" fmla="*/ 1291347 h 1712093"/>
                <a:gd name="connsiteX160" fmla="*/ 162678 w 1796625"/>
                <a:gd name="connsiteY160" fmla="*/ 1288689 h 1712093"/>
                <a:gd name="connsiteX161" fmla="*/ 175044 w 1796625"/>
                <a:gd name="connsiteY161" fmla="*/ 1299299 h 1712093"/>
                <a:gd name="connsiteX162" fmla="*/ 194507 w 1796625"/>
                <a:gd name="connsiteY162" fmla="*/ 1286031 h 1712093"/>
                <a:gd name="connsiteX163" fmla="*/ 209531 w 1796625"/>
                <a:gd name="connsiteY163" fmla="*/ 1286031 h 1712093"/>
                <a:gd name="connsiteX164" fmla="*/ 224555 w 1796625"/>
                <a:gd name="connsiteY164" fmla="*/ 1270105 h 1712093"/>
                <a:gd name="connsiteX165" fmla="*/ 255505 w 1796625"/>
                <a:gd name="connsiteY165" fmla="*/ 1265690 h 1712093"/>
                <a:gd name="connsiteX166" fmla="*/ 263456 w 1796625"/>
                <a:gd name="connsiteY166" fmla="*/ 1285153 h 1712093"/>
                <a:gd name="connsiteX167" fmla="*/ 253725 w 1796625"/>
                <a:gd name="connsiteY167" fmla="*/ 1301055 h 1712093"/>
                <a:gd name="connsiteX168" fmla="*/ 259018 w 1796625"/>
                <a:gd name="connsiteY168" fmla="*/ 1313445 h 1712093"/>
                <a:gd name="connsiteX169" fmla="*/ 254604 w 1796625"/>
                <a:gd name="connsiteY169" fmla="*/ 1324932 h 1712093"/>
                <a:gd name="connsiteX170" fmla="*/ 265213 w 1796625"/>
                <a:gd name="connsiteY170" fmla="*/ 1334664 h 1712093"/>
                <a:gd name="connsiteX171" fmla="*/ 287310 w 1796625"/>
                <a:gd name="connsiteY171" fmla="*/ 1331127 h 1712093"/>
                <a:gd name="connsiteX172" fmla="*/ 284652 w 1796625"/>
                <a:gd name="connsiteY172" fmla="*/ 1382417 h 1712093"/>
                <a:gd name="connsiteX173" fmla="*/ 296140 w 1796625"/>
                <a:gd name="connsiteY173" fmla="*/ 1388612 h 1712093"/>
                <a:gd name="connsiteX174" fmla="*/ 307628 w 1796625"/>
                <a:gd name="connsiteY174" fmla="*/ 1368272 h 1712093"/>
                <a:gd name="connsiteX175" fmla="*/ 321773 w 1796625"/>
                <a:gd name="connsiteY175" fmla="*/ 1370051 h 1712093"/>
                <a:gd name="connsiteX176" fmla="*/ 334140 w 1796625"/>
                <a:gd name="connsiteY176" fmla="*/ 1357662 h 1712093"/>
                <a:gd name="connsiteX177" fmla="*/ 327945 w 1796625"/>
                <a:gd name="connsiteY177" fmla="*/ 1347053 h 1712093"/>
                <a:gd name="connsiteX178" fmla="*/ 312019 w 1796625"/>
                <a:gd name="connsiteY178" fmla="*/ 1347931 h 1712093"/>
                <a:gd name="connsiteX179" fmla="*/ 314678 w 1796625"/>
                <a:gd name="connsiteY179" fmla="*/ 1335542 h 1712093"/>
                <a:gd name="connsiteX180" fmla="*/ 330603 w 1796625"/>
                <a:gd name="connsiteY180" fmla="*/ 1332005 h 1712093"/>
                <a:gd name="connsiteX181" fmla="*/ 343871 w 1796625"/>
                <a:gd name="connsiteY181" fmla="*/ 1326712 h 1712093"/>
                <a:gd name="connsiteX182" fmla="*/ 349164 w 1796625"/>
                <a:gd name="connsiteY182" fmla="*/ 1348809 h 1712093"/>
                <a:gd name="connsiteX183" fmla="*/ 358895 w 1796625"/>
                <a:gd name="connsiteY183" fmla="*/ 1332005 h 1712093"/>
                <a:gd name="connsiteX184" fmla="*/ 388967 w 1796625"/>
                <a:gd name="connsiteY184" fmla="*/ 1347030 h 1712093"/>
                <a:gd name="connsiteX185" fmla="*/ 406649 w 1796625"/>
                <a:gd name="connsiteY185" fmla="*/ 1355882 h 1712093"/>
                <a:gd name="connsiteX186" fmla="*/ 428746 w 1796625"/>
                <a:gd name="connsiteY186" fmla="*/ 1353224 h 1712093"/>
                <a:gd name="connsiteX187" fmla="*/ 451745 w 1796625"/>
                <a:gd name="connsiteY187" fmla="*/ 1372686 h 1712093"/>
                <a:gd name="connsiteX188" fmla="*/ 467671 w 1796625"/>
                <a:gd name="connsiteY188" fmla="*/ 1377101 h 1712093"/>
                <a:gd name="connsiteX189" fmla="*/ 467671 w 1796625"/>
                <a:gd name="connsiteY189" fmla="*/ 1385954 h 1712093"/>
                <a:gd name="connsiteX190" fmla="*/ 465891 w 1796625"/>
                <a:gd name="connsiteY190" fmla="*/ 1400978 h 1712093"/>
                <a:gd name="connsiteX191" fmla="*/ 461476 w 1796625"/>
                <a:gd name="connsiteY191" fmla="*/ 1415124 h 1712093"/>
                <a:gd name="connsiteX192" fmla="*/ 469427 w 1796625"/>
                <a:gd name="connsiteY192" fmla="*/ 1425734 h 1712093"/>
                <a:gd name="connsiteX193" fmla="*/ 472964 w 1796625"/>
                <a:gd name="connsiteY193" fmla="*/ 1402735 h 1712093"/>
                <a:gd name="connsiteX194" fmla="*/ 485353 w 1796625"/>
                <a:gd name="connsiteY194" fmla="*/ 1405393 h 1712093"/>
                <a:gd name="connsiteX195" fmla="*/ 485353 w 1796625"/>
                <a:gd name="connsiteY195" fmla="*/ 1423076 h 1712093"/>
                <a:gd name="connsiteX196" fmla="*/ 507450 w 1796625"/>
                <a:gd name="connsiteY196" fmla="*/ 1426612 h 1712093"/>
                <a:gd name="connsiteX197" fmla="*/ 521596 w 1796625"/>
                <a:gd name="connsiteY197" fmla="*/ 1438100 h 1712093"/>
                <a:gd name="connsiteX198" fmla="*/ 515402 w 1796625"/>
                <a:gd name="connsiteY198" fmla="*/ 1456660 h 1712093"/>
                <a:gd name="connsiteX199" fmla="*/ 524254 w 1796625"/>
                <a:gd name="connsiteY199" fmla="*/ 1459319 h 1712093"/>
                <a:gd name="connsiteX200" fmla="*/ 533107 w 1796625"/>
                <a:gd name="connsiteY200" fmla="*/ 1444294 h 1712093"/>
                <a:gd name="connsiteX201" fmla="*/ 544595 w 1796625"/>
                <a:gd name="connsiteY201" fmla="*/ 1447831 h 1712093"/>
                <a:gd name="connsiteX202" fmla="*/ 565814 w 1796625"/>
                <a:gd name="connsiteY202" fmla="*/ 1456684 h 1712093"/>
                <a:gd name="connsiteX203" fmla="*/ 587911 w 1796625"/>
                <a:gd name="connsiteY203" fmla="*/ 1448732 h 1712093"/>
                <a:gd name="connsiteX204" fmla="*/ 597642 w 1796625"/>
                <a:gd name="connsiteY204" fmla="*/ 1460220 h 1712093"/>
                <a:gd name="connsiteX205" fmla="*/ 587911 w 1796625"/>
                <a:gd name="connsiteY205" fmla="*/ 1481439 h 1712093"/>
                <a:gd name="connsiteX206" fmla="*/ 606472 w 1796625"/>
                <a:gd name="connsiteY206" fmla="*/ 1498243 h 1712093"/>
                <a:gd name="connsiteX207" fmla="*/ 616203 w 1796625"/>
                <a:gd name="connsiteY207" fmla="*/ 1502658 h 1712093"/>
                <a:gd name="connsiteX208" fmla="*/ 632106 w 1796625"/>
                <a:gd name="connsiteY208" fmla="*/ 1497365 h 1712093"/>
                <a:gd name="connsiteX209" fmla="*/ 651568 w 1796625"/>
                <a:gd name="connsiteY209" fmla="*/ 1504438 h 1712093"/>
                <a:gd name="connsiteX210" fmla="*/ 673665 w 1796625"/>
                <a:gd name="connsiteY210" fmla="*/ 1510632 h 1712093"/>
                <a:gd name="connsiteX211" fmla="*/ 672787 w 1796625"/>
                <a:gd name="connsiteY211" fmla="*/ 1530094 h 1712093"/>
                <a:gd name="connsiteX212" fmla="*/ 692249 w 1796625"/>
                <a:gd name="connsiteY212" fmla="*/ 1532753 h 1712093"/>
                <a:gd name="connsiteX213" fmla="*/ 701980 w 1796625"/>
                <a:gd name="connsiteY213" fmla="*/ 1530094 h 1712093"/>
                <a:gd name="connsiteX214" fmla="*/ 716126 w 1796625"/>
                <a:gd name="connsiteY214" fmla="*/ 1534509 h 1712093"/>
                <a:gd name="connsiteX215" fmla="*/ 770074 w 1796625"/>
                <a:gd name="connsiteY215" fmla="*/ 1489413 h 1712093"/>
                <a:gd name="connsiteX216" fmla="*/ 776269 w 1796625"/>
                <a:gd name="connsiteY216" fmla="*/ 1475268 h 1712093"/>
                <a:gd name="connsiteX217" fmla="*/ 792195 w 1796625"/>
                <a:gd name="connsiteY217" fmla="*/ 1468194 h 1712093"/>
                <a:gd name="connsiteX218" fmla="*/ 804584 w 1796625"/>
                <a:gd name="connsiteY218" fmla="*/ 1473511 h 1712093"/>
                <a:gd name="connsiteX219" fmla="*/ 812536 w 1796625"/>
                <a:gd name="connsiteY219" fmla="*/ 1485877 h 1712093"/>
                <a:gd name="connsiteX220" fmla="*/ 807242 w 1796625"/>
                <a:gd name="connsiteY220" fmla="*/ 1510632 h 1712093"/>
                <a:gd name="connsiteX221" fmla="*/ 809901 w 1796625"/>
                <a:gd name="connsiteY221" fmla="*/ 1530094 h 1712093"/>
                <a:gd name="connsiteX222" fmla="*/ 798413 w 1796625"/>
                <a:gd name="connsiteY222" fmla="*/ 1543362 h 1712093"/>
                <a:gd name="connsiteX223" fmla="*/ 814338 w 1796625"/>
                <a:gd name="connsiteY223" fmla="*/ 1548655 h 1712093"/>
                <a:gd name="connsiteX224" fmla="*/ 831142 w 1796625"/>
                <a:gd name="connsiteY224" fmla="*/ 1541582 h 1712093"/>
                <a:gd name="connsiteX225" fmla="*/ 845288 w 1796625"/>
                <a:gd name="connsiteY225" fmla="*/ 1539803 h 1712093"/>
                <a:gd name="connsiteX226" fmla="*/ 857677 w 1796625"/>
                <a:gd name="connsiteY226" fmla="*/ 1542461 h 1712093"/>
                <a:gd name="connsiteX227" fmla="*/ 866530 w 1796625"/>
                <a:gd name="connsiteY227" fmla="*/ 1533608 h 1712093"/>
                <a:gd name="connsiteX228" fmla="*/ 872725 w 1796625"/>
                <a:gd name="connsiteY228" fmla="*/ 1523877 h 1712093"/>
                <a:gd name="connsiteX229" fmla="*/ 887749 w 1796625"/>
                <a:gd name="connsiteY229" fmla="*/ 1514146 h 1712093"/>
                <a:gd name="connsiteX230" fmla="*/ 912505 w 1796625"/>
                <a:gd name="connsiteY230" fmla="*/ 1524755 h 1712093"/>
                <a:gd name="connsiteX231" fmla="*/ 917798 w 1796625"/>
                <a:gd name="connsiteY231" fmla="*/ 1537144 h 1712093"/>
                <a:gd name="connsiteX232" fmla="*/ 934602 w 1796625"/>
                <a:gd name="connsiteY232" fmla="*/ 1530950 h 1712093"/>
                <a:gd name="connsiteX233" fmla="*/ 939017 w 1796625"/>
                <a:gd name="connsiteY233" fmla="*/ 1545974 h 1712093"/>
                <a:gd name="connsiteX234" fmla="*/ 927529 w 1796625"/>
                <a:gd name="connsiteY234" fmla="*/ 1560120 h 1712093"/>
                <a:gd name="connsiteX235" fmla="*/ 949626 w 1796625"/>
                <a:gd name="connsiteY235" fmla="*/ 1560998 h 1712093"/>
                <a:gd name="connsiteX236" fmla="*/ 956699 w 1796625"/>
                <a:gd name="connsiteY236" fmla="*/ 1553047 h 1712093"/>
                <a:gd name="connsiteX237" fmla="*/ 967309 w 1796625"/>
                <a:gd name="connsiteY237" fmla="*/ 1570729 h 1712093"/>
                <a:gd name="connsiteX238" fmla="*/ 995600 w 1796625"/>
                <a:gd name="connsiteY238" fmla="*/ 1575144 h 1712093"/>
                <a:gd name="connsiteX239" fmla="*/ 1000894 w 1796625"/>
                <a:gd name="connsiteY239" fmla="*/ 1607851 h 1712093"/>
                <a:gd name="connsiteX240" fmla="*/ 1017697 w 1796625"/>
                <a:gd name="connsiteY240" fmla="*/ 1603436 h 1712093"/>
                <a:gd name="connsiteX241" fmla="*/ 1018576 w 1796625"/>
                <a:gd name="connsiteY241" fmla="*/ 1633508 h 1712093"/>
                <a:gd name="connsiteX242" fmla="*/ 1044210 w 1796625"/>
                <a:gd name="connsiteY242" fmla="*/ 1636166 h 1712093"/>
                <a:gd name="connsiteX243" fmla="*/ 1053941 w 1796625"/>
                <a:gd name="connsiteY243" fmla="*/ 1640581 h 1712093"/>
                <a:gd name="connsiteX244" fmla="*/ 1063672 w 1796625"/>
                <a:gd name="connsiteY244" fmla="*/ 1698944 h 1712093"/>
                <a:gd name="connsiteX245" fmla="*/ 1071623 w 1796625"/>
                <a:gd name="connsiteY245" fmla="*/ 1711310 h 1712093"/>
                <a:gd name="connsiteX246" fmla="*/ 1085769 w 1796625"/>
                <a:gd name="connsiteY246" fmla="*/ 1709530 h 1712093"/>
                <a:gd name="connsiteX247" fmla="*/ 1105208 w 1796625"/>
                <a:gd name="connsiteY247" fmla="*/ 1694506 h 1712093"/>
                <a:gd name="connsiteX248" fmla="*/ 1115818 w 1796625"/>
                <a:gd name="connsiteY248" fmla="*/ 1693628 h 1712093"/>
                <a:gd name="connsiteX249" fmla="*/ 1128207 w 1796625"/>
                <a:gd name="connsiteY249" fmla="*/ 1699823 h 1712093"/>
                <a:gd name="connsiteX250" fmla="*/ 1160914 w 1796625"/>
                <a:gd name="connsiteY250" fmla="*/ 1672409 h 1712093"/>
                <a:gd name="connsiteX251" fmla="*/ 1168865 w 1796625"/>
                <a:gd name="connsiteY251" fmla="*/ 1677725 h 1712093"/>
                <a:gd name="connsiteX252" fmla="*/ 1177718 w 1796625"/>
                <a:gd name="connsiteY252" fmla="*/ 1672409 h 1712093"/>
                <a:gd name="connsiteX253" fmla="*/ 1181254 w 1796625"/>
                <a:gd name="connsiteY253" fmla="*/ 1658263 h 1712093"/>
                <a:gd name="connsiteX254" fmla="*/ 1190084 w 1796625"/>
                <a:gd name="connsiteY254" fmla="*/ 1655605 h 1712093"/>
                <a:gd name="connsiteX255" fmla="*/ 1188327 w 1796625"/>
                <a:gd name="connsiteY255" fmla="*/ 1631728 h 1712093"/>
                <a:gd name="connsiteX256" fmla="*/ 1210424 w 1796625"/>
                <a:gd name="connsiteY256" fmla="*/ 1653825 h 1712093"/>
                <a:gd name="connsiteX257" fmla="*/ 1228107 w 1796625"/>
                <a:gd name="connsiteY257" fmla="*/ 1656483 h 1712093"/>
                <a:gd name="connsiteX258" fmla="*/ 1230765 w 1796625"/>
                <a:gd name="connsiteY258" fmla="*/ 1671508 h 1712093"/>
                <a:gd name="connsiteX259" fmla="*/ 1225448 w 1796625"/>
                <a:gd name="connsiteY259" fmla="*/ 1678580 h 1712093"/>
                <a:gd name="connsiteX260" fmla="*/ 1230765 w 1796625"/>
                <a:gd name="connsiteY260" fmla="*/ 1686532 h 1712093"/>
                <a:gd name="connsiteX261" fmla="*/ 1244032 w 1796625"/>
                <a:gd name="connsiteY261" fmla="*/ 1686532 h 1712093"/>
                <a:gd name="connsiteX262" fmla="*/ 1261715 w 1796625"/>
                <a:gd name="connsiteY262" fmla="*/ 1710409 h 1712093"/>
                <a:gd name="connsiteX263" fmla="*/ 1290007 w 1796625"/>
                <a:gd name="connsiteY263" fmla="*/ 1709530 h 1712093"/>
                <a:gd name="connsiteX264" fmla="*/ 1325256 w 1796625"/>
                <a:gd name="connsiteY264" fmla="*/ 1692749 h 1712093"/>
                <a:gd name="connsiteX265" fmla="*/ 1337321 w 1796625"/>
                <a:gd name="connsiteY265" fmla="*/ 1702804 h 1712093"/>
                <a:gd name="connsiteX266" fmla="*/ 1368456 w 1796625"/>
                <a:gd name="connsiteY266" fmla="*/ 1694760 h 1712093"/>
                <a:gd name="connsiteX267" fmla="*/ 1386532 w 1796625"/>
                <a:gd name="connsiteY267" fmla="*/ 1682695 h 1712093"/>
                <a:gd name="connsiteX268" fmla="*/ 1398597 w 1796625"/>
                <a:gd name="connsiteY268" fmla="*/ 1695754 h 1712093"/>
                <a:gd name="connsiteX269" fmla="*/ 1409646 w 1796625"/>
                <a:gd name="connsiteY269" fmla="*/ 1696771 h 1712093"/>
                <a:gd name="connsiteX270" fmla="*/ 1402619 w 1796625"/>
                <a:gd name="connsiteY270" fmla="*/ 1677679 h 1712093"/>
                <a:gd name="connsiteX271" fmla="*/ 1420695 w 1796625"/>
                <a:gd name="connsiteY271" fmla="*/ 1674674 h 1712093"/>
                <a:gd name="connsiteX272" fmla="*/ 1445820 w 1796625"/>
                <a:gd name="connsiteY272" fmla="*/ 1639517 h 1712093"/>
                <a:gd name="connsiteX273" fmla="*/ 1458879 w 1796625"/>
                <a:gd name="connsiteY273" fmla="*/ 1641528 h 1712093"/>
                <a:gd name="connsiteX274" fmla="*/ 1459896 w 1796625"/>
                <a:gd name="connsiteY274" fmla="*/ 1626458 h 1712093"/>
                <a:gd name="connsiteX275" fmla="*/ 1465929 w 1796625"/>
                <a:gd name="connsiteY275" fmla="*/ 1611387 h 1712093"/>
                <a:gd name="connsiteX276" fmla="*/ 1439810 w 1796625"/>
                <a:gd name="connsiteY276" fmla="*/ 1591301 h 1712093"/>
                <a:gd name="connsiteX277" fmla="*/ 1443832 w 1796625"/>
                <a:gd name="connsiteY277" fmla="*/ 1577224 h 1712093"/>
                <a:gd name="connsiteX278" fmla="*/ 1474990 w 1796625"/>
                <a:gd name="connsiteY278" fmla="*/ 1581246 h 1712093"/>
                <a:gd name="connsiteX279" fmla="*/ 1498104 w 1796625"/>
                <a:gd name="connsiteY279" fmla="*/ 1543062 h 1712093"/>
                <a:gd name="connsiteX280" fmla="*/ 1512181 w 1796625"/>
                <a:gd name="connsiteY280" fmla="*/ 1541051 h 1712093"/>
                <a:gd name="connsiteX281" fmla="*/ 1508159 w 1796625"/>
                <a:gd name="connsiteY281" fmla="*/ 1524986 h 1712093"/>
                <a:gd name="connsiteX282" fmla="*/ 1514192 w 1796625"/>
                <a:gd name="connsiteY282" fmla="*/ 1508899 h 1712093"/>
                <a:gd name="connsiteX283" fmla="*/ 1535295 w 1796625"/>
                <a:gd name="connsiteY283" fmla="*/ 1500855 h 1712093"/>
                <a:gd name="connsiteX284" fmla="*/ 1527251 w 1796625"/>
                <a:gd name="connsiteY284" fmla="*/ 1488789 h 1712093"/>
                <a:gd name="connsiteX285" fmla="*/ 1494106 w 1796625"/>
                <a:gd name="connsiteY285" fmla="*/ 1484767 h 1712093"/>
                <a:gd name="connsiteX286" fmla="*/ 1485068 w 1796625"/>
                <a:gd name="connsiteY286" fmla="*/ 1479752 h 1712093"/>
                <a:gd name="connsiteX287" fmla="*/ 1489090 w 1796625"/>
                <a:gd name="connsiteY287" fmla="*/ 1469697 h 1712093"/>
                <a:gd name="connsiteX288" fmla="*/ 1501155 w 1796625"/>
                <a:gd name="connsiteY288" fmla="*/ 1472702 h 1712093"/>
                <a:gd name="connsiteX289" fmla="*/ 1507188 w 1796625"/>
                <a:gd name="connsiteY289" fmla="*/ 1464658 h 1712093"/>
                <a:gd name="connsiteX290" fmla="*/ 1501155 w 1796625"/>
                <a:gd name="connsiteY290" fmla="*/ 1434517 h 1712093"/>
                <a:gd name="connsiteX291" fmla="*/ 1535318 w 1796625"/>
                <a:gd name="connsiteY291" fmla="*/ 1431512 h 1712093"/>
                <a:gd name="connsiteX292" fmla="*/ 1541351 w 1796625"/>
                <a:gd name="connsiteY292" fmla="*/ 1411426 h 1712093"/>
                <a:gd name="connsiteX293" fmla="*/ 1557439 w 1796625"/>
                <a:gd name="connsiteY293" fmla="*/ 1396355 h 1712093"/>
                <a:gd name="connsiteX294" fmla="*/ 1538346 w 1796625"/>
                <a:gd name="connsiteY294" fmla="*/ 1377263 h 1712093"/>
                <a:gd name="connsiteX295" fmla="*/ 1516249 w 1796625"/>
                <a:gd name="connsiteY295" fmla="*/ 1370236 h 1712093"/>
                <a:gd name="connsiteX296" fmla="*/ 1544379 w 1796625"/>
                <a:gd name="connsiteY296" fmla="*/ 1344117 h 1712093"/>
                <a:gd name="connsiteX297" fmla="*/ 1552423 w 1796625"/>
                <a:gd name="connsiteY297" fmla="*/ 1320009 h 1712093"/>
                <a:gd name="connsiteX298" fmla="*/ 1574520 w 1796625"/>
                <a:gd name="connsiteY298" fmla="*/ 1313976 h 1712093"/>
                <a:gd name="connsiteX299" fmla="*/ 1573526 w 1796625"/>
                <a:gd name="connsiteY299" fmla="*/ 1300917 h 1712093"/>
                <a:gd name="connsiteX300" fmla="*/ 1570521 w 1796625"/>
                <a:gd name="connsiteY300" fmla="*/ 1275791 h 1712093"/>
                <a:gd name="connsiteX301" fmla="*/ 1568510 w 1796625"/>
                <a:gd name="connsiteY301" fmla="*/ 1251683 h 1712093"/>
                <a:gd name="connsiteX302" fmla="*/ 1587603 w 1796625"/>
                <a:gd name="connsiteY302" fmla="*/ 1247661 h 1712093"/>
                <a:gd name="connsiteX303" fmla="*/ 1608706 w 1796625"/>
                <a:gd name="connsiteY303" fmla="*/ 1268765 h 1712093"/>
                <a:gd name="connsiteX304" fmla="*/ 1612728 w 1796625"/>
                <a:gd name="connsiteY304" fmla="*/ 1265760 h 1712093"/>
                <a:gd name="connsiteX305" fmla="*/ 1606695 w 1796625"/>
                <a:gd name="connsiteY305" fmla="*/ 1244657 h 1712093"/>
                <a:gd name="connsiteX306" fmla="*/ 1615733 w 1796625"/>
                <a:gd name="connsiteY306" fmla="*/ 1232591 h 1712093"/>
                <a:gd name="connsiteX307" fmla="*/ 1605678 w 1796625"/>
                <a:gd name="connsiteY307" fmla="*/ 1222536 h 1712093"/>
                <a:gd name="connsiteX308" fmla="*/ 1611711 w 1796625"/>
                <a:gd name="connsiteY308" fmla="*/ 1199422 h 1712093"/>
                <a:gd name="connsiteX309" fmla="*/ 1612728 w 1796625"/>
                <a:gd name="connsiteY309" fmla="*/ 1196417 h 1712093"/>
                <a:gd name="connsiteX310" fmla="*/ 1590631 w 1796625"/>
                <a:gd name="connsiteY310" fmla="*/ 1172309 h 1712093"/>
                <a:gd name="connsiteX311" fmla="*/ 1586609 w 1796625"/>
                <a:gd name="connsiteY311" fmla="*/ 1155228 h 1712093"/>
                <a:gd name="connsiteX312" fmla="*/ 1564512 w 1796625"/>
                <a:gd name="connsiteY312" fmla="*/ 1139163 h 1712093"/>
                <a:gd name="connsiteX313" fmla="*/ 1560490 w 1796625"/>
                <a:gd name="connsiteY313" fmla="*/ 1112027 h 1712093"/>
                <a:gd name="connsiteX314" fmla="*/ 1582587 w 1796625"/>
                <a:gd name="connsiteY314" fmla="*/ 1097950 h 1712093"/>
                <a:gd name="connsiteX315" fmla="*/ 1584598 w 1796625"/>
                <a:gd name="connsiteY315" fmla="*/ 1083897 h 1712093"/>
                <a:gd name="connsiteX316" fmla="*/ 1593636 w 1796625"/>
                <a:gd name="connsiteY316" fmla="*/ 1074859 h 1712093"/>
                <a:gd name="connsiteX317" fmla="*/ 1613722 w 1796625"/>
                <a:gd name="connsiteY317" fmla="*/ 1081886 h 1712093"/>
                <a:gd name="connsiteX318" fmla="*/ 1581570 w 1796625"/>
                <a:gd name="connsiteY318" fmla="*/ 1035681 h 1712093"/>
                <a:gd name="connsiteX319" fmla="*/ 1583581 w 1796625"/>
                <a:gd name="connsiteY319" fmla="*/ 1024632 h 1712093"/>
                <a:gd name="connsiteX320" fmla="*/ 1573549 w 1796625"/>
                <a:gd name="connsiteY320" fmla="*/ 1013583 h 1712093"/>
                <a:gd name="connsiteX321" fmla="*/ 1566523 w 1796625"/>
                <a:gd name="connsiteY321" fmla="*/ 983442 h 1712093"/>
                <a:gd name="connsiteX322" fmla="*/ 1590631 w 1796625"/>
                <a:gd name="connsiteY322" fmla="*/ 997519 h 1712093"/>
                <a:gd name="connsiteX323" fmla="*/ 1601679 w 1796625"/>
                <a:gd name="connsiteY323" fmla="*/ 990492 h 1712093"/>
                <a:gd name="connsiteX324" fmla="*/ 1624793 w 1796625"/>
                <a:gd name="connsiteY324" fmla="*/ 995508 h 1712093"/>
                <a:gd name="connsiteX325" fmla="*/ 1644880 w 1796625"/>
                <a:gd name="connsiteY325" fmla="*/ 984459 h 1712093"/>
                <a:gd name="connsiteX326" fmla="*/ 1661961 w 1796625"/>
                <a:gd name="connsiteY326" fmla="*/ 982448 h 1712093"/>
                <a:gd name="connsiteX327" fmla="*/ 1662978 w 1796625"/>
                <a:gd name="connsiteY327" fmla="*/ 972394 h 1712093"/>
                <a:gd name="connsiteX328" fmla="*/ 1648925 w 1796625"/>
                <a:gd name="connsiteY328" fmla="*/ 951290 h 1712093"/>
                <a:gd name="connsiteX329" fmla="*/ 1645920 w 1796625"/>
                <a:gd name="connsiteY329" fmla="*/ 938231 h 1712093"/>
                <a:gd name="connsiteX330" fmla="*/ 1678072 w 1796625"/>
                <a:gd name="connsiteY330" fmla="*/ 952307 h 1712093"/>
                <a:gd name="connsiteX331" fmla="*/ 1698158 w 1796625"/>
                <a:gd name="connsiteY331" fmla="*/ 959334 h 1712093"/>
                <a:gd name="connsiteX332" fmla="*/ 1721272 w 1796625"/>
                <a:gd name="connsiteY332" fmla="*/ 975422 h 1712093"/>
                <a:gd name="connsiteX333" fmla="*/ 1732321 w 1796625"/>
                <a:gd name="connsiteY333" fmla="*/ 957346 h 1712093"/>
                <a:gd name="connsiteX334" fmla="*/ 1718268 w 1796625"/>
                <a:gd name="connsiteY334" fmla="*/ 944287 h 1712093"/>
                <a:gd name="connsiteX335" fmla="*/ 1735349 w 1796625"/>
                <a:gd name="connsiteY335" fmla="*/ 899075 h 1712093"/>
                <a:gd name="connsiteX336" fmla="*/ 1726311 w 1796625"/>
                <a:gd name="connsiteY336" fmla="*/ 884005 h 1712093"/>
                <a:gd name="connsiteX337" fmla="*/ 1711241 w 1796625"/>
                <a:gd name="connsiteY337" fmla="*/ 878989 h 1712093"/>
                <a:gd name="connsiteX338" fmla="*/ 1708236 w 1796625"/>
                <a:gd name="connsiteY338" fmla="*/ 851853 h 1712093"/>
                <a:gd name="connsiteX339" fmla="*/ 1712258 w 1796625"/>
                <a:gd name="connsiteY339" fmla="*/ 847831 h 1712093"/>
                <a:gd name="connsiteX340" fmla="*/ 1711241 w 1796625"/>
                <a:gd name="connsiteY340" fmla="*/ 835765 h 1712093"/>
                <a:gd name="connsiteX341" fmla="*/ 1703197 w 1796625"/>
                <a:gd name="connsiteY341" fmla="*/ 830749 h 1712093"/>
                <a:gd name="connsiteX342" fmla="*/ 1697164 w 1796625"/>
                <a:gd name="connsiteY342" fmla="*/ 792565 h 1712093"/>
                <a:gd name="connsiteX343" fmla="*/ 1707196 w 1796625"/>
                <a:gd name="connsiteY343" fmla="*/ 786532 h 1712093"/>
                <a:gd name="connsiteX344" fmla="*/ 1717251 w 1796625"/>
                <a:gd name="connsiteY344" fmla="*/ 798598 h 1712093"/>
                <a:gd name="connsiteX345" fmla="*/ 1728299 w 1796625"/>
                <a:gd name="connsiteY345" fmla="*/ 783527 h 1712093"/>
                <a:gd name="connsiteX346" fmla="*/ 1751413 w 1796625"/>
                <a:gd name="connsiteY346" fmla="*/ 781516 h 1712093"/>
                <a:gd name="connsiteX347" fmla="*/ 1758440 w 1796625"/>
                <a:gd name="connsiteY347" fmla="*/ 766446 h 1712093"/>
                <a:gd name="connsiteX348" fmla="*/ 1796625 w 1796625"/>
                <a:gd name="connsiteY348" fmla="*/ 741320 h 1712093"/>
                <a:gd name="connsiteX349" fmla="*/ 1787587 w 1796625"/>
                <a:gd name="connsiteY349" fmla="*/ 719223 h 1712093"/>
                <a:gd name="connsiteX350" fmla="*/ 1786570 w 1796625"/>
                <a:gd name="connsiteY350" fmla="*/ 700131 h 1712093"/>
                <a:gd name="connsiteX351" fmla="*/ 1783565 w 1796625"/>
                <a:gd name="connsiteY351" fmla="*/ 665968 h 1712093"/>
                <a:gd name="connsiteX352" fmla="*/ 1770506 w 1796625"/>
                <a:gd name="connsiteY352" fmla="*/ 655913 h 1712093"/>
                <a:gd name="connsiteX353" fmla="*/ 1741382 w 1796625"/>
                <a:gd name="connsiteY353" fmla="*/ 660929 h 1712093"/>
                <a:gd name="connsiteX354" fmla="*/ 1740365 w 1796625"/>
                <a:gd name="connsiteY354" fmla="*/ 620733 h 1712093"/>
                <a:gd name="connsiteX355" fmla="*/ 1746398 w 1796625"/>
                <a:gd name="connsiteY355" fmla="*/ 610679 h 1712093"/>
                <a:gd name="connsiteX356" fmla="*/ 1759457 w 1796625"/>
                <a:gd name="connsiteY356" fmla="*/ 603652 h 1712093"/>
                <a:gd name="connsiteX357" fmla="*/ 1760474 w 1796625"/>
                <a:gd name="connsiteY357" fmla="*/ 594614 h 1712093"/>
                <a:gd name="connsiteX358" fmla="*/ 1757469 w 1796625"/>
                <a:gd name="connsiteY358" fmla="*/ 572517 h 1712093"/>
                <a:gd name="connsiteX359" fmla="*/ 1736366 w 1796625"/>
                <a:gd name="connsiteY359" fmla="*/ 569512 h 1712093"/>
                <a:gd name="connsiteX360" fmla="*/ 1735349 w 1796625"/>
                <a:gd name="connsiteY360" fmla="*/ 531327 h 1712093"/>
                <a:gd name="connsiteX361" fmla="*/ 1700192 w 1796625"/>
                <a:gd name="connsiteY361" fmla="*/ 523284 h 1712093"/>
                <a:gd name="connsiteX362" fmla="*/ 1673056 w 1796625"/>
                <a:gd name="connsiteY362" fmla="*/ 538354 h 1712093"/>
                <a:gd name="connsiteX363" fmla="*/ 1654981 w 1796625"/>
                <a:gd name="connsiteY363" fmla="*/ 543370 h 1712093"/>
                <a:gd name="connsiteX364" fmla="*/ 1613791 w 1796625"/>
                <a:gd name="connsiteY364" fmla="*/ 538354 h 1712093"/>
                <a:gd name="connsiteX365" fmla="*/ 1615802 w 1796625"/>
                <a:gd name="connsiteY365" fmla="*/ 492149 h 1712093"/>
                <a:gd name="connsiteX366" fmla="*/ 1594699 w 1796625"/>
                <a:gd name="connsiteY366" fmla="*/ 502204 h 1712093"/>
                <a:gd name="connsiteX367" fmla="*/ 1584667 w 1796625"/>
                <a:gd name="connsiteY367" fmla="*/ 494160 h 1712093"/>
                <a:gd name="connsiteX368" fmla="*/ 1572602 w 1796625"/>
                <a:gd name="connsiteY368" fmla="*/ 503197 h 1712093"/>
                <a:gd name="connsiteX369" fmla="*/ 1555520 w 1796625"/>
                <a:gd name="connsiteY369" fmla="*/ 507219 h 1712093"/>
                <a:gd name="connsiteX370" fmla="*/ 1559542 w 1796625"/>
                <a:gd name="connsiteY370" fmla="*/ 487133 h 1712093"/>
                <a:gd name="connsiteX371" fmla="*/ 1520363 w 1796625"/>
                <a:gd name="connsiteY371" fmla="*/ 468041 h 1712093"/>
                <a:gd name="connsiteX372" fmla="*/ 1514331 w 1796625"/>
                <a:gd name="connsiteY372" fmla="*/ 443932 h 1712093"/>
                <a:gd name="connsiteX373" fmla="*/ 1489205 w 1796625"/>
                <a:gd name="connsiteY373" fmla="*/ 447954 h 1712093"/>
                <a:gd name="connsiteX374" fmla="*/ 1473141 w 1796625"/>
                <a:gd name="connsiteY374" fmla="*/ 439911 h 1712093"/>
                <a:gd name="connsiteX375" fmla="*/ 1455066 w 1796625"/>
                <a:gd name="connsiteY375" fmla="*/ 449965 h 1712093"/>
                <a:gd name="connsiteX376" fmla="*/ 1457077 w 1796625"/>
                <a:gd name="connsiteY376" fmla="*/ 464042 h 1712093"/>
                <a:gd name="connsiteX377" fmla="*/ 1451044 w 1796625"/>
                <a:gd name="connsiteY377" fmla="*/ 472086 h 1712093"/>
                <a:gd name="connsiteX378" fmla="*/ 1433962 w 1796625"/>
                <a:gd name="connsiteY378" fmla="*/ 464042 h 1712093"/>
                <a:gd name="connsiteX379" fmla="*/ 1412859 w 1796625"/>
                <a:gd name="connsiteY379" fmla="*/ 435912 h 1712093"/>
                <a:gd name="connsiteX380" fmla="*/ 1425919 w 1796625"/>
                <a:gd name="connsiteY380" fmla="*/ 421835 h 1712093"/>
                <a:gd name="connsiteX381" fmla="*/ 1420903 w 1796625"/>
                <a:gd name="connsiteY381" fmla="*/ 402743 h 1712093"/>
                <a:gd name="connsiteX382" fmla="*/ 1410848 w 1796625"/>
                <a:gd name="connsiteY382" fmla="*/ 386655 h 1712093"/>
                <a:gd name="connsiteX383" fmla="*/ 1410848 w 1796625"/>
                <a:gd name="connsiteY383" fmla="*/ 370591 h 1712093"/>
                <a:gd name="connsiteX384" fmla="*/ 1402804 w 1796625"/>
                <a:gd name="connsiteY384" fmla="*/ 355520 h 1712093"/>
                <a:gd name="connsiteX385" fmla="*/ 1408837 w 1796625"/>
                <a:gd name="connsiteY385" fmla="*/ 348494 h 1712093"/>
                <a:gd name="connsiteX386" fmla="*/ 1384729 w 1796625"/>
                <a:gd name="connsiteY386" fmla="*/ 323368 h 1712093"/>
                <a:gd name="connsiteX387" fmla="*/ 1401810 w 1796625"/>
                <a:gd name="connsiteY387" fmla="*/ 308298 h 1712093"/>
                <a:gd name="connsiteX388" fmla="*/ 1399799 w 1796625"/>
                <a:gd name="connsiteY388" fmla="*/ 283173 h 1712093"/>
                <a:gd name="connsiteX389" fmla="*/ 1385746 w 1796625"/>
                <a:gd name="connsiteY389" fmla="*/ 278157 h 1712093"/>
                <a:gd name="connsiteX390" fmla="*/ 1390762 w 1796625"/>
                <a:gd name="connsiteY390" fmla="*/ 251021 h 1712093"/>
                <a:gd name="connsiteX391" fmla="*/ 1344418 w 1796625"/>
                <a:gd name="connsiteY391" fmla="*/ 225017 h 171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</a:cxnLst>
              <a:rect l="l" t="t" r="r" b="b"/>
              <a:pathLst>
                <a:path w="1796625" h="1712093">
                  <a:moveTo>
                    <a:pt x="1344418" y="225017"/>
                  </a:moveTo>
                  <a:cubicBezTo>
                    <a:pt x="1344418" y="225017"/>
                    <a:pt x="1317282" y="217991"/>
                    <a:pt x="1310255" y="214963"/>
                  </a:cubicBezTo>
                  <a:cubicBezTo>
                    <a:pt x="1303228" y="211958"/>
                    <a:pt x="1281108" y="216974"/>
                    <a:pt x="1276092" y="218984"/>
                  </a:cubicBezTo>
                  <a:cubicBezTo>
                    <a:pt x="1271076" y="220995"/>
                    <a:pt x="1254989" y="218984"/>
                    <a:pt x="1249973" y="216974"/>
                  </a:cubicBezTo>
                  <a:cubicBezTo>
                    <a:pt x="1244957" y="214963"/>
                    <a:pt x="1239918" y="219978"/>
                    <a:pt x="1235896" y="224000"/>
                  </a:cubicBezTo>
                  <a:cubicBezTo>
                    <a:pt x="1231874" y="228022"/>
                    <a:pt x="1212782" y="224000"/>
                    <a:pt x="1208760" y="223006"/>
                  </a:cubicBezTo>
                  <a:cubicBezTo>
                    <a:pt x="1204738" y="222012"/>
                    <a:pt x="1199722" y="225017"/>
                    <a:pt x="1194707" y="229039"/>
                  </a:cubicBezTo>
                  <a:cubicBezTo>
                    <a:pt x="1189691" y="233061"/>
                    <a:pt x="1185669" y="235072"/>
                    <a:pt x="1182641" y="234055"/>
                  </a:cubicBezTo>
                  <a:cubicBezTo>
                    <a:pt x="1179636" y="233038"/>
                    <a:pt x="1179636" y="214963"/>
                    <a:pt x="1179636" y="214963"/>
                  </a:cubicBezTo>
                  <a:cubicBezTo>
                    <a:pt x="1179636" y="214963"/>
                    <a:pt x="1149495" y="207936"/>
                    <a:pt x="1145473" y="206919"/>
                  </a:cubicBezTo>
                  <a:cubicBezTo>
                    <a:pt x="1141451" y="205902"/>
                    <a:pt x="1130403" y="199892"/>
                    <a:pt x="1123376" y="199892"/>
                  </a:cubicBezTo>
                  <a:cubicBezTo>
                    <a:pt x="1116349" y="199892"/>
                    <a:pt x="1076154" y="204908"/>
                    <a:pt x="1076154" y="204908"/>
                  </a:cubicBezTo>
                  <a:cubicBezTo>
                    <a:pt x="1076154" y="204908"/>
                    <a:pt x="1069127" y="177772"/>
                    <a:pt x="1067116" y="168734"/>
                  </a:cubicBezTo>
                  <a:cubicBezTo>
                    <a:pt x="1065105" y="159696"/>
                    <a:pt x="1075160" y="144626"/>
                    <a:pt x="1082186" y="134571"/>
                  </a:cubicBezTo>
                  <a:cubicBezTo>
                    <a:pt x="1089213" y="124516"/>
                    <a:pt x="1101279" y="96386"/>
                    <a:pt x="1101279" y="96386"/>
                  </a:cubicBezTo>
                  <a:lnTo>
                    <a:pt x="1087225" y="89360"/>
                  </a:lnTo>
                  <a:cubicBezTo>
                    <a:pt x="1087225" y="89360"/>
                    <a:pt x="1069150" y="109446"/>
                    <a:pt x="1065128" y="111457"/>
                  </a:cubicBezTo>
                  <a:cubicBezTo>
                    <a:pt x="1061106" y="113468"/>
                    <a:pt x="1040003" y="103413"/>
                    <a:pt x="1040003" y="103413"/>
                  </a:cubicBezTo>
                  <a:lnTo>
                    <a:pt x="1040003" y="91348"/>
                  </a:lnTo>
                  <a:cubicBezTo>
                    <a:pt x="1040003" y="91348"/>
                    <a:pt x="1023938" y="99391"/>
                    <a:pt x="1020910" y="99391"/>
                  </a:cubicBezTo>
                  <a:cubicBezTo>
                    <a:pt x="1017883" y="99391"/>
                    <a:pt x="1014878" y="96386"/>
                    <a:pt x="1011873" y="94376"/>
                  </a:cubicBezTo>
                  <a:cubicBezTo>
                    <a:pt x="1008868" y="92364"/>
                    <a:pt x="991786" y="116473"/>
                    <a:pt x="987765" y="121512"/>
                  </a:cubicBezTo>
                  <a:cubicBezTo>
                    <a:pt x="983743" y="126527"/>
                    <a:pt x="974705" y="123523"/>
                    <a:pt x="968672" y="121512"/>
                  </a:cubicBezTo>
                  <a:cubicBezTo>
                    <a:pt x="962639" y="119501"/>
                    <a:pt x="957624" y="118507"/>
                    <a:pt x="953602" y="117490"/>
                  </a:cubicBezTo>
                  <a:cubicBezTo>
                    <a:pt x="949580" y="116496"/>
                    <a:pt x="952585" y="129555"/>
                    <a:pt x="952585" y="129555"/>
                  </a:cubicBezTo>
                  <a:cubicBezTo>
                    <a:pt x="952585" y="129555"/>
                    <a:pt x="954596" y="140604"/>
                    <a:pt x="954596" y="144626"/>
                  </a:cubicBezTo>
                  <a:cubicBezTo>
                    <a:pt x="954596" y="148648"/>
                    <a:pt x="943547" y="153664"/>
                    <a:pt x="939525" y="154681"/>
                  </a:cubicBezTo>
                  <a:cubicBezTo>
                    <a:pt x="935503" y="155674"/>
                    <a:pt x="929471" y="150659"/>
                    <a:pt x="928476" y="145643"/>
                  </a:cubicBezTo>
                  <a:cubicBezTo>
                    <a:pt x="927460" y="140627"/>
                    <a:pt x="924455" y="139610"/>
                    <a:pt x="920433" y="139610"/>
                  </a:cubicBezTo>
                  <a:cubicBezTo>
                    <a:pt x="916411" y="139610"/>
                    <a:pt x="917428" y="130572"/>
                    <a:pt x="917428" y="126551"/>
                  </a:cubicBezTo>
                  <a:cubicBezTo>
                    <a:pt x="917428" y="122529"/>
                    <a:pt x="913406" y="121535"/>
                    <a:pt x="910401" y="121535"/>
                  </a:cubicBezTo>
                  <a:cubicBezTo>
                    <a:pt x="907396" y="121535"/>
                    <a:pt x="903374" y="119524"/>
                    <a:pt x="902358" y="114508"/>
                  </a:cubicBezTo>
                  <a:cubicBezTo>
                    <a:pt x="901363" y="109492"/>
                    <a:pt x="906379" y="109492"/>
                    <a:pt x="909384" y="105470"/>
                  </a:cubicBezTo>
                  <a:cubicBezTo>
                    <a:pt x="912389" y="101449"/>
                    <a:pt x="906379" y="92411"/>
                    <a:pt x="906379" y="92411"/>
                  </a:cubicBezTo>
                  <a:cubicBezTo>
                    <a:pt x="906379" y="92411"/>
                    <a:pt x="888304" y="101449"/>
                    <a:pt x="883265" y="104476"/>
                  </a:cubicBezTo>
                  <a:cubicBezTo>
                    <a:pt x="878249" y="107481"/>
                    <a:pt x="875221" y="115525"/>
                    <a:pt x="873210" y="118553"/>
                  </a:cubicBezTo>
                  <a:cubicBezTo>
                    <a:pt x="871199" y="121558"/>
                    <a:pt x="859157" y="113537"/>
                    <a:pt x="854118" y="111526"/>
                  </a:cubicBezTo>
                  <a:cubicBezTo>
                    <a:pt x="849102" y="109515"/>
                    <a:pt x="846074" y="112520"/>
                    <a:pt x="841058" y="112520"/>
                  </a:cubicBezTo>
                  <a:cubicBezTo>
                    <a:pt x="836043" y="112520"/>
                    <a:pt x="833015" y="112520"/>
                    <a:pt x="828993" y="109515"/>
                  </a:cubicBezTo>
                  <a:cubicBezTo>
                    <a:pt x="824971" y="106511"/>
                    <a:pt x="789814" y="120564"/>
                    <a:pt x="789814" y="120564"/>
                  </a:cubicBezTo>
                  <a:lnTo>
                    <a:pt x="784798" y="111526"/>
                  </a:lnTo>
                  <a:lnTo>
                    <a:pt x="723523" y="91440"/>
                  </a:lnTo>
                  <a:cubicBezTo>
                    <a:pt x="723523" y="91440"/>
                    <a:pt x="723523" y="91440"/>
                    <a:pt x="723523" y="87418"/>
                  </a:cubicBezTo>
                  <a:cubicBezTo>
                    <a:pt x="723523" y="83396"/>
                    <a:pt x="731566" y="81385"/>
                    <a:pt x="735588" y="78380"/>
                  </a:cubicBezTo>
                  <a:cubicBezTo>
                    <a:pt x="739610" y="75376"/>
                    <a:pt x="734571" y="69343"/>
                    <a:pt x="730572" y="66315"/>
                  </a:cubicBezTo>
                  <a:cubicBezTo>
                    <a:pt x="726550" y="63310"/>
                    <a:pt x="730572" y="60282"/>
                    <a:pt x="732583" y="53255"/>
                  </a:cubicBezTo>
                  <a:cubicBezTo>
                    <a:pt x="734594" y="46229"/>
                    <a:pt x="731566" y="48239"/>
                    <a:pt x="728561" y="45211"/>
                  </a:cubicBezTo>
                  <a:cubicBezTo>
                    <a:pt x="725557" y="42184"/>
                    <a:pt x="712497" y="50227"/>
                    <a:pt x="705447" y="52238"/>
                  </a:cubicBezTo>
                  <a:cubicBezTo>
                    <a:pt x="698420" y="54249"/>
                    <a:pt x="698420" y="50227"/>
                    <a:pt x="697403" y="45211"/>
                  </a:cubicBezTo>
                  <a:cubicBezTo>
                    <a:pt x="696409" y="40196"/>
                    <a:pt x="685338" y="40196"/>
                    <a:pt x="679328" y="41190"/>
                  </a:cubicBezTo>
                  <a:cubicBezTo>
                    <a:pt x="673318" y="42184"/>
                    <a:pt x="673295" y="45211"/>
                    <a:pt x="669273" y="48216"/>
                  </a:cubicBezTo>
                  <a:cubicBezTo>
                    <a:pt x="665251" y="51221"/>
                    <a:pt x="660236" y="45211"/>
                    <a:pt x="656214" y="41190"/>
                  </a:cubicBezTo>
                  <a:cubicBezTo>
                    <a:pt x="652192" y="37168"/>
                    <a:pt x="653209" y="27136"/>
                    <a:pt x="650181" y="21103"/>
                  </a:cubicBezTo>
                  <a:cubicBezTo>
                    <a:pt x="647153" y="15071"/>
                    <a:pt x="634116" y="22097"/>
                    <a:pt x="630095" y="25125"/>
                  </a:cubicBezTo>
                  <a:cubicBezTo>
                    <a:pt x="626073" y="28130"/>
                    <a:pt x="621057" y="24131"/>
                    <a:pt x="618029" y="21103"/>
                  </a:cubicBezTo>
                  <a:cubicBezTo>
                    <a:pt x="615001" y="18075"/>
                    <a:pt x="611002" y="11049"/>
                    <a:pt x="609985" y="7027"/>
                  </a:cubicBezTo>
                  <a:cubicBezTo>
                    <a:pt x="608991" y="3005"/>
                    <a:pt x="592904" y="0"/>
                    <a:pt x="592904" y="0"/>
                  </a:cubicBezTo>
                  <a:cubicBezTo>
                    <a:pt x="592904" y="0"/>
                    <a:pt x="581855" y="27136"/>
                    <a:pt x="580838" y="34163"/>
                  </a:cubicBezTo>
                  <a:cubicBezTo>
                    <a:pt x="579844" y="41190"/>
                    <a:pt x="565768" y="67309"/>
                    <a:pt x="565768" y="67309"/>
                  </a:cubicBezTo>
                  <a:cubicBezTo>
                    <a:pt x="565768" y="67309"/>
                    <a:pt x="552708" y="70337"/>
                    <a:pt x="546675" y="69320"/>
                  </a:cubicBezTo>
                  <a:cubicBezTo>
                    <a:pt x="540643" y="68303"/>
                    <a:pt x="529594" y="58271"/>
                    <a:pt x="524578" y="54249"/>
                  </a:cubicBezTo>
                  <a:cubicBezTo>
                    <a:pt x="519562" y="50227"/>
                    <a:pt x="506480" y="37168"/>
                    <a:pt x="499453" y="38162"/>
                  </a:cubicBezTo>
                  <a:cubicBezTo>
                    <a:pt x="492426" y="39179"/>
                    <a:pt x="477356" y="42184"/>
                    <a:pt x="473334" y="40173"/>
                  </a:cubicBezTo>
                  <a:cubicBezTo>
                    <a:pt x="469312" y="38162"/>
                    <a:pt x="448208" y="21080"/>
                    <a:pt x="448208" y="28107"/>
                  </a:cubicBezTo>
                  <a:cubicBezTo>
                    <a:pt x="448208" y="35134"/>
                    <a:pt x="443170" y="41166"/>
                    <a:pt x="448208" y="44171"/>
                  </a:cubicBezTo>
                  <a:cubicBezTo>
                    <a:pt x="453224" y="47176"/>
                    <a:pt x="475345" y="74312"/>
                    <a:pt x="475345" y="74312"/>
                  </a:cubicBezTo>
                  <a:lnTo>
                    <a:pt x="439171" y="113491"/>
                  </a:lnTo>
                  <a:cubicBezTo>
                    <a:pt x="439171" y="113491"/>
                    <a:pt x="421095" y="103459"/>
                    <a:pt x="417074" y="108475"/>
                  </a:cubicBezTo>
                  <a:cubicBezTo>
                    <a:pt x="413052" y="113491"/>
                    <a:pt x="408036" y="120541"/>
                    <a:pt x="402997" y="114508"/>
                  </a:cubicBezTo>
                  <a:cubicBezTo>
                    <a:pt x="397981" y="108475"/>
                    <a:pt x="384922" y="93405"/>
                    <a:pt x="384922" y="99438"/>
                  </a:cubicBezTo>
                  <a:cubicBezTo>
                    <a:pt x="384922" y="105470"/>
                    <a:pt x="386933" y="116519"/>
                    <a:pt x="381917" y="116519"/>
                  </a:cubicBezTo>
                  <a:cubicBezTo>
                    <a:pt x="376901" y="116519"/>
                    <a:pt x="369851" y="115525"/>
                    <a:pt x="367863" y="121535"/>
                  </a:cubicBezTo>
                  <a:cubicBezTo>
                    <a:pt x="365853" y="127568"/>
                    <a:pt x="358826" y="151676"/>
                    <a:pt x="352793" y="153687"/>
                  </a:cubicBezTo>
                  <a:cubicBezTo>
                    <a:pt x="346760" y="155698"/>
                    <a:pt x="341744" y="159719"/>
                    <a:pt x="340727" y="164735"/>
                  </a:cubicBezTo>
                  <a:cubicBezTo>
                    <a:pt x="339710" y="169751"/>
                    <a:pt x="338716" y="193882"/>
                    <a:pt x="342738" y="193882"/>
                  </a:cubicBezTo>
                  <a:cubicBezTo>
                    <a:pt x="346760" y="193882"/>
                    <a:pt x="353787" y="193882"/>
                    <a:pt x="353787" y="198898"/>
                  </a:cubicBezTo>
                  <a:cubicBezTo>
                    <a:pt x="353787" y="203914"/>
                    <a:pt x="354781" y="215980"/>
                    <a:pt x="349765" y="216974"/>
                  </a:cubicBezTo>
                  <a:cubicBezTo>
                    <a:pt x="344749" y="217967"/>
                    <a:pt x="328661" y="217967"/>
                    <a:pt x="328661" y="217967"/>
                  </a:cubicBezTo>
                  <a:cubicBezTo>
                    <a:pt x="323646" y="217967"/>
                    <a:pt x="312574" y="209924"/>
                    <a:pt x="307558" y="206919"/>
                  </a:cubicBezTo>
                  <a:cubicBezTo>
                    <a:pt x="302543" y="203914"/>
                    <a:pt x="295493" y="216974"/>
                    <a:pt x="295493" y="216974"/>
                  </a:cubicBezTo>
                  <a:cubicBezTo>
                    <a:pt x="295493" y="216974"/>
                    <a:pt x="303536" y="225017"/>
                    <a:pt x="307558" y="227028"/>
                  </a:cubicBezTo>
                  <a:cubicBezTo>
                    <a:pt x="311580" y="229039"/>
                    <a:pt x="310563" y="236066"/>
                    <a:pt x="310563" y="240088"/>
                  </a:cubicBezTo>
                  <a:cubicBezTo>
                    <a:pt x="310563" y="244110"/>
                    <a:pt x="303536" y="242099"/>
                    <a:pt x="299514" y="242099"/>
                  </a:cubicBezTo>
                  <a:cubicBezTo>
                    <a:pt x="295493" y="242099"/>
                    <a:pt x="290477" y="234055"/>
                    <a:pt x="286455" y="228045"/>
                  </a:cubicBezTo>
                  <a:cubicBezTo>
                    <a:pt x="282433" y="222012"/>
                    <a:pt x="267362" y="214986"/>
                    <a:pt x="263341" y="212975"/>
                  </a:cubicBezTo>
                  <a:cubicBezTo>
                    <a:pt x="259319" y="210964"/>
                    <a:pt x="252292" y="222012"/>
                    <a:pt x="246259" y="226034"/>
                  </a:cubicBezTo>
                  <a:cubicBezTo>
                    <a:pt x="240226" y="230056"/>
                    <a:pt x="231189" y="232067"/>
                    <a:pt x="227167" y="232067"/>
                  </a:cubicBezTo>
                  <a:cubicBezTo>
                    <a:pt x="223145" y="232067"/>
                    <a:pt x="215101" y="225040"/>
                    <a:pt x="212096" y="216003"/>
                  </a:cubicBezTo>
                  <a:cubicBezTo>
                    <a:pt x="209091" y="206965"/>
                    <a:pt x="196009" y="181840"/>
                    <a:pt x="196009" y="181840"/>
                  </a:cubicBezTo>
                  <a:cubicBezTo>
                    <a:pt x="196009" y="181840"/>
                    <a:pt x="190993" y="186856"/>
                    <a:pt x="183943" y="190878"/>
                  </a:cubicBezTo>
                  <a:cubicBezTo>
                    <a:pt x="176916" y="194899"/>
                    <a:pt x="163857" y="198921"/>
                    <a:pt x="159835" y="198921"/>
                  </a:cubicBezTo>
                  <a:cubicBezTo>
                    <a:pt x="155813" y="198921"/>
                    <a:pt x="148786" y="199915"/>
                    <a:pt x="140743" y="203937"/>
                  </a:cubicBezTo>
                  <a:cubicBezTo>
                    <a:pt x="132699" y="207959"/>
                    <a:pt x="123661" y="259203"/>
                    <a:pt x="123661" y="262208"/>
                  </a:cubicBezTo>
                  <a:cubicBezTo>
                    <a:pt x="123661" y="265213"/>
                    <a:pt x="125672" y="278273"/>
                    <a:pt x="125672" y="281301"/>
                  </a:cubicBezTo>
                  <a:cubicBezTo>
                    <a:pt x="125672" y="284329"/>
                    <a:pt x="117628" y="294360"/>
                    <a:pt x="115641" y="299376"/>
                  </a:cubicBezTo>
                  <a:cubicBezTo>
                    <a:pt x="113629" y="304392"/>
                    <a:pt x="115641" y="309431"/>
                    <a:pt x="112636" y="312435"/>
                  </a:cubicBezTo>
                  <a:cubicBezTo>
                    <a:pt x="109631" y="315440"/>
                    <a:pt x="106603" y="331528"/>
                    <a:pt x="106603" y="331528"/>
                  </a:cubicBezTo>
                  <a:cubicBezTo>
                    <a:pt x="106603" y="331528"/>
                    <a:pt x="99900" y="356815"/>
                    <a:pt x="97242" y="363009"/>
                  </a:cubicBezTo>
                  <a:cubicBezTo>
                    <a:pt x="94584" y="369204"/>
                    <a:pt x="89267" y="377155"/>
                    <a:pt x="83096" y="379814"/>
                  </a:cubicBezTo>
                  <a:cubicBezTo>
                    <a:pt x="76901" y="382472"/>
                    <a:pt x="66292" y="386008"/>
                    <a:pt x="63657" y="389545"/>
                  </a:cubicBezTo>
                  <a:cubicBezTo>
                    <a:pt x="60998" y="393081"/>
                    <a:pt x="47731" y="416958"/>
                    <a:pt x="42438" y="418715"/>
                  </a:cubicBezTo>
                  <a:cubicBezTo>
                    <a:pt x="37144" y="420495"/>
                    <a:pt x="30950" y="422251"/>
                    <a:pt x="30950" y="428446"/>
                  </a:cubicBezTo>
                  <a:cubicBezTo>
                    <a:pt x="30950" y="434640"/>
                    <a:pt x="32730" y="448786"/>
                    <a:pt x="27413" y="450543"/>
                  </a:cubicBezTo>
                  <a:cubicBezTo>
                    <a:pt x="22097" y="452300"/>
                    <a:pt x="0" y="467347"/>
                    <a:pt x="0" y="467347"/>
                  </a:cubicBezTo>
                  <a:cubicBezTo>
                    <a:pt x="0" y="467347"/>
                    <a:pt x="1780" y="483273"/>
                    <a:pt x="10609" y="487688"/>
                  </a:cubicBezTo>
                  <a:cubicBezTo>
                    <a:pt x="19462" y="492102"/>
                    <a:pt x="49511" y="507127"/>
                    <a:pt x="54827" y="506249"/>
                  </a:cubicBezTo>
                  <a:cubicBezTo>
                    <a:pt x="60120" y="505370"/>
                    <a:pt x="61900" y="502712"/>
                    <a:pt x="64558" y="504469"/>
                  </a:cubicBezTo>
                  <a:cubicBezTo>
                    <a:pt x="67216" y="506249"/>
                    <a:pt x="73411" y="521273"/>
                    <a:pt x="72509" y="524809"/>
                  </a:cubicBezTo>
                  <a:cubicBezTo>
                    <a:pt x="71631" y="528346"/>
                    <a:pt x="64558" y="544248"/>
                    <a:pt x="70753" y="546028"/>
                  </a:cubicBezTo>
                  <a:cubicBezTo>
                    <a:pt x="76947" y="547808"/>
                    <a:pt x="87557" y="547808"/>
                    <a:pt x="91093" y="550443"/>
                  </a:cubicBezTo>
                  <a:cubicBezTo>
                    <a:pt x="94630" y="553101"/>
                    <a:pt x="107897" y="562809"/>
                    <a:pt x="105239" y="566369"/>
                  </a:cubicBezTo>
                  <a:cubicBezTo>
                    <a:pt x="102581" y="569928"/>
                    <a:pt x="100824" y="583173"/>
                    <a:pt x="106117" y="581393"/>
                  </a:cubicBezTo>
                  <a:cubicBezTo>
                    <a:pt x="111411" y="579613"/>
                    <a:pt x="119385" y="577856"/>
                    <a:pt x="120264" y="581393"/>
                  </a:cubicBezTo>
                  <a:cubicBezTo>
                    <a:pt x="121142" y="584929"/>
                    <a:pt x="134409" y="602612"/>
                    <a:pt x="134409" y="602612"/>
                  </a:cubicBezTo>
                  <a:cubicBezTo>
                    <a:pt x="134409" y="602612"/>
                    <a:pt x="113190" y="624709"/>
                    <a:pt x="114069" y="629147"/>
                  </a:cubicBezTo>
                  <a:cubicBezTo>
                    <a:pt x="114947" y="633562"/>
                    <a:pt x="117605" y="645073"/>
                    <a:pt x="111411" y="645073"/>
                  </a:cubicBezTo>
                  <a:cubicBezTo>
                    <a:pt x="105216" y="645073"/>
                    <a:pt x="84875" y="647731"/>
                    <a:pt x="78681" y="649488"/>
                  </a:cubicBezTo>
                  <a:cubicBezTo>
                    <a:pt x="72486" y="651267"/>
                    <a:pt x="46853" y="661877"/>
                    <a:pt x="46853" y="661877"/>
                  </a:cubicBezTo>
                  <a:cubicBezTo>
                    <a:pt x="46853" y="661877"/>
                    <a:pt x="66315" y="680438"/>
                    <a:pt x="62778" y="685754"/>
                  </a:cubicBezTo>
                  <a:cubicBezTo>
                    <a:pt x="59242" y="691047"/>
                    <a:pt x="52169" y="704314"/>
                    <a:pt x="54827" y="708752"/>
                  </a:cubicBezTo>
                  <a:cubicBezTo>
                    <a:pt x="57485" y="713167"/>
                    <a:pt x="63680" y="716704"/>
                    <a:pt x="63680" y="721142"/>
                  </a:cubicBezTo>
                  <a:cubicBezTo>
                    <a:pt x="63680" y="725580"/>
                    <a:pt x="62801" y="738824"/>
                    <a:pt x="67216" y="738824"/>
                  </a:cubicBezTo>
                  <a:cubicBezTo>
                    <a:pt x="71631" y="738824"/>
                    <a:pt x="90192" y="746775"/>
                    <a:pt x="90192" y="750312"/>
                  </a:cubicBezTo>
                  <a:cubicBezTo>
                    <a:pt x="90192" y="753848"/>
                    <a:pt x="88435" y="758263"/>
                    <a:pt x="83997" y="758263"/>
                  </a:cubicBezTo>
                  <a:cubicBezTo>
                    <a:pt x="79582" y="758263"/>
                    <a:pt x="66315" y="761800"/>
                    <a:pt x="66315" y="766215"/>
                  </a:cubicBezTo>
                  <a:cubicBezTo>
                    <a:pt x="66315" y="770629"/>
                    <a:pt x="67193" y="813067"/>
                    <a:pt x="67193" y="813067"/>
                  </a:cubicBezTo>
                  <a:lnTo>
                    <a:pt x="46853" y="827213"/>
                  </a:lnTo>
                  <a:cubicBezTo>
                    <a:pt x="46853" y="827213"/>
                    <a:pt x="61877" y="861699"/>
                    <a:pt x="61877" y="868772"/>
                  </a:cubicBezTo>
                  <a:cubicBezTo>
                    <a:pt x="61877" y="875845"/>
                    <a:pt x="62755" y="897064"/>
                    <a:pt x="57462" y="897943"/>
                  </a:cubicBezTo>
                  <a:cubicBezTo>
                    <a:pt x="52146" y="898821"/>
                    <a:pt x="44194" y="895285"/>
                    <a:pt x="42438" y="898821"/>
                  </a:cubicBezTo>
                  <a:cubicBezTo>
                    <a:pt x="40681" y="902358"/>
                    <a:pt x="30049" y="916503"/>
                    <a:pt x="33585" y="920918"/>
                  </a:cubicBezTo>
                  <a:cubicBezTo>
                    <a:pt x="37121" y="925333"/>
                    <a:pt x="44194" y="929771"/>
                    <a:pt x="43316" y="932406"/>
                  </a:cubicBezTo>
                  <a:cubicBezTo>
                    <a:pt x="42438" y="935064"/>
                    <a:pt x="39780" y="950088"/>
                    <a:pt x="39780" y="950088"/>
                  </a:cubicBezTo>
                  <a:cubicBezTo>
                    <a:pt x="39780" y="950088"/>
                    <a:pt x="60998" y="956283"/>
                    <a:pt x="68950" y="954503"/>
                  </a:cubicBezTo>
                  <a:cubicBezTo>
                    <a:pt x="76901" y="952723"/>
                    <a:pt x="91948" y="943015"/>
                    <a:pt x="91948" y="943015"/>
                  </a:cubicBezTo>
                  <a:cubicBezTo>
                    <a:pt x="91948" y="943015"/>
                    <a:pt x="144996" y="981917"/>
                    <a:pt x="148532" y="981917"/>
                  </a:cubicBezTo>
                  <a:cubicBezTo>
                    <a:pt x="152069" y="981917"/>
                    <a:pt x="156507" y="980137"/>
                    <a:pt x="159142" y="984575"/>
                  </a:cubicBezTo>
                  <a:cubicBezTo>
                    <a:pt x="161800" y="988990"/>
                    <a:pt x="165336" y="1003136"/>
                    <a:pt x="168873" y="1003136"/>
                  </a:cubicBezTo>
                  <a:cubicBezTo>
                    <a:pt x="172409" y="1003136"/>
                    <a:pt x="181239" y="1008452"/>
                    <a:pt x="178604" y="1011988"/>
                  </a:cubicBezTo>
                  <a:cubicBezTo>
                    <a:pt x="175946" y="1015525"/>
                    <a:pt x="172409" y="1020818"/>
                    <a:pt x="174189" y="1026134"/>
                  </a:cubicBezTo>
                  <a:cubicBezTo>
                    <a:pt x="175969" y="1031451"/>
                    <a:pt x="175067" y="1057963"/>
                    <a:pt x="179482" y="1057963"/>
                  </a:cubicBezTo>
                  <a:cubicBezTo>
                    <a:pt x="183897" y="1057963"/>
                    <a:pt x="189213" y="1057084"/>
                    <a:pt x="189213" y="1061499"/>
                  </a:cubicBezTo>
                  <a:cubicBezTo>
                    <a:pt x="189213" y="1065914"/>
                    <a:pt x="191871" y="1088034"/>
                    <a:pt x="187433" y="1088034"/>
                  </a:cubicBezTo>
                  <a:cubicBezTo>
                    <a:pt x="183019" y="1088034"/>
                    <a:pt x="180361" y="1089791"/>
                    <a:pt x="180361" y="1095986"/>
                  </a:cubicBezTo>
                  <a:cubicBezTo>
                    <a:pt x="180361" y="1102180"/>
                    <a:pt x="184775" y="1132229"/>
                    <a:pt x="184775" y="1132229"/>
                  </a:cubicBezTo>
                  <a:cubicBezTo>
                    <a:pt x="184775" y="1132229"/>
                    <a:pt x="172386" y="1161399"/>
                    <a:pt x="169751" y="1163179"/>
                  </a:cubicBezTo>
                  <a:cubicBezTo>
                    <a:pt x="167093" y="1164959"/>
                    <a:pt x="160020" y="1167594"/>
                    <a:pt x="155605" y="1167594"/>
                  </a:cubicBezTo>
                  <a:cubicBezTo>
                    <a:pt x="151190" y="1167594"/>
                    <a:pt x="142337" y="1169374"/>
                    <a:pt x="140581" y="1165814"/>
                  </a:cubicBezTo>
                  <a:cubicBezTo>
                    <a:pt x="138801" y="1162277"/>
                    <a:pt x="137044" y="1157862"/>
                    <a:pt x="132630" y="1158741"/>
                  </a:cubicBezTo>
                  <a:cubicBezTo>
                    <a:pt x="128215" y="1159619"/>
                    <a:pt x="106094" y="1167594"/>
                    <a:pt x="104338" y="1170229"/>
                  </a:cubicBezTo>
                  <a:cubicBezTo>
                    <a:pt x="102581" y="1172887"/>
                    <a:pt x="99021" y="1188789"/>
                    <a:pt x="100801" y="1194106"/>
                  </a:cubicBezTo>
                  <a:cubicBezTo>
                    <a:pt x="102581" y="1199399"/>
                    <a:pt x="100801" y="1208252"/>
                    <a:pt x="108752" y="1209130"/>
                  </a:cubicBezTo>
                  <a:cubicBezTo>
                    <a:pt x="116704" y="1210008"/>
                    <a:pt x="123777" y="1209130"/>
                    <a:pt x="126435" y="1212666"/>
                  </a:cubicBezTo>
                  <a:cubicBezTo>
                    <a:pt x="129093" y="1216203"/>
                    <a:pt x="150312" y="1230349"/>
                    <a:pt x="150312" y="1230349"/>
                  </a:cubicBezTo>
                  <a:cubicBezTo>
                    <a:pt x="150312" y="1230349"/>
                    <a:pt x="154750" y="1233007"/>
                    <a:pt x="153848" y="1237422"/>
                  </a:cubicBezTo>
                  <a:cubicBezTo>
                    <a:pt x="152970" y="1241837"/>
                    <a:pt x="149411" y="1247153"/>
                    <a:pt x="152970" y="1248909"/>
                  </a:cubicBezTo>
                  <a:cubicBezTo>
                    <a:pt x="156507" y="1250689"/>
                    <a:pt x="167116" y="1250666"/>
                    <a:pt x="164458" y="1255983"/>
                  </a:cubicBezTo>
                  <a:cubicBezTo>
                    <a:pt x="161800" y="1261299"/>
                    <a:pt x="165336" y="1267470"/>
                    <a:pt x="155605" y="1266592"/>
                  </a:cubicBezTo>
                  <a:cubicBezTo>
                    <a:pt x="145874" y="1265714"/>
                    <a:pt x="144996" y="1266592"/>
                    <a:pt x="144117" y="1269250"/>
                  </a:cubicBezTo>
                  <a:cubicBezTo>
                    <a:pt x="143239" y="1271908"/>
                    <a:pt x="138824" y="1294005"/>
                    <a:pt x="147654" y="1291347"/>
                  </a:cubicBezTo>
                  <a:cubicBezTo>
                    <a:pt x="156507" y="1288689"/>
                    <a:pt x="160921" y="1283396"/>
                    <a:pt x="162678" y="1288689"/>
                  </a:cubicBezTo>
                  <a:cubicBezTo>
                    <a:pt x="164435" y="1294005"/>
                    <a:pt x="168849" y="1301078"/>
                    <a:pt x="175044" y="1299299"/>
                  </a:cubicBezTo>
                  <a:cubicBezTo>
                    <a:pt x="181239" y="1297519"/>
                    <a:pt x="189190" y="1286031"/>
                    <a:pt x="194507" y="1286031"/>
                  </a:cubicBezTo>
                  <a:cubicBezTo>
                    <a:pt x="199800" y="1286031"/>
                    <a:pt x="204214" y="1291347"/>
                    <a:pt x="209531" y="1286031"/>
                  </a:cubicBezTo>
                  <a:cubicBezTo>
                    <a:pt x="214847" y="1280715"/>
                    <a:pt x="220140" y="1271007"/>
                    <a:pt x="224555" y="1270105"/>
                  </a:cubicBezTo>
                  <a:cubicBezTo>
                    <a:pt x="228970" y="1269227"/>
                    <a:pt x="252847" y="1262154"/>
                    <a:pt x="255505" y="1265690"/>
                  </a:cubicBezTo>
                  <a:cubicBezTo>
                    <a:pt x="258163" y="1269227"/>
                    <a:pt x="267894" y="1278958"/>
                    <a:pt x="263456" y="1285153"/>
                  </a:cubicBezTo>
                  <a:cubicBezTo>
                    <a:pt x="259041" y="1291347"/>
                    <a:pt x="251067" y="1296640"/>
                    <a:pt x="253725" y="1301055"/>
                  </a:cubicBezTo>
                  <a:cubicBezTo>
                    <a:pt x="256383" y="1305470"/>
                    <a:pt x="262578" y="1309007"/>
                    <a:pt x="259018" y="1313445"/>
                  </a:cubicBezTo>
                  <a:cubicBezTo>
                    <a:pt x="255459" y="1317883"/>
                    <a:pt x="251945" y="1320518"/>
                    <a:pt x="254604" y="1324932"/>
                  </a:cubicBezTo>
                  <a:cubicBezTo>
                    <a:pt x="257262" y="1329347"/>
                    <a:pt x="259018" y="1334664"/>
                    <a:pt x="265213" y="1334664"/>
                  </a:cubicBezTo>
                  <a:cubicBezTo>
                    <a:pt x="271407" y="1334664"/>
                    <a:pt x="287310" y="1331127"/>
                    <a:pt x="287310" y="1331127"/>
                  </a:cubicBezTo>
                  <a:lnTo>
                    <a:pt x="284652" y="1382417"/>
                  </a:lnTo>
                  <a:cubicBezTo>
                    <a:pt x="284652" y="1382417"/>
                    <a:pt x="293505" y="1393027"/>
                    <a:pt x="296140" y="1388612"/>
                  </a:cubicBezTo>
                  <a:cubicBezTo>
                    <a:pt x="298798" y="1384197"/>
                    <a:pt x="302311" y="1364735"/>
                    <a:pt x="307628" y="1368272"/>
                  </a:cubicBezTo>
                  <a:cubicBezTo>
                    <a:pt x="312944" y="1371808"/>
                    <a:pt x="316480" y="1372686"/>
                    <a:pt x="321773" y="1370051"/>
                  </a:cubicBezTo>
                  <a:cubicBezTo>
                    <a:pt x="327067" y="1367393"/>
                    <a:pt x="333261" y="1361199"/>
                    <a:pt x="334140" y="1357662"/>
                  </a:cubicBezTo>
                  <a:cubicBezTo>
                    <a:pt x="335018" y="1354126"/>
                    <a:pt x="332383" y="1344395"/>
                    <a:pt x="327945" y="1347053"/>
                  </a:cubicBezTo>
                  <a:cubicBezTo>
                    <a:pt x="323530" y="1349711"/>
                    <a:pt x="312921" y="1351467"/>
                    <a:pt x="312019" y="1347931"/>
                  </a:cubicBezTo>
                  <a:cubicBezTo>
                    <a:pt x="311141" y="1344395"/>
                    <a:pt x="307604" y="1337321"/>
                    <a:pt x="314678" y="1335542"/>
                  </a:cubicBezTo>
                  <a:cubicBezTo>
                    <a:pt x="321750" y="1333762"/>
                    <a:pt x="324409" y="1333762"/>
                    <a:pt x="330603" y="1332005"/>
                  </a:cubicBezTo>
                  <a:cubicBezTo>
                    <a:pt x="336798" y="1330249"/>
                    <a:pt x="343871" y="1326712"/>
                    <a:pt x="343871" y="1326712"/>
                  </a:cubicBezTo>
                  <a:cubicBezTo>
                    <a:pt x="343871" y="1326712"/>
                    <a:pt x="346529" y="1349711"/>
                    <a:pt x="349164" y="1348809"/>
                  </a:cubicBezTo>
                  <a:cubicBezTo>
                    <a:pt x="351822" y="1347931"/>
                    <a:pt x="355359" y="1331127"/>
                    <a:pt x="358895" y="1332005"/>
                  </a:cubicBezTo>
                  <a:cubicBezTo>
                    <a:pt x="362431" y="1332884"/>
                    <a:pt x="384529" y="1343493"/>
                    <a:pt x="388967" y="1347030"/>
                  </a:cubicBezTo>
                  <a:cubicBezTo>
                    <a:pt x="393381" y="1350566"/>
                    <a:pt x="401356" y="1355882"/>
                    <a:pt x="406649" y="1355882"/>
                  </a:cubicBezTo>
                  <a:cubicBezTo>
                    <a:pt x="411942" y="1355882"/>
                    <a:pt x="426088" y="1348809"/>
                    <a:pt x="428746" y="1353224"/>
                  </a:cubicBezTo>
                  <a:cubicBezTo>
                    <a:pt x="431405" y="1357639"/>
                    <a:pt x="447307" y="1371785"/>
                    <a:pt x="451745" y="1372686"/>
                  </a:cubicBezTo>
                  <a:cubicBezTo>
                    <a:pt x="456160" y="1373565"/>
                    <a:pt x="465012" y="1374466"/>
                    <a:pt x="467671" y="1377101"/>
                  </a:cubicBezTo>
                  <a:cubicBezTo>
                    <a:pt x="470329" y="1379759"/>
                    <a:pt x="468549" y="1383296"/>
                    <a:pt x="467671" y="1385954"/>
                  </a:cubicBezTo>
                  <a:cubicBezTo>
                    <a:pt x="466792" y="1388612"/>
                    <a:pt x="467671" y="1396563"/>
                    <a:pt x="465891" y="1400978"/>
                  </a:cubicBezTo>
                  <a:cubicBezTo>
                    <a:pt x="464134" y="1405393"/>
                    <a:pt x="458818" y="1410709"/>
                    <a:pt x="461476" y="1415124"/>
                  </a:cubicBezTo>
                  <a:cubicBezTo>
                    <a:pt x="464134" y="1419539"/>
                    <a:pt x="469427" y="1425734"/>
                    <a:pt x="469427" y="1425734"/>
                  </a:cubicBezTo>
                  <a:lnTo>
                    <a:pt x="472964" y="1402735"/>
                  </a:lnTo>
                  <a:cubicBezTo>
                    <a:pt x="472964" y="1402735"/>
                    <a:pt x="485353" y="1400077"/>
                    <a:pt x="485353" y="1405393"/>
                  </a:cubicBezTo>
                  <a:cubicBezTo>
                    <a:pt x="485353" y="1410686"/>
                    <a:pt x="480060" y="1422197"/>
                    <a:pt x="485353" y="1423076"/>
                  </a:cubicBezTo>
                  <a:cubicBezTo>
                    <a:pt x="490646" y="1423954"/>
                    <a:pt x="503914" y="1426612"/>
                    <a:pt x="507450" y="1426612"/>
                  </a:cubicBezTo>
                  <a:cubicBezTo>
                    <a:pt x="510987" y="1426612"/>
                    <a:pt x="525133" y="1429270"/>
                    <a:pt x="521596" y="1438100"/>
                  </a:cubicBezTo>
                  <a:cubicBezTo>
                    <a:pt x="518060" y="1446953"/>
                    <a:pt x="511888" y="1454904"/>
                    <a:pt x="515402" y="1456660"/>
                  </a:cubicBezTo>
                  <a:cubicBezTo>
                    <a:pt x="518938" y="1458440"/>
                    <a:pt x="521596" y="1461954"/>
                    <a:pt x="524254" y="1459319"/>
                  </a:cubicBezTo>
                  <a:cubicBezTo>
                    <a:pt x="526913" y="1456660"/>
                    <a:pt x="526913" y="1444294"/>
                    <a:pt x="533107" y="1444294"/>
                  </a:cubicBezTo>
                  <a:cubicBezTo>
                    <a:pt x="539302" y="1444294"/>
                    <a:pt x="541937" y="1445173"/>
                    <a:pt x="544595" y="1447831"/>
                  </a:cubicBezTo>
                  <a:cubicBezTo>
                    <a:pt x="547253" y="1450489"/>
                    <a:pt x="561399" y="1458440"/>
                    <a:pt x="565814" y="1456684"/>
                  </a:cubicBezTo>
                  <a:cubicBezTo>
                    <a:pt x="570229" y="1454904"/>
                    <a:pt x="583496" y="1447854"/>
                    <a:pt x="587911" y="1448732"/>
                  </a:cubicBezTo>
                  <a:cubicBezTo>
                    <a:pt x="592326" y="1449611"/>
                    <a:pt x="600277" y="1454927"/>
                    <a:pt x="597642" y="1460220"/>
                  </a:cubicBezTo>
                  <a:cubicBezTo>
                    <a:pt x="594984" y="1465513"/>
                    <a:pt x="582618" y="1471708"/>
                    <a:pt x="587911" y="1481439"/>
                  </a:cubicBezTo>
                  <a:cubicBezTo>
                    <a:pt x="593204" y="1491170"/>
                    <a:pt x="603814" y="1494707"/>
                    <a:pt x="606472" y="1498243"/>
                  </a:cubicBezTo>
                  <a:cubicBezTo>
                    <a:pt x="609130" y="1501779"/>
                    <a:pt x="612666" y="1503536"/>
                    <a:pt x="616203" y="1502658"/>
                  </a:cubicBezTo>
                  <a:cubicBezTo>
                    <a:pt x="619739" y="1501779"/>
                    <a:pt x="626812" y="1495585"/>
                    <a:pt x="632106" y="1497365"/>
                  </a:cubicBezTo>
                  <a:cubicBezTo>
                    <a:pt x="637399" y="1499144"/>
                    <a:pt x="646251" y="1503559"/>
                    <a:pt x="651568" y="1504438"/>
                  </a:cubicBezTo>
                  <a:cubicBezTo>
                    <a:pt x="656861" y="1505316"/>
                    <a:pt x="676323" y="1505316"/>
                    <a:pt x="673665" y="1510632"/>
                  </a:cubicBezTo>
                  <a:cubicBezTo>
                    <a:pt x="671007" y="1515925"/>
                    <a:pt x="668349" y="1529193"/>
                    <a:pt x="672787" y="1530094"/>
                  </a:cubicBezTo>
                  <a:cubicBezTo>
                    <a:pt x="677201" y="1530973"/>
                    <a:pt x="688712" y="1533631"/>
                    <a:pt x="692249" y="1532753"/>
                  </a:cubicBezTo>
                  <a:cubicBezTo>
                    <a:pt x="695785" y="1531874"/>
                    <a:pt x="696664" y="1528338"/>
                    <a:pt x="701980" y="1530094"/>
                  </a:cubicBezTo>
                  <a:cubicBezTo>
                    <a:pt x="707273" y="1531851"/>
                    <a:pt x="716126" y="1534509"/>
                    <a:pt x="716126" y="1534509"/>
                  </a:cubicBezTo>
                  <a:cubicBezTo>
                    <a:pt x="716126" y="1534509"/>
                    <a:pt x="767416" y="1491193"/>
                    <a:pt x="770074" y="1489413"/>
                  </a:cubicBezTo>
                  <a:cubicBezTo>
                    <a:pt x="772733" y="1487634"/>
                    <a:pt x="770074" y="1476146"/>
                    <a:pt x="776269" y="1475268"/>
                  </a:cubicBezTo>
                  <a:cubicBezTo>
                    <a:pt x="782464" y="1474389"/>
                    <a:pt x="788658" y="1468194"/>
                    <a:pt x="792195" y="1468194"/>
                  </a:cubicBezTo>
                  <a:cubicBezTo>
                    <a:pt x="795731" y="1468194"/>
                    <a:pt x="800169" y="1471731"/>
                    <a:pt x="804584" y="1473511"/>
                  </a:cubicBezTo>
                  <a:cubicBezTo>
                    <a:pt x="808999" y="1475291"/>
                    <a:pt x="813414" y="1480584"/>
                    <a:pt x="812536" y="1485877"/>
                  </a:cubicBezTo>
                  <a:cubicBezTo>
                    <a:pt x="811657" y="1491193"/>
                    <a:pt x="806341" y="1506218"/>
                    <a:pt x="807242" y="1510632"/>
                  </a:cubicBezTo>
                  <a:cubicBezTo>
                    <a:pt x="808121" y="1515047"/>
                    <a:pt x="813437" y="1528315"/>
                    <a:pt x="809901" y="1530094"/>
                  </a:cubicBezTo>
                  <a:cubicBezTo>
                    <a:pt x="806364" y="1531851"/>
                    <a:pt x="798413" y="1543362"/>
                    <a:pt x="798413" y="1543362"/>
                  </a:cubicBezTo>
                  <a:cubicBezTo>
                    <a:pt x="798413" y="1543362"/>
                    <a:pt x="807265" y="1549557"/>
                    <a:pt x="814338" y="1548655"/>
                  </a:cubicBezTo>
                  <a:cubicBezTo>
                    <a:pt x="821411" y="1547777"/>
                    <a:pt x="827606" y="1544240"/>
                    <a:pt x="831142" y="1541582"/>
                  </a:cubicBezTo>
                  <a:cubicBezTo>
                    <a:pt x="834679" y="1538924"/>
                    <a:pt x="841752" y="1538924"/>
                    <a:pt x="845288" y="1539803"/>
                  </a:cubicBezTo>
                  <a:cubicBezTo>
                    <a:pt x="848825" y="1540681"/>
                    <a:pt x="853240" y="1543339"/>
                    <a:pt x="857677" y="1542461"/>
                  </a:cubicBezTo>
                  <a:cubicBezTo>
                    <a:pt x="862092" y="1541582"/>
                    <a:pt x="866530" y="1538046"/>
                    <a:pt x="866530" y="1533608"/>
                  </a:cubicBezTo>
                  <a:cubicBezTo>
                    <a:pt x="866530" y="1529193"/>
                    <a:pt x="867409" y="1527413"/>
                    <a:pt x="872725" y="1523877"/>
                  </a:cubicBezTo>
                  <a:cubicBezTo>
                    <a:pt x="878018" y="1520340"/>
                    <a:pt x="881555" y="1512389"/>
                    <a:pt x="887749" y="1514146"/>
                  </a:cubicBezTo>
                  <a:cubicBezTo>
                    <a:pt x="893944" y="1515925"/>
                    <a:pt x="912505" y="1521219"/>
                    <a:pt x="912505" y="1524755"/>
                  </a:cubicBezTo>
                  <a:cubicBezTo>
                    <a:pt x="912505" y="1528291"/>
                    <a:pt x="914261" y="1537144"/>
                    <a:pt x="917798" y="1537144"/>
                  </a:cubicBezTo>
                  <a:cubicBezTo>
                    <a:pt x="921334" y="1537144"/>
                    <a:pt x="930187" y="1523877"/>
                    <a:pt x="934602" y="1530950"/>
                  </a:cubicBezTo>
                  <a:cubicBezTo>
                    <a:pt x="939017" y="1538023"/>
                    <a:pt x="940797" y="1542437"/>
                    <a:pt x="939017" y="1545974"/>
                  </a:cubicBezTo>
                  <a:cubicBezTo>
                    <a:pt x="937260" y="1549510"/>
                    <a:pt x="927529" y="1560120"/>
                    <a:pt x="927529" y="1560120"/>
                  </a:cubicBezTo>
                  <a:lnTo>
                    <a:pt x="949626" y="1560998"/>
                  </a:lnTo>
                  <a:cubicBezTo>
                    <a:pt x="949626" y="1560998"/>
                    <a:pt x="954942" y="1548609"/>
                    <a:pt x="956699" y="1553047"/>
                  </a:cubicBezTo>
                  <a:cubicBezTo>
                    <a:pt x="958456" y="1557462"/>
                    <a:pt x="961114" y="1570729"/>
                    <a:pt x="967309" y="1570729"/>
                  </a:cubicBezTo>
                  <a:cubicBezTo>
                    <a:pt x="973503" y="1570729"/>
                    <a:pt x="994722" y="1568950"/>
                    <a:pt x="995600" y="1575144"/>
                  </a:cubicBezTo>
                  <a:cubicBezTo>
                    <a:pt x="996479" y="1581339"/>
                    <a:pt x="996479" y="1607851"/>
                    <a:pt x="1000894" y="1607851"/>
                  </a:cubicBezTo>
                  <a:cubicBezTo>
                    <a:pt x="1005308" y="1607851"/>
                    <a:pt x="1017697" y="1603436"/>
                    <a:pt x="1017697" y="1603436"/>
                  </a:cubicBezTo>
                  <a:cubicBezTo>
                    <a:pt x="1017697" y="1603436"/>
                    <a:pt x="1014161" y="1633508"/>
                    <a:pt x="1018576" y="1633508"/>
                  </a:cubicBezTo>
                  <a:cubicBezTo>
                    <a:pt x="1022991" y="1633508"/>
                    <a:pt x="1039795" y="1636166"/>
                    <a:pt x="1044210" y="1636166"/>
                  </a:cubicBezTo>
                  <a:cubicBezTo>
                    <a:pt x="1048624" y="1636166"/>
                    <a:pt x="1053941" y="1640581"/>
                    <a:pt x="1053941" y="1640581"/>
                  </a:cubicBezTo>
                  <a:lnTo>
                    <a:pt x="1063672" y="1698944"/>
                  </a:lnTo>
                  <a:cubicBezTo>
                    <a:pt x="1063672" y="1698944"/>
                    <a:pt x="1065428" y="1710432"/>
                    <a:pt x="1071623" y="1711310"/>
                  </a:cubicBezTo>
                  <a:cubicBezTo>
                    <a:pt x="1077818" y="1712189"/>
                    <a:pt x="1082233" y="1713067"/>
                    <a:pt x="1085769" y="1709530"/>
                  </a:cubicBezTo>
                  <a:cubicBezTo>
                    <a:pt x="1089306" y="1705994"/>
                    <a:pt x="1101672" y="1696263"/>
                    <a:pt x="1105208" y="1694506"/>
                  </a:cubicBezTo>
                  <a:cubicBezTo>
                    <a:pt x="1108745" y="1692726"/>
                    <a:pt x="1111403" y="1691848"/>
                    <a:pt x="1115818" y="1693628"/>
                  </a:cubicBezTo>
                  <a:cubicBezTo>
                    <a:pt x="1120233" y="1695408"/>
                    <a:pt x="1122012" y="1702481"/>
                    <a:pt x="1128207" y="1699823"/>
                  </a:cubicBezTo>
                  <a:cubicBezTo>
                    <a:pt x="1134402" y="1697164"/>
                    <a:pt x="1159157" y="1669751"/>
                    <a:pt x="1160914" y="1672409"/>
                  </a:cubicBezTo>
                  <a:cubicBezTo>
                    <a:pt x="1162670" y="1675067"/>
                    <a:pt x="1163549" y="1679482"/>
                    <a:pt x="1168865" y="1677725"/>
                  </a:cubicBezTo>
                  <a:cubicBezTo>
                    <a:pt x="1174181" y="1675945"/>
                    <a:pt x="1177718" y="1677725"/>
                    <a:pt x="1177718" y="1672409"/>
                  </a:cubicBezTo>
                  <a:cubicBezTo>
                    <a:pt x="1177718" y="1667093"/>
                    <a:pt x="1175961" y="1658263"/>
                    <a:pt x="1181254" y="1658263"/>
                  </a:cubicBezTo>
                  <a:cubicBezTo>
                    <a:pt x="1186547" y="1658263"/>
                    <a:pt x="1189205" y="1659142"/>
                    <a:pt x="1190084" y="1655605"/>
                  </a:cubicBezTo>
                  <a:cubicBezTo>
                    <a:pt x="1190962" y="1652068"/>
                    <a:pt x="1188327" y="1631728"/>
                    <a:pt x="1188327" y="1631728"/>
                  </a:cubicBezTo>
                  <a:lnTo>
                    <a:pt x="1210424" y="1653825"/>
                  </a:lnTo>
                  <a:cubicBezTo>
                    <a:pt x="1210424" y="1653825"/>
                    <a:pt x="1227228" y="1653825"/>
                    <a:pt x="1228107" y="1656483"/>
                  </a:cubicBezTo>
                  <a:cubicBezTo>
                    <a:pt x="1228985" y="1659142"/>
                    <a:pt x="1233423" y="1668873"/>
                    <a:pt x="1230765" y="1671508"/>
                  </a:cubicBezTo>
                  <a:cubicBezTo>
                    <a:pt x="1228107" y="1674166"/>
                    <a:pt x="1225448" y="1674166"/>
                    <a:pt x="1225448" y="1678580"/>
                  </a:cubicBezTo>
                  <a:cubicBezTo>
                    <a:pt x="1225448" y="1682995"/>
                    <a:pt x="1226327" y="1686532"/>
                    <a:pt x="1230765" y="1686532"/>
                  </a:cubicBezTo>
                  <a:cubicBezTo>
                    <a:pt x="1235180" y="1686532"/>
                    <a:pt x="1244032" y="1686532"/>
                    <a:pt x="1244032" y="1686532"/>
                  </a:cubicBezTo>
                  <a:cubicBezTo>
                    <a:pt x="1244032" y="1686532"/>
                    <a:pt x="1257300" y="1709530"/>
                    <a:pt x="1261715" y="1710409"/>
                  </a:cubicBezTo>
                  <a:cubicBezTo>
                    <a:pt x="1266130" y="1711287"/>
                    <a:pt x="1290007" y="1709530"/>
                    <a:pt x="1290007" y="1709530"/>
                  </a:cubicBezTo>
                  <a:lnTo>
                    <a:pt x="1325256" y="1692749"/>
                  </a:lnTo>
                  <a:cubicBezTo>
                    <a:pt x="1330272" y="1690739"/>
                    <a:pt x="1332283" y="1697765"/>
                    <a:pt x="1337321" y="1702804"/>
                  </a:cubicBezTo>
                  <a:cubicBezTo>
                    <a:pt x="1342337" y="1707820"/>
                    <a:pt x="1364458" y="1697788"/>
                    <a:pt x="1368456" y="1694760"/>
                  </a:cubicBezTo>
                  <a:cubicBezTo>
                    <a:pt x="1372455" y="1691733"/>
                    <a:pt x="1386532" y="1682695"/>
                    <a:pt x="1386532" y="1682695"/>
                  </a:cubicBezTo>
                  <a:cubicBezTo>
                    <a:pt x="1386532" y="1682695"/>
                    <a:pt x="1394576" y="1689722"/>
                    <a:pt x="1398597" y="1695754"/>
                  </a:cubicBezTo>
                  <a:cubicBezTo>
                    <a:pt x="1402619" y="1701787"/>
                    <a:pt x="1406641" y="1700770"/>
                    <a:pt x="1409646" y="1696771"/>
                  </a:cubicBezTo>
                  <a:cubicBezTo>
                    <a:pt x="1412651" y="1692773"/>
                    <a:pt x="1404607" y="1681701"/>
                    <a:pt x="1402619" y="1677679"/>
                  </a:cubicBezTo>
                  <a:cubicBezTo>
                    <a:pt x="1400631" y="1673657"/>
                    <a:pt x="1420695" y="1674674"/>
                    <a:pt x="1420695" y="1674674"/>
                  </a:cubicBezTo>
                  <a:lnTo>
                    <a:pt x="1445820" y="1639517"/>
                  </a:lnTo>
                  <a:lnTo>
                    <a:pt x="1458879" y="1641528"/>
                  </a:lnTo>
                  <a:lnTo>
                    <a:pt x="1459896" y="1626458"/>
                  </a:lnTo>
                  <a:cubicBezTo>
                    <a:pt x="1459896" y="1626458"/>
                    <a:pt x="1462901" y="1615409"/>
                    <a:pt x="1465929" y="1611387"/>
                  </a:cubicBezTo>
                  <a:cubicBezTo>
                    <a:pt x="1468957" y="1607366"/>
                    <a:pt x="1445843" y="1594306"/>
                    <a:pt x="1439810" y="1591301"/>
                  </a:cubicBezTo>
                  <a:cubicBezTo>
                    <a:pt x="1433777" y="1588296"/>
                    <a:pt x="1440804" y="1582263"/>
                    <a:pt x="1443832" y="1577224"/>
                  </a:cubicBezTo>
                  <a:cubicBezTo>
                    <a:pt x="1446860" y="1572185"/>
                    <a:pt x="1474990" y="1581246"/>
                    <a:pt x="1474990" y="1581246"/>
                  </a:cubicBezTo>
                  <a:lnTo>
                    <a:pt x="1498104" y="1543062"/>
                  </a:lnTo>
                  <a:cubicBezTo>
                    <a:pt x="1498104" y="1543062"/>
                    <a:pt x="1510170" y="1545072"/>
                    <a:pt x="1512181" y="1541051"/>
                  </a:cubicBezTo>
                  <a:cubicBezTo>
                    <a:pt x="1514192" y="1537029"/>
                    <a:pt x="1509176" y="1527991"/>
                    <a:pt x="1508159" y="1524986"/>
                  </a:cubicBezTo>
                  <a:cubicBezTo>
                    <a:pt x="1507142" y="1521981"/>
                    <a:pt x="1510170" y="1514932"/>
                    <a:pt x="1514192" y="1508899"/>
                  </a:cubicBezTo>
                  <a:cubicBezTo>
                    <a:pt x="1518214" y="1502866"/>
                    <a:pt x="1528245" y="1501872"/>
                    <a:pt x="1535295" y="1500855"/>
                  </a:cubicBezTo>
                  <a:cubicBezTo>
                    <a:pt x="1542345" y="1499838"/>
                    <a:pt x="1527251" y="1488789"/>
                    <a:pt x="1527251" y="1488789"/>
                  </a:cubicBezTo>
                  <a:cubicBezTo>
                    <a:pt x="1527251" y="1488789"/>
                    <a:pt x="1500115" y="1485785"/>
                    <a:pt x="1494106" y="1484767"/>
                  </a:cubicBezTo>
                  <a:cubicBezTo>
                    <a:pt x="1488096" y="1483751"/>
                    <a:pt x="1488073" y="1483773"/>
                    <a:pt x="1485068" y="1479752"/>
                  </a:cubicBezTo>
                  <a:cubicBezTo>
                    <a:pt x="1482063" y="1475730"/>
                    <a:pt x="1486062" y="1470714"/>
                    <a:pt x="1489090" y="1469697"/>
                  </a:cubicBezTo>
                  <a:cubicBezTo>
                    <a:pt x="1492118" y="1468680"/>
                    <a:pt x="1497133" y="1471708"/>
                    <a:pt x="1501155" y="1472702"/>
                  </a:cubicBezTo>
                  <a:cubicBezTo>
                    <a:pt x="1505177" y="1473696"/>
                    <a:pt x="1507188" y="1468680"/>
                    <a:pt x="1507188" y="1464658"/>
                  </a:cubicBezTo>
                  <a:cubicBezTo>
                    <a:pt x="1507188" y="1460636"/>
                    <a:pt x="1503166" y="1439533"/>
                    <a:pt x="1501155" y="1434517"/>
                  </a:cubicBezTo>
                  <a:cubicBezTo>
                    <a:pt x="1499144" y="1429501"/>
                    <a:pt x="1530302" y="1431512"/>
                    <a:pt x="1535318" y="1431512"/>
                  </a:cubicBezTo>
                  <a:cubicBezTo>
                    <a:pt x="1540334" y="1431512"/>
                    <a:pt x="1541351" y="1415448"/>
                    <a:pt x="1541351" y="1411426"/>
                  </a:cubicBezTo>
                  <a:cubicBezTo>
                    <a:pt x="1541351" y="1407404"/>
                    <a:pt x="1554411" y="1400377"/>
                    <a:pt x="1557439" y="1396355"/>
                  </a:cubicBezTo>
                  <a:cubicBezTo>
                    <a:pt x="1560467" y="1392334"/>
                    <a:pt x="1543385" y="1380291"/>
                    <a:pt x="1538346" y="1377263"/>
                  </a:cubicBezTo>
                  <a:cubicBezTo>
                    <a:pt x="1533307" y="1374258"/>
                    <a:pt x="1516249" y="1370236"/>
                    <a:pt x="1516249" y="1370236"/>
                  </a:cubicBezTo>
                  <a:cubicBezTo>
                    <a:pt x="1519254" y="1351144"/>
                    <a:pt x="1539363" y="1345111"/>
                    <a:pt x="1544379" y="1344117"/>
                  </a:cubicBezTo>
                  <a:cubicBezTo>
                    <a:pt x="1549395" y="1343123"/>
                    <a:pt x="1551406" y="1326042"/>
                    <a:pt x="1552423" y="1320009"/>
                  </a:cubicBezTo>
                  <a:cubicBezTo>
                    <a:pt x="1553440" y="1313976"/>
                    <a:pt x="1571515" y="1314993"/>
                    <a:pt x="1574520" y="1313976"/>
                  </a:cubicBezTo>
                  <a:cubicBezTo>
                    <a:pt x="1577525" y="1312959"/>
                    <a:pt x="1573526" y="1300917"/>
                    <a:pt x="1573526" y="1300917"/>
                  </a:cubicBezTo>
                  <a:cubicBezTo>
                    <a:pt x="1573526" y="1300917"/>
                    <a:pt x="1570521" y="1281824"/>
                    <a:pt x="1570521" y="1275791"/>
                  </a:cubicBezTo>
                  <a:cubicBezTo>
                    <a:pt x="1570521" y="1269759"/>
                    <a:pt x="1568510" y="1251683"/>
                    <a:pt x="1568510" y="1251683"/>
                  </a:cubicBezTo>
                  <a:cubicBezTo>
                    <a:pt x="1568510" y="1251683"/>
                    <a:pt x="1579559" y="1245651"/>
                    <a:pt x="1587603" y="1247661"/>
                  </a:cubicBezTo>
                  <a:cubicBezTo>
                    <a:pt x="1595646" y="1249672"/>
                    <a:pt x="1601656" y="1260721"/>
                    <a:pt x="1608706" y="1268765"/>
                  </a:cubicBezTo>
                  <a:cubicBezTo>
                    <a:pt x="1615733" y="1276809"/>
                    <a:pt x="1608706" y="1268765"/>
                    <a:pt x="1612728" y="1265760"/>
                  </a:cubicBezTo>
                  <a:cubicBezTo>
                    <a:pt x="1616750" y="1262755"/>
                    <a:pt x="1608706" y="1249696"/>
                    <a:pt x="1606695" y="1244657"/>
                  </a:cubicBezTo>
                  <a:cubicBezTo>
                    <a:pt x="1604684" y="1239641"/>
                    <a:pt x="1611711" y="1235619"/>
                    <a:pt x="1615733" y="1232591"/>
                  </a:cubicBezTo>
                  <a:cubicBezTo>
                    <a:pt x="1619755" y="1229586"/>
                    <a:pt x="1609700" y="1225564"/>
                    <a:pt x="1605678" y="1222536"/>
                  </a:cubicBezTo>
                  <a:cubicBezTo>
                    <a:pt x="1601656" y="1219531"/>
                    <a:pt x="1611711" y="1199422"/>
                    <a:pt x="1611711" y="1199422"/>
                  </a:cubicBezTo>
                  <a:cubicBezTo>
                    <a:pt x="1611711" y="1199422"/>
                    <a:pt x="1611711" y="1199422"/>
                    <a:pt x="1612728" y="1196417"/>
                  </a:cubicBezTo>
                  <a:cubicBezTo>
                    <a:pt x="1613745" y="1193412"/>
                    <a:pt x="1595646" y="1175314"/>
                    <a:pt x="1590631" y="1172309"/>
                  </a:cubicBezTo>
                  <a:cubicBezTo>
                    <a:pt x="1585615" y="1169304"/>
                    <a:pt x="1585615" y="1160243"/>
                    <a:pt x="1586609" y="1155228"/>
                  </a:cubicBezTo>
                  <a:cubicBezTo>
                    <a:pt x="1587603" y="1150212"/>
                    <a:pt x="1569527" y="1142168"/>
                    <a:pt x="1564512" y="1139163"/>
                  </a:cubicBezTo>
                  <a:cubicBezTo>
                    <a:pt x="1559496" y="1136158"/>
                    <a:pt x="1560490" y="1117066"/>
                    <a:pt x="1560490" y="1112027"/>
                  </a:cubicBezTo>
                  <a:cubicBezTo>
                    <a:pt x="1560490" y="1106988"/>
                    <a:pt x="1578565" y="1099961"/>
                    <a:pt x="1582587" y="1097950"/>
                  </a:cubicBezTo>
                  <a:cubicBezTo>
                    <a:pt x="1586609" y="1095939"/>
                    <a:pt x="1584598" y="1087896"/>
                    <a:pt x="1584598" y="1083897"/>
                  </a:cubicBezTo>
                  <a:cubicBezTo>
                    <a:pt x="1584598" y="1079898"/>
                    <a:pt x="1593636" y="1074859"/>
                    <a:pt x="1593636" y="1074859"/>
                  </a:cubicBezTo>
                  <a:lnTo>
                    <a:pt x="1613722" y="1081886"/>
                  </a:lnTo>
                  <a:lnTo>
                    <a:pt x="1581570" y="1035681"/>
                  </a:lnTo>
                  <a:cubicBezTo>
                    <a:pt x="1581570" y="1035681"/>
                    <a:pt x="1582587" y="1028654"/>
                    <a:pt x="1583581" y="1024632"/>
                  </a:cubicBezTo>
                  <a:cubicBezTo>
                    <a:pt x="1584575" y="1020610"/>
                    <a:pt x="1578565" y="1014577"/>
                    <a:pt x="1573549" y="1013583"/>
                  </a:cubicBezTo>
                  <a:cubicBezTo>
                    <a:pt x="1568533" y="1012566"/>
                    <a:pt x="1566523" y="983442"/>
                    <a:pt x="1566523" y="983442"/>
                  </a:cubicBezTo>
                  <a:cubicBezTo>
                    <a:pt x="1566523" y="983442"/>
                    <a:pt x="1581593" y="989475"/>
                    <a:pt x="1590631" y="997519"/>
                  </a:cubicBezTo>
                  <a:cubicBezTo>
                    <a:pt x="1599668" y="1005563"/>
                    <a:pt x="1598675" y="995508"/>
                    <a:pt x="1601679" y="990492"/>
                  </a:cubicBezTo>
                  <a:cubicBezTo>
                    <a:pt x="1604684" y="985476"/>
                    <a:pt x="1620772" y="992503"/>
                    <a:pt x="1624793" y="995508"/>
                  </a:cubicBezTo>
                  <a:cubicBezTo>
                    <a:pt x="1628815" y="998513"/>
                    <a:pt x="1639864" y="989475"/>
                    <a:pt x="1644880" y="984459"/>
                  </a:cubicBezTo>
                  <a:cubicBezTo>
                    <a:pt x="1649896" y="979444"/>
                    <a:pt x="1655928" y="981454"/>
                    <a:pt x="1661961" y="982448"/>
                  </a:cubicBezTo>
                  <a:cubicBezTo>
                    <a:pt x="1667994" y="983442"/>
                    <a:pt x="1662978" y="978426"/>
                    <a:pt x="1662978" y="972394"/>
                  </a:cubicBezTo>
                  <a:cubicBezTo>
                    <a:pt x="1662978" y="966361"/>
                    <a:pt x="1652924" y="957323"/>
                    <a:pt x="1648925" y="951290"/>
                  </a:cubicBezTo>
                  <a:cubicBezTo>
                    <a:pt x="1644903" y="945258"/>
                    <a:pt x="1645920" y="938231"/>
                    <a:pt x="1645920" y="938231"/>
                  </a:cubicBezTo>
                  <a:cubicBezTo>
                    <a:pt x="1645920" y="938231"/>
                    <a:pt x="1675044" y="951290"/>
                    <a:pt x="1678072" y="952307"/>
                  </a:cubicBezTo>
                  <a:cubicBezTo>
                    <a:pt x="1681077" y="953301"/>
                    <a:pt x="1695153" y="959334"/>
                    <a:pt x="1698158" y="959334"/>
                  </a:cubicBezTo>
                  <a:cubicBezTo>
                    <a:pt x="1701163" y="959334"/>
                    <a:pt x="1709207" y="973411"/>
                    <a:pt x="1721272" y="975422"/>
                  </a:cubicBezTo>
                  <a:cubicBezTo>
                    <a:pt x="1733338" y="977433"/>
                    <a:pt x="1732321" y="962362"/>
                    <a:pt x="1732321" y="957346"/>
                  </a:cubicBezTo>
                  <a:cubicBezTo>
                    <a:pt x="1732321" y="952331"/>
                    <a:pt x="1724277" y="947292"/>
                    <a:pt x="1718268" y="944287"/>
                  </a:cubicBezTo>
                  <a:cubicBezTo>
                    <a:pt x="1712258" y="941282"/>
                    <a:pt x="1732321" y="905108"/>
                    <a:pt x="1735349" y="899075"/>
                  </a:cubicBezTo>
                  <a:cubicBezTo>
                    <a:pt x="1738377" y="893042"/>
                    <a:pt x="1729316" y="888027"/>
                    <a:pt x="1726311" y="884005"/>
                  </a:cubicBezTo>
                  <a:cubicBezTo>
                    <a:pt x="1723306" y="879983"/>
                    <a:pt x="1716257" y="878989"/>
                    <a:pt x="1711241" y="878989"/>
                  </a:cubicBezTo>
                  <a:cubicBezTo>
                    <a:pt x="1706225" y="878989"/>
                    <a:pt x="1707219" y="859897"/>
                    <a:pt x="1708236" y="851853"/>
                  </a:cubicBezTo>
                  <a:cubicBezTo>
                    <a:pt x="1709253" y="843809"/>
                    <a:pt x="1708236" y="851853"/>
                    <a:pt x="1712258" y="847831"/>
                  </a:cubicBezTo>
                  <a:cubicBezTo>
                    <a:pt x="1716280" y="843809"/>
                    <a:pt x="1714269" y="837776"/>
                    <a:pt x="1711241" y="835765"/>
                  </a:cubicBezTo>
                  <a:cubicBezTo>
                    <a:pt x="1708236" y="833754"/>
                    <a:pt x="1703197" y="830749"/>
                    <a:pt x="1703197" y="830749"/>
                  </a:cubicBezTo>
                  <a:cubicBezTo>
                    <a:pt x="1703197" y="830749"/>
                    <a:pt x="1697164" y="796587"/>
                    <a:pt x="1697164" y="792565"/>
                  </a:cubicBezTo>
                  <a:cubicBezTo>
                    <a:pt x="1697164" y="788543"/>
                    <a:pt x="1707196" y="786532"/>
                    <a:pt x="1707196" y="786532"/>
                  </a:cubicBezTo>
                  <a:cubicBezTo>
                    <a:pt x="1707196" y="786532"/>
                    <a:pt x="1711218" y="798598"/>
                    <a:pt x="1717251" y="798598"/>
                  </a:cubicBezTo>
                  <a:cubicBezTo>
                    <a:pt x="1723283" y="798598"/>
                    <a:pt x="1726288" y="787549"/>
                    <a:pt x="1728299" y="783527"/>
                  </a:cubicBezTo>
                  <a:cubicBezTo>
                    <a:pt x="1730310" y="779505"/>
                    <a:pt x="1746374" y="783527"/>
                    <a:pt x="1751413" y="781516"/>
                  </a:cubicBezTo>
                  <a:cubicBezTo>
                    <a:pt x="1756452" y="779505"/>
                    <a:pt x="1757446" y="771461"/>
                    <a:pt x="1758440" y="766446"/>
                  </a:cubicBezTo>
                  <a:cubicBezTo>
                    <a:pt x="1759434" y="761430"/>
                    <a:pt x="1796625" y="741320"/>
                    <a:pt x="1796625" y="741320"/>
                  </a:cubicBezTo>
                  <a:cubicBezTo>
                    <a:pt x="1796625" y="741320"/>
                    <a:pt x="1788581" y="723245"/>
                    <a:pt x="1787587" y="719223"/>
                  </a:cubicBezTo>
                  <a:cubicBezTo>
                    <a:pt x="1786593" y="715201"/>
                    <a:pt x="1785576" y="706164"/>
                    <a:pt x="1786570" y="700131"/>
                  </a:cubicBezTo>
                  <a:cubicBezTo>
                    <a:pt x="1787587" y="694098"/>
                    <a:pt x="1784559" y="672995"/>
                    <a:pt x="1783565" y="665968"/>
                  </a:cubicBezTo>
                  <a:cubicBezTo>
                    <a:pt x="1782548" y="658941"/>
                    <a:pt x="1777533" y="655913"/>
                    <a:pt x="1770506" y="655913"/>
                  </a:cubicBezTo>
                  <a:cubicBezTo>
                    <a:pt x="1763479" y="655913"/>
                    <a:pt x="1746398" y="659935"/>
                    <a:pt x="1741382" y="660929"/>
                  </a:cubicBezTo>
                  <a:cubicBezTo>
                    <a:pt x="1736366" y="661923"/>
                    <a:pt x="1740365" y="625772"/>
                    <a:pt x="1740365" y="620733"/>
                  </a:cubicBezTo>
                  <a:cubicBezTo>
                    <a:pt x="1740365" y="615718"/>
                    <a:pt x="1744387" y="613707"/>
                    <a:pt x="1746398" y="610679"/>
                  </a:cubicBezTo>
                  <a:cubicBezTo>
                    <a:pt x="1748408" y="607651"/>
                    <a:pt x="1754442" y="603652"/>
                    <a:pt x="1759457" y="603652"/>
                  </a:cubicBezTo>
                  <a:cubicBezTo>
                    <a:pt x="1764473" y="603652"/>
                    <a:pt x="1760474" y="598636"/>
                    <a:pt x="1760474" y="594614"/>
                  </a:cubicBezTo>
                  <a:cubicBezTo>
                    <a:pt x="1760474" y="590592"/>
                    <a:pt x="1757469" y="578550"/>
                    <a:pt x="1757469" y="572517"/>
                  </a:cubicBezTo>
                  <a:cubicBezTo>
                    <a:pt x="1757469" y="566484"/>
                    <a:pt x="1739394" y="569512"/>
                    <a:pt x="1736366" y="569512"/>
                  </a:cubicBezTo>
                  <a:cubicBezTo>
                    <a:pt x="1733338" y="569512"/>
                    <a:pt x="1735349" y="531327"/>
                    <a:pt x="1735349" y="531327"/>
                  </a:cubicBezTo>
                  <a:cubicBezTo>
                    <a:pt x="1735349" y="531327"/>
                    <a:pt x="1705208" y="523284"/>
                    <a:pt x="1700192" y="523284"/>
                  </a:cubicBezTo>
                  <a:cubicBezTo>
                    <a:pt x="1695177" y="523284"/>
                    <a:pt x="1678095" y="534332"/>
                    <a:pt x="1673056" y="538354"/>
                  </a:cubicBezTo>
                  <a:cubicBezTo>
                    <a:pt x="1668017" y="542376"/>
                    <a:pt x="1659996" y="543370"/>
                    <a:pt x="1654981" y="543370"/>
                  </a:cubicBezTo>
                  <a:cubicBezTo>
                    <a:pt x="1649965" y="543370"/>
                    <a:pt x="1613791" y="538354"/>
                    <a:pt x="1613791" y="538354"/>
                  </a:cubicBezTo>
                  <a:cubicBezTo>
                    <a:pt x="1613791" y="533338"/>
                    <a:pt x="1615802" y="492149"/>
                    <a:pt x="1615802" y="492149"/>
                  </a:cubicBezTo>
                  <a:cubicBezTo>
                    <a:pt x="1615802" y="492149"/>
                    <a:pt x="1600732" y="500192"/>
                    <a:pt x="1594699" y="502204"/>
                  </a:cubicBezTo>
                  <a:cubicBezTo>
                    <a:pt x="1588666" y="504214"/>
                    <a:pt x="1586655" y="497188"/>
                    <a:pt x="1584667" y="494160"/>
                  </a:cubicBezTo>
                  <a:cubicBezTo>
                    <a:pt x="1582656" y="491155"/>
                    <a:pt x="1579628" y="499175"/>
                    <a:pt x="1572602" y="503197"/>
                  </a:cubicBezTo>
                  <a:cubicBezTo>
                    <a:pt x="1565575" y="507219"/>
                    <a:pt x="1561553" y="507219"/>
                    <a:pt x="1555520" y="507219"/>
                  </a:cubicBezTo>
                  <a:cubicBezTo>
                    <a:pt x="1549487" y="507219"/>
                    <a:pt x="1559542" y="487133"/>
                    <a:pt x="1559542" y="487133"/>
                  </a:cubicBezTo>
                  <a:cubicBezTo>
                    <a:pt x="1559542" y="487133"/>
                    <a:pt x="1525379" y="470052"/>
                    <a:pt x="1520363" y="468041"/>
                  </a:cubicBezTo>
                  <a:cubicBezTo>
                    <a:pt x="1515348" y="466030"/>
                    <a:pt x="1514331" y="450959"/>
                    <a:pt x="1514331" y="443932"/>
                  </a:cubicBezTo>
                  <a:cubicBezTo>
                    <a:pt x="1514331" y="436906"/>
                    <a:pt x="1497249" y="447954"/>
                    <a:pt x="1489205" y="447954"/>
                  </a:cubicBezTo>
                  <a:cubicBezTo>
                    <a:pt x="1481161" y="447954"/>
                    <a:pt x="1477140" y="442939"/>
                    <a:pt x="1473141" y="439911"/>
                  </a:cubicBezTo>
                  <a:cubicBezTo>
                    <a:pt x="1469119" y="436906"/>
                    <a:pt x="1463086" y="445943"/>
                    <a:pt x="1455066" y="449965"/>
                  </a:cubicBezTo>
                  <a:cubicBezTo>
                    <a:pt x="1447022" y="453987"/>
                    <a:pt x="1455066" y="459003"/>
                    <a:pt x="1457077" y="464042"/>
                  </a:cubicBezTo>
                  <a:cubicBezTo>
                    <a:pt x="1459088" y="469058"/>
                    <a:pt x="1454072" y="469058"/>
                    <a:pt x="1451044" y="472086"/>
                  </a:cubicBezTo>
                  <a:cubicBezTo>
                    <a:pt x="1448016" y="475114"/>
                    <a:pt x="1437984" y="466053"/>
                    <a:pt x="1433962" y="464042"/>
                  </a:cubicBezTo>
                  <a:cubicBezTo>
                    <a:pt x="1429940" y="462031"/>
                    <a:pt x="1415887" y="440928"/>
                    <a:pt x="1412859" y="435912"/>
                  </a:cubicBezTo>
                  <a:cubicBezTo>
                    <a:pt x="1409854" y="430896"/>
                    <a:pt x="1420903" y="424863"/>
                    <a:pt x="1425919" y="421835"/>
                  </a:cubicBezTo>
                  <a:cubicBezTo>
                    <a:pt x="1430934" y="418807"/>
                    <a:pt x="1420903" y="408776"/>
                    <a:pt x="1420903" y="402743"/>
                  </a:cubicBezTo>
                  <a:cubicBezTo>
                    <a:pt x="1420903" y="396710"/>
                    <a:pt x="1412859" y="389683"/>
                    <a:pt x="1410848" y="386655"/>
                  </a:cubicBezTo>
                  <a:cubicBezTo>
                    <a:pt x="1408837" y="383627"/>
                    <a:pt x="1410848" y="376601"/>
                    <a:pt x="1410848" y="370591"/>
                  </a:cubicBezTo>
                  <a:cubicBezTo>
                    <a:pt x="1410848" y="364581"/>
                    <a:pt x="1403821" y="359542"/>
                    <a:pt x="1402804" y="355520"/>
                  </a:cubicBezTo>
                  <a:cubicBezTo>
                    <a:pt x="1401787" y="351499"/>
                    <a:pt x="1408837" y="348494"/>
                    <a:pt x="1408837" y="348494"/>
                  </a:cubicBezTo>
                  <a:cubicBezTo>
                    <a:pt x="1408837" y="348494"/>
                    <a:pt x="1388751" y="326396"/>
                    <a:pt x="1384729" y="323368"/>
                  </a:cubicBezTo>
                  <a:cubicBezTo>
                    <a:pt x="1380707" y="320340"/>
                    <a:pt x="1396794" y="312320"/>
                    <a:pt x="1401810" y="308298"/>
                  </a:cubicBezTo>
                  <a:cubicBezTo>
                    <a:pt x="1406826" y="304276"/>
                    <a:pt x="1400816" y="289206"/>
                    <a:pt x="1399799" y="283173"/>
                  </a:cubicBezTo>
                  <a:cubicBezTo>
                    <a:pt x="1398782" y="277140"/>
                    <a:pt x="1390762" y="279151"/>
                    <a:pt x="1385746" y="278157"/>
                  </a:cubicBezTo>
                  <a:cubicBezTo>
                    <a:pt x="1380730" y="277140"/>
                    <a:pt x="1390762" y="251021"/>
                    <a:pt x="1390762" y="251021"/>
                  </a:cubicBezTo>
                  <a:lnTo>
                    <a:pt x="1344418" y="2250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6BD39165-3963-414D-A6B9-7C29DD885E90}"/>
                </a:ext>
              </a:extLst>
            </p:cNvPr>
            <p:cNvSpPr/>
            <p:nvPr/>
          </p:nvSpPr>
          <p:spPr>
            <a:xfrm>
              <a:off x="6019560" y="478187"/>
              <a:ext cx="2562425" cy="1542876"/>
            </a:xfrm>
            <a:custGeom>
              <a:avLst/>
              <a:gdLst>
                <a:gd name="connsiteX0" fmla="*/ 452092 w 2562425"/>
                <a:gd name="connsiteY0" fmla="*/ 1527598 h 1542876"/>
                <a:gd name="connsiteX1" fmla="*/ 470676 w 2562425"/>
                <a:gd name="connsiteY1" fmla="*/ 1527090 h 1542876"/>
                <a:gd name="connsiteX2" fmla="*/ 502319 w 2562425"/>
                <a:gd name="connsiteY2" fmla="*/ 1540658 h 1542876"/>
                <a:gd name="connsiteX3" fmla="*/ 506087 w 2562425"/>
                <a:gd name="connsiteY3" fmla="*/ 1518815 h 1542876"/>
                <a:gd name="connsiteX4" fmla="*/ 500816 w 2562425"/>
                <a:gd name="connsiteY4" fmla="*/ 1506749 h 1542876"/>
                <a:gd name="connsiteX5" fmla="*/ 548293 w 2562425"/>
                <a:gd name="connsiteY5" fmla="*/ 1460775 h 1542876"/>
                <a:gd name="connsiteX6" fmla="*/ 565629 w 2562425"/>
                <a:gd name="connsiteY6" fmla="*/ 1470575 h 1542876"/>
                <a:gd name="connsiteX7" fmla="*/ 556591 w 2562425"/>
                <a:gd name="connsiteY7" fmla="*/ 1491679 h 1542876"/>
                <a:gd name="connsiteX8" fmla="*/ 562624 w 2562425"/>
                <a:gd name="connsiteY8" fmla="*/ 1504484 h 1542876"/>
                <a:gd name="connsiteX9" fmla="*/ 593528 w 2562425"/>
                <a:gd name="connsiteY9" fmla="*/ 1515787 h 1542876"/>
                <a:gd name="connsiteX10" fmla="*/ 604068 w 2562425"/>
                <a:gd name="connsiteY10" fmla="*/ 1536127 h 1542876"/>
                <a:gd name="connsiteX11" fmla="*/ 630441 w 2562425"/>
                <a:gd name="connsiteY11" fmla="*/ 1527829 h 1542876"/>
                <a:gd name="connsiteX12" fmla="*/ 640242 w 2562425"/>
                <a:gd name="connsiteY12" fmla="*/ 1533099 h 1542876"/>
                <a:gd name="connsiteX13" fmla="*/ 647777 w 2562425"/>
                <a:gd name="connsiteY13" fmla="*/ 1521797 h 1542876"/>
                <a:gd name="connsiteX14" fmla="*/ 654549 w 2562425"/>
                <a:gd name="connsiteY14" fmla="*/ 1524062 h 1542876"/>
                <a:gd name="connsiteX15" fmla="*/ 674150 w 2562425"/>
                <a:gd name="connsiteY15" fmla="*/ 1521797 h 1542876"/>
                <a:gd name="connsiteX16" fmla="*/ 676415 w 2562425"/>
                <a:gd name="connsiteY16" fmla="*/ 1511996 h 1542876"/>
                <a:gd name="connsiteX17" fmla="*/ 698259 w 2562425"/>
                <a:gd name="connsiteY17" fmla="*/ 1507466 h 1542876"/>
                <a:gd name="connsiteX18" fmla="*/ 713329 w 2562425"/>
                <a:gd name="connsiteY18" fmla="*/ 1540612 h 1542876"/>
                <a:gd name="connsiteX19" fmla="*/ 727637 w 2562425"/>
                <a:gd name="connsiteY19" fmla="*/ 1536844 h 1542876"/>
                <a:gd name="connsiteX20" fmla="*/ 741205 w 2562425"/>
                <a:gd name="connsiteY20" fmla="*/ 1521773 h 1542876"/>
                <a:gd name="connsiteX21" fmla="*/ 778881 w 2562425"/>
                <a:gd name="connsiteY21" fmla="*/ 1527043 h 1542876"/>
                <a:gd name="connsiteX22" fmla="*/ 803752 w 2562425"/>
                <a:gd name="connsiteY22" fmla="*/ 1539109 h 1542876"/>
                <a:gd name="connsiteX23" fmla="*/ 822590 w 2562425"/>
                <a:gd name="connsiteY23" fmla="*/ 1542877 h 1542876"/>
                <a:gd name="connsiteX24" fmla="*/ 856499 w 2562425"/>
                <a:gd name="connsiteY24" fmla="*/ 1530071 h 1542876"/>
                <a:gd name="connsiteX25" fmla="*/ 858001 w 2562425"/>
                <a:gd name="connsiteY25" fmla="*/ 1507466 h 1542876"/>
                <a:gd name="connsiteX26" fmla="*/ 892673 w 2562425"/>
                <a:gd name="connsiteY26" fmla="*/ 1488627 h 1542876"/>
                <a:gd name="connsiteX27" fmla="*/ 894175 w 2562425"/>
                <a:gd name="connsiteY27" fmla="*/ 1477325 h 1542876"/>
                <a:gd name="connsiteX28" fmla="*/ 944656 w 2562425"/>
                <a:gd name="connsiteY28" fmla="*/ 1410270 h 1542876"/>
                <a:gd name="connsiteX29" fmla="*/ 959727 w 2562425"/>
                <a:gd name="connsiteY29" fmla="*/ 1423838 h 1542876"/>
                <a:gd name="connsiteX30" fmla="*/ 980830 w 2562425"/>
                <a:gd name="connsiteY30" fmla="*/ 1425341 h 1542876"/>
                <a:gd name="connsiteX31" fmla="*/ 990631 w 2562425"/>
                <a:gd name="connsiteY31" fmla="*/ 1435141 h 1542876"/>
                <a:gd name="connsiteX32" fmla="*/ 998166 w 2562425"/>
                <a:gd name="connsiteY32" fmla="*/ 1428369 h 1542876"/>
                <a:gd name="connsiteX33" fmla="*/ 1013237 w 2562425"/>
                <a:gd name="connsiteY33" fmla="*/ 1435141 h 1542876"/>
                <a:gd name="connsiteX34" fmla="*/ 1029809 w 2562425"/>
                <a:gd name="connsiteY34" fmla="*/ 1416303 h 1542876"/>
                <a:gd name="connsiteX35" fmla="*/ 1038108 w 2562425"/>
                <a:gd name="connsiteY35" fmla="*/ 1423075 h 1542876"/>
                <a:gd name="connsiteX36" fmla="*/ 1049410 w 2562425"/>
                <a:gd name="connsiteY36" fmla="*/ 1419308 h 1542876"/>
                <a:gd name="connsiteX37" fmla="*/ 1049410 w 2562425"/>
                <a:gd name="connsiteY37" fmla="*/ 1401232 h 1542876"/>
                <a:gd name="connsiteX38" fmla="*/ 1084821 w 2562425"/>
                <a:gd name="connsiteY38" fmla="*/ 1400470 h 1542876"/>
                <a:gd name="connsiteX39" fmla="*/ 1108190 w 2562425"/>
                <a:gd name="connsiteY39" fmla="*/ 1340951 h 1542876"/>
                <a:gd name="connsiteX40" fmla="*/ 1120995 w 2562425"/>
                <a:gd name="connsiteY40" fmla="*/ 1344718 h 1542876"/>
                <a:gd name="connsiteX41" fmla="*/ 1123260 w 2562425"/>
                <a:gd name="connsiteY41" fmla="*/ 1328885 h 1542876"/>
                <a:gd name="connsiteX42" fmla="*/ 1139833 w 2562425"/>
                <a:gd name="connsiteY42" fmla="*/ 1334918 h 1542876"/>
                <a:gd name="connsiteX43" fmla="*/ 1146606 w 2562425"/>
                <a:gd name="connsiteY43" fmla="*/ 1327383 h 1542876"/>
                <a:gd name="connsiteX44" fmla="*/ 1155643 w 2562425"/>
                <a:gd name="connsiteY44" fmla="*/ 1328145 h 1542876"/>
                <a:gd name="connsiteX45" fmla="*/ 1167709 w 2562425"/>
                <a:gd name="connsiteY45" fmla="*/ 1330410 h 1542876"/>
                <a:gd name="connsiteX46" fmla="*/ 1184282 w 2562425"/>
                <a:gd name="connsiteY46" fmla="*/ 1337946 h 1542876"/>
                <a:gd name="connsiteX47" fmla="*/ 1197850 w 2562425"/>
                <a:gd name="connsiteY47" fmla="*/ 1338708 h 1542876"/>
                <a:gd name="connsiteX48" fmla="*/ 1215186 w 2562425"/>
                <a:gd name="connsiteY48" fmla="*/ 1351514 h 1542876"/>
                <a:gd name="connsiteX49" fmla="*/ 1234786 w 2562425"/>
                <a:gd name="connsiteY49" fmla="*/ 1328145 h 1542876"/>
                <a:gd name="connsiteX50" fmla="*/ 1242322 w 2562425"/>
                <a:gd name="connsiteY50" fmla="*/ 1314577 h 1542876"/>
                <a:gd name="connsiteX51" fmla="*/ 1264927 w 2562425"/>
                <a:gd name="connsiteY51" fmla="*/ 1325880 h 1542876"/>
                <a:gd name="connsiteX52" fmla="*/ 1267932 w 2562425"/>
                <a:gd name="connsiteY52" fmla="*/ 1309307 h 1542876"/>
                <a:gd name="connsiteX53" fmla="*/ 1276970 w 2562425"/>
                <a:gd name="connsiteY53" fmla="*/ 1317605 h 1542876"/>
                <a:gd name="connsiteX54" fmla="*/ 1282240 w 2562425"/>
                <a:gd name="connsiteY54" fmla="*/ 1310070 h 1542876"/>
                <a:gd name="connsiteX55" fmla="*/ 1277710 w 2562425"/>
                <a:gd name="connsiteY55" fmla="*/ 1304037 h 1542876"/>
                <a:gd name="connsiteX56" fmla="*/ 1275445 w 2562425"/>
                <a:gd name="connsiteY56" fmla="*/ 1296502 h 1542876"/>
                <a:gd name="connsiteX57" fmla="*/ 1270174 w 2562425"/>
                <a:gd name="connsiteY57" fmla="*/ 1282934 h 1542876"/>
                <a:gd name="connsiteX58" fmla="*/ 1285245 w 2562425"/>
                <a:gd name="connsiteY58" fmla="*/ 1262593 h 1542876"/>
                <a:gd name="connsiteX59" fmla="*/ 1298813 w 2562425"/>
                <a:gd name="connsiteY59" fmla="*/ 1273133 h 1542876"/>
                <a:gd name="connsiteX60" fmla="*/ 1313884 w 2562425"/>
                <a:gd name="connsiteY60" fmla="*/ 1268603 h 1542876"/>
                <a:gd name="connsiteX61" fmla="*/ 1330457 w 2562425"/>
                <a:gd name="connsiteY61" fmla="*/ 1279143 h 1542876"/>
                <a:gd name="connsiteX62" fmla="*/ 1347029 w 2562425"/>
                <a:gd name="connsiteY62" fmla="*/ 1285916 h 1542876"/>
                <a:gd name="connsiteX63" fmla="*/ 1362100 w 2562425"/>
                <a:gd name="connsiteY63" fmla="*/ 1303251 h 1542876"/>
                <a:gd name="connsiteX64" fmla="*/ 1385469 w 2562425"/>
                <a:gd name="connsiteY64" fmla="*/ 1290446 h 1542876"/>
                <a:gd name="connsiteX65" fmla="*/ 1393004 w 2562425"/>
                <a:gd name="connsiteY65" fmla="*/ 1278380 h 1542876"/>
                <a:gd name="connsiteX66" fmla="*/ 1420879 w 2562425"/>
                <a:gd name="connsiteY66" fmla="*/ 1261045 h 1542876"/>
                <a:gd name="connsiteX67" fmla="*/ 1430680 w 2562425"/>
                <a:gd name="connsiteY67" fmla="*/ 1243709 h 1542876"/>
                <a:gd name="connsiteX68" fmla="*/ 1455551 w 2562425"/>
                <a:gd name="connsiteY68" fmla="*/ 1221866 h 1542876"/>
                <a:gd name="connsiteX69" fmla="*/ 1472886 w 2562425"/>
                <a:gd name="connsiteY69" fmla="*/ 1215093 h 1542876"/>
                <a:gd name="connsiteX70" fmla="*/ 1509800 w 2562425"/>
                <a:gd name="connsiteY70" fmla="*/ 1192488 h 1542876"/>
                <a:gd name="connsiteX71" fmla="*/ 1523368 w 2562425"/>
                <a:gd name="connsiteY71" fmla="*/ 1187218 h 1542876"/>
                <a:gd name="connsiteX72" fmla="*/ 1527898 w 2562425"/>
                <a:gd name="connsiteY72" fmla="*/ 1197018 h 1542876"/>
                <a:gd name="connsiteX73" fmla="*/ 1532429 w 2562425"/>
                <a:gd name="connsiteY73" fmla="*/ 1204553 h 1542876"/>
                <a:gd name="connsiteX74" fmla="*/ 1539202 w 2562425"/>
                <a:gd name="connsiteY74" fmla="*/ 1190246 h 1542876"/>
                <a:gd name="connsiteX75" fmla="*/ 1567840 w 2562425"/>
                <a:gd name="connsiteY75" fmla="*/ 1194776 h 1542876"/>
                <a:gd name="connsiteX76" fmla="*/ 1581408 w 2562425"/>
                <a:gd name="connsiteY76" fmla="*/ 1184975 h 1542876"/>
                <a:gd name="connsiteX77" fmla="*/ 1598744 w 2562425"/>
                <a:gd name="connsiteY77" fmla="*/ 1184975 h 1542876"/>
                <a:gd name="connsiteX78" fmla="*/ 1631150 w 2562425"/>
                <a:gd name="connsiteY78" fmla="*/ 1170668 h 1542876"/>
                <a:gd name="connsiteX79" fmla="*/ 1623615 w 2562425"/>
                <a:gd name="connsiteY79" fmla="*/ 1154835 h 1542876"/>
                <a:gd name="connsiteX80" fmla="*/ 1634918 w 2562425"/>
                <a:gd name="connsiteY80" fmla="*/ 1151830 h 1542876"/>
                <a:gd name="connsiteX81" fmla="*/ 1631150 w 2562425"/>
                <a:gd name="connsiteY81" fmla="*/ 1142029 h 1542876"/>
                <a:gd name="connsiteX82" fmla="*/ 1683134 w 2562425"/>
                <a:gd name="connsiteY82" fmla="*/ 1121689 h 1542876"/>
                <a:gd name="connsiteX83" fmla="*/ 1724578 w 2562425"/>
                <a:gd name="connsiteY83" fmla="*/ 1114154 h 1542876"/>
                <a:gd name="connsiteX84" fmla="*/ 1775059 w 2562425"/>
                <a:gd name="connsiteY84" fmla="*/ 1114916 h 1542876"/>
                <a:gd name="connsiteX85" fmla="*/ 1798428 w 2562425"/>
                <a:gd name="connsiteY85" fmla="*/ 1102851 h 1542876"/>
                <a:gd name="connsiteX86" fmla="*/ 1821034 w 2562425"/>
                <a:gd name="connsiteY86" fmla="*/ 1099846 h 1542876"/>
                <a:gd name="connsiteX87" fmla="*/ 1879051 w 2562425"/>
                <a:gd name="connsiteY87" fmla="*/ 1114916 h 1542876"/>
                <a:gd name="connsiteX88" fmla="*/ 1918992 w 2562425"/>
                <a:gd name="connsiteY88" fmla="*/ 1135257 h 1542876"/>
                <a:gd name="connsiteX89" fmla="*/ 1958171 w 2562425"/>
                <a:gd name="connsiteY89" fmla="*/ 1124717 h 1542876"/>
                <a:gd name="connsiteX90" fmla="*/ 1967971 w 2562425"/>
                <a:gd name="connsiteY90" fmla="*/ 1103613 h 1542876"/>
                <a:gd name="connsiteX91" fmla="*/ 1975506 w 2562425"/>
                <a:gd name="connsiteY91" fmla="*/ 1082510 h 1542876"/>
                <a:gd name="connsiteX92" fmla="*/ 2008652 w 2562425"/>
                <a:gd name="connsiteY92" fmla="*/ 1071207 h 1542876"/>
                <a:gd name="connsiteX93" fmla="*/ 2033523 w 2562425"/>
                <a:gd name="connsiteY93" fmla="*/ 1064435 h 1542876"/>
                <a:gd name="connsiteX94" fmla="*/ 2051598 w 2562425"/>
                <a:gd name="connsiteY94" fmla="*/ 1082510 h 1542876"/>
                <a:gd name="connsiteX95" fmla="*/ 2062901 w 2562425"/>
                <a:gd name="connsiteY95" fmla="*/ 1077240 h 1542876"/>
                <a:gd name="connsiteX96" fmla="*/ 2068934 w 2562425"/>
                <a:gd name="connsiteY96" fmla="*/ 1050104 h 1542876"/>
                <a:gd name="connsiteX97" fmla="*/ 2123946 w 2562425"/>
                <a:gd name="connsiteY97" fmla="*/ 1022228 h 1542876"/>
                <a:gd name="connsiteX98" fmla="*/ 2185730 w 2562425"/>
                <a:gd name="connsiteY98" fmla="*/ 968718 h 1542876"/>
                <a:gd name="connsiteX99" fmla="*/ 2198536 w 2562425"/>
                <a:gd name="connsiteY99" fmla="*/ 950643 h 1542876"/>
                <a:gd name="connsiteX100" fmla="*/ 2224909 w 2562425"/>
                <a:gd name="connsiteY100" fmla="*/ 926535 h 1542876"/>
                <a:gd name="connsiteX101" fmla="*/ 2242985 w 2562425"/>
                <a:gd name="connsiteY101" fmla="*/ 908460 h 1542876"/>
                <a:gd name="connsiteX102" fmla="*/ 2271623 w 2562425"/>
                <a:gd name="connsiteY102" fmla="*/ 889622 h 1542876"/>
                <a:gd name="connsiteX103" fmla="*/ 2288196 w 2562425"/>
                <a:gd name="connsiteY103" fmla="*/ 867779 h 1542876"/>
                <a:gd name="connsiteX104" fmla="*/ 2322105 w 2562425"/>
                <a:gd name="connsiteY104" fmla="*/ 845173 h 1542876"/>
                <a:gd name="connsiteX105" fmla="*/ 2334910 w 2562425"/>
                <a:gd name="connsiteY105" fmla="*/ 849703 h 1542876"/>
                <a:gd name="connsiteX106" fmla="*/ 2338677 w 2562425"/>
                <a:gd name="connsiteY106" fmla="*/ 861006 h 1542876"/>
                <a:gd name="connsiteX107" fmla="*/ 2349980 w 2562425"/>
                <a:gd name="connsiteY107" fmla="*/ 863271 h 1542876"/>
                <a:gd name="connsiteX108" fmla="*/ 2356753 w 2562425"/>
                <a:gd name="connsiteY108" fmla="*/ 860266 h 1542876"/>
                <a:gd name="connsiteX109" fmla="*/ 2354488 w 2562425"/>
                <a:gd name="connsiteY109" fmla="*/ 842931 h 1542876"/>
                <a:gd name="connsiteX110" fmla="*/ 2355250 w 2562425"/>
                <a:gd name="connsiteY110" fmla="*/ 825595 h 1542876"/>
                <a:gd name="connsiteX111" fmla="*/ 2374851 w 2562425"/>
                <a:gd name="connsiteY111" fmla="*/ 821065 h 1542876"/>
                <a:gd name="connsiteX112" fmla="*/ 2394452 w 2562425"/>
                <a:gd name="connsiteY112" fmla="*/ 809762 h 1542876"/>
                <a:gd name="connsiteX113" fmla="*/ 2434393 w 2562425"/>
                <a:gd name="connsiteY113" fmla="*/ 774351 h 1542876"/>
                <a:gd name="connsiteX114" fmla="*/ 2442691 w 2562425"/>
                <a:gd name="connsiteY114" fmla="*/ 792426 h 1542876"/>
                <a:gd name="connsiteX115" fmla="*/ 2454757 w 2562425"/>
                <a:gd name="connsiteY115" fmla="*/ 789421 h 1542876"/>
                <a:gd name="connsiteX116" fmla="*/ 2456260 w 2562425"/>
                <a:gd name="connsiteY116" fmla="*/ 756275 h 1542876"/>
                <a:gd name="connsiteX117" fmla="*/ 2471330 w 2562425"/>
                <a:gd name="connsiteY117" fmla="*/ 741968 h 1542876"/>
                <a:gd name="connsiteX118" fmla="*/ 2472833 w 2562425"/>
                <a:gd name="connsiteY118" fmla="*/ 754773 h 1542876"/>
                <a:gd name="connsiteX119" fmla="*/ 2481870 w 2562425"/>
                <a:gd name="connsiteY119" fmla="*/ 752508 h 1542876"/>
                <a:gd name="connsiteX120" fmla="*/ 2497703 w 2562425"/>
                <a:gd name="connsiteY120" fmla="*/ 735935 h 1542876"/>
                <a:gd name="connsiteX121" fmla="*/ 2514276 w 2562425"/>
                <a:gd name="connsiteY121" fmla="*/ 738200 h 1542876"/>
                <a:gd name="connsiteX122" fmla="*/ 2516541 w 2562425"/>
                <a:gd name="connsiteY122" fmla="*/ 706557 h 1542876"/>
                <a:gd name="connsiteX123" fmla="*/ 2527845 w 2562425"/>
                <a:gd name="connsiteY123" fmla="*/ 686216 h 1542876"/>
                <a:gd name="connsiteX124" fmla="*/ 2532375 w 2562425"/>
                <a:gd name="connsiteY124" fmla="*/ 639502 h 1542876"/>
                <a:gd name="connsiteX125" fmla="*/ 2558748 w 2562425"/>
                <a:gd name="connsiteY125" fmla="*/ 612366 h 1542876"/>
                <a:gd name="connsiteX126" fmla="*/ 2560251 w 2562425"/>
                <a:gd name="connsiteY126" fmla="*/ 582988 h 1542876"/>
                <a:gd name="connsiteX127" fmla="*/ 2553478 w 2562425"/>
                <a:gd name="connsiteY127" fmla="*/ 557377 h 1542876"/>
                <a:gd name="connsiteX128" fmla="*/ 2556483 w 2562425"/>
                <a:gd name="connsiteY128" fmla="*/ 541544 h 1542876"/>
                <a:gd name="connsiteX129" fmla="*/ 2524077 w 2562425"/>
                <a:gd name="connsiteY129" fmla="*/ 509901 h 1542876"/>
                <a:gd name="connsiteX130" fmla="*/ 2515039 w 2562425"/>
                <a:gd name="connsiteY130" fmla="*/ 510663 h 1542876"/>
                <a:gd name="connsiteX131" fmla="*/ 2493936 w 2562425"/>
                <a:gd name="connsiteY131" fmla="*/ 479020 h 1542876"/>
                <a:gd name="connsiteX132" fmla="*/ 2493173 w 2562425"/>
                <a:gd name="connsiteY132" fmla="*/ 454912 h 1542876"/>
                <a:gd name="connsiteX133" fmla="*/ 2456999 w 2562425"/>
                <a:gd name="connsiteY133" fmla="*/ 409700 h 1542876"/>
                <a:gd name="connsiteX134" fmla="*/ 2430626 w 2562425"/>
                <a:gd name="connsiteY134" fmla="*/ 400663 h 1542876"/>
                <a:gd name="connsiteX135" fmla="*/ 2426096 w 2562425"/>
                <a:gd name="connsiteY135" fmla="*/ 394630 h 1542876"/>
                <a:gd name="connsiteX136" fmla="*/ 2425333 w 2562425"/>
                <a:gd name="connsiteY136" fmla="*/ 361484 h 1542876"/>
                <a:gd name="connsiteX137" fmla="*/ 2435133 w 2562425"/>
                <a:gd name="connsiteY137" fmla="*/ 350944 h 1542876"/>
                <a:gd name="connsiteX138" fmla="*/ 2450204 w 2562425"/>
                <a:gd name="connsiteY138" fmla="*/ 344911 h 1542876"/>
                <a:gd name="connsiteX139" fmla="*/ 2428361 w 2562425"/>
                <a:gd name="connsiteY139" fmla="*/ 311765 h 1542876"/>
                <a:gd name="connsiteX140" fmla="*/ 2414053 w 2562425"/>
                <a:gd name="connsiteY140" fmla="*/ 285392 h 1542876"/>
                <a:gd name="connsiteX141" fmla="*/ 2403513 w 2562425"/>
                <a:gd name="connsiteY141" fmla="*/ 286894 h 1542876"/>
                <a:gd name="connsiteX142" fmla="*/ 2397480 w 2562425"/>
                <a:gd name="connsiteY142" fmla="*/ 296695 h 1542876"/>
                <a:gd name="connsiteX143" fmla="*/ 2380907 w 2562425"/>
                <a:gd name="connsiteY143" fmla="*/ 296695 h 1542876"/>
                <a:gd name="connsiteX144" fmla="*/ 2372609 w 2562425"/>
                <a:gd name="connsiteY144" fmla="*/ 280122 h 1542876"/>
                <a:gd name="connsiteX145" fmla="*/ 2365837 w 2562425"/>
                <a:gd name="connsiteY145" fmla="*/ 277117 h 1542876"/>
                <a:gd name="connsiteX146" fmla="*/ 2359804 w 2562425"/>
                <a:gd name="connsiteY146" fmla="*/ 265814 h 1542876"/>
                <a:gd name="connsiteX147" fmla="*/ 2350766 w 2562425"/>
                <a:gd name="connsiteY147" fmla="*/ 252246 h 1542876"/>
                <a:gd name="connsiteX148" fmla="*/ 2347761 w 2562425"/>
                <a:gd name="connsiteY148" fmla="*/ 238678 h 1542876"/>
                <a:gd name="connsiteX149" fmla="*/ 2325918 w 2562425"/>
                <a:gd name="connsiteY149" fmla="*/ 222845 h 1542876"/>
                <a:gd name="connsiteX150" fmla="*/ 2361329 w 2562425"/>
                <a:gd name="connsiteY150" fmla="*/ 191201 h 1542876"/>
                <a:gd name="connsiteX151" fmla="*/ 2364334 w 2562425"/>
                <a:gd name="connsiteY151" fmla="*/ 168595 h 1542876"/>
                <a:gd name="connsiteX152" fmla="*/ 2377902 w 2562425"/>
                <a:gd name="connsiteY152" fmla="*/ 163325 h 1542876"/>
                <a:gd name="connsiteX153" fmla="*/ 2390708 w 2562425"/>
                <a:gd name="connsiteY153" fmla="*/ 170098 h 1542876"/>
                <a:gd name="connsiteX154" fmla="*/ 2395238 w 2562425"/>
                <a:gd name="connsiteY154" fmla="*/ 149757 h 1542876"/>
                <a:gd name="connsiteX155" fmla="*/ 2417081 w 2562425"/>
                <a:gd name="connsiteY155" fmla="*/ 148994 h 1542876"/>
                <a:gd name="connsiteX156" fmla="*/ 2438184 w 2562425"/>
                <a:gd name="connsiteY156" fmla="*/ 118091 h 1542876"/>
                <a:gd name="connsiteX157" fmla="*/ 2472856 w 2562425"/>
                <a:gd name="connsiteY157" fmla="*/ 131659 h 1542876"/>
                <a:gd name="connsiteX158" fmla="*/ 2496964 w 2562425"/>
                <a:gd name="connsiteY158" fmla="*/ 120356 h 1542876"/>
                <a:gd name="connsiteX159" fmla="*/ 2510532 w 2562425"/>
                <a:gd name="connsiteY159" fmla="*/ 103020 h 1542876"/>
                <a:gd name="connsiteX160" fmla="*/ 2525603 w 2562425"/>
                <a:gd name="connsiteY160" fmla="*/ 109793 h 1542876"/>
                <a:gd name="connsiteX161" fmla="*/ 2538407 w 2562425"/>
                <a:gd name="connsiteY161" fmla="*/ 96225 h 1542876"/>
                <a:gd name="connsiteX162" fmla="*/ 2536905 w 2562425"/>
                <a:gd name="connsiteY162" fmla="*/ 85685 h 1542876"/>
                <a:gd name="connsiteX163" fmla="*/ 2539170 w 2562425"/>
                <a:gd name="connsiteY163" fmla="*/ 75144 h 1542876"/>
                <a:gd name="connsiteX164" fmla="*/ 2535403 w 2562425"/>
                <a:gd name="connsiteY164" fmla="*/ 66107 h 1542876"/>
                <a:gd name="connsiteX165" fmla="*/ 2530873 w 2562425"/>
                <a:gd name="connsiteY165" fmla="*/ 59334 h 1542876"/>
                <a:gd name="connsiteX166" fmla="*/ 2541412 w 2562425"/>
                <a:gd name="connsiteY166" fmla="*/ 51036 h 1542876"/>
                <a:gd name="connsiteX167" fmla="*/ 2545943 w 2562425"/>
                <a:gd name="connsiteY167" fmla="*/ 40496 h 1542876"/>
                <a:gd name="connsiteX168" fmla="*/ 2535403 w 2562425"/>
                <a:gd name="connsiteY168" fmla="*/ 14123 h 1542876"/>
                <a:gd name="connsiteX169" fmla="*/ 2535010 w 2562425"/>
                <a:gd name="connsiteY169" fmla="*/ 13568 h 1542876"/>
                <a:gd name="connsiteX170" fmla="*/ 2518853 w 2562425"/>
                <a:gd name="connsiteY170" fmla="*/ 20988 h 1542876"/>
                <a:gd name="connsiteX171" fmla="*/ 2327328 w 2562425"/>
                <a:gd name="connsiteY171" fmla="*/ 47037 h 1542876"/>
                <a:gd name="connsiteX172" fmla="*/ 1811025 w 2562425"/>
                <a:gd name="connsiteY172" fmla="*/ 96826 h 1542876"/>
                <a:gd name="connsiteX173" fmla="*/ 1596525 w 2562425"/>
                <a:gd name="connsiteY173" fmla="*/ 111388 h 1542876"/>
                <a:gd name="connsiteX174" fmla="*/ 1533700 w 2562425"/>
                <a:gd name="connsiteY174" fmla="*/ 105262 h 1542876"/>
                <a:gd name="connsiteX175" fmla="*/ 1416488 w 2562425"/>
                <a:gd name="connsiteY175" fmla="*/ 99900 h 1542876"/>
                <a:gd name="connsiteX176" fmla="*/ 1315363 w 2562425"/>
                <a:gd name="connsiteY176" fmla="*/ 94537 h 1542876"/>
                <a:gd name="connsiteX177" fmla="*/ 1202750 w 2562425"/>
                <a:gd name="connsiteY177" fmla="*/ 84575 h 1542876"/>
                <a:gd name="connsiteX178" fmla="*/ 998212 w 2562425"/>
                <a:gd name="connsiteY178" fmla="*/ 73087 h 1542876"/>
                <a:gd name="connsiteX179" fmla="*/ 783735 w 2562425"/>
                <a:gd name="connsiteY179" fmla="*/ 39387 h 1542876"/>
                <a:gd name="connsiteX180" fmla="*/ 650435 w 2562425"/>
                <a:gd name="connsiteY180" fmla="*/ 27899 h 1542876"/>
                <a:gd name="connsiteX181" fmla="*/ 453525 w 2562425"/>
                <a:gd name="connsiteY181" fmla="*/ 0 h 1542876"/>
                <a:gd name="connsiteX182" fmla="*/ 453455 w 2562425"/>
                <a:gd name="connsiteY182" fmla="*/ 578 h 1542876"/>
                <a:gd name="connsiteX183" fmla="*/ 443655 w 2562425"/>
                <a:gd name="connsiteY183" fmla="*/ 12644 h 1542876"/>
                <a:gd name="connsiteX184" fmla="*/ 420286 w 2562425"/>
                <a:gd name="connsiteY184" fmla="*/ 12644 h 1542876"/>
                <a:gd name="connsiteX185" fmla="*/ 412751 w 2562425"/>
                <a:gd name="connsiteY185" fmla="*/ 20942 h 1542876"/>
                <a:gd name="connsiteX186" fmla="*/ 415756 w 2562425"/>
                <a:gd name="connsiteY186" fmla="*/ 33007 h 1542876"/>
                <a:gd name="connsiteX187" fmla="*/ 400686 w 2562425"/>
                <a:gd name="connsiteY187" fmla="*/ 51845 h 1542876"/>
                <a:gd name="connsiteX188" fmla="*/ 386378 w 2562425"/>
                <a:gd name="connsiteY188" fmla="*/ 64651 h 1542876"/>
                <a:gd name="connsiteX189" fmla="*/ 380345 w 2562425"/>
                <a:gd name="connsiteY189" fmla="*/ 78958 h 1542876"/>
                <a:gd name="connsiteX190" fmla="*/ 375075 w 2562425"/>
                <a:gd name="connsiteY190" fmla="*/ 88759 h 1542876"/>
                <a:gd name="connsiteX191" fmla="*/ 353971 w 2562425"/>
                <a:gd name="connsiteY191" fmla="*/ 113630 h 1542876"/>
                <a:gd name="connsiteX192" fmla="*/ 317798 w 2562425"/>
                <a:gd name="connsiteY192" fmla="*/ 119662 h 1542876"/>
                <a:gd name="connsiteX193" fmla="*/ 283127 w 2562425"/>
                <a:gd name="connsiteY193" fmla="*/ 127960 h 1542876"/>
                <a:gd name="connsiteX194" fmla="*/ 262786 w 2562425"/>
                <a:gd name="connsiteY194" fmla="*/ 140766 h 1542876"/>
                <a:gd name="connsiteX195" fmla="*/ 250720 w 2562425"/>
                <a:gd name="connsiteY195" fmla="*/ 149804 h 1542876"/>
                <a:gd name="connsiteX196" fmla="*/ 232645 w 2562425"/>
                <a:gd name="connsiteY196" fmla="*/ 165637 h 1542876"/>
                <a:gd name="connsiteX197" fmla="*/ 181401 w 2562425"/>
                <a:gd name="connsiteY197" fmla="*/ 217621 h 1542876"/>
                <a:gd name="connsiteX198" fmla="*/ 165567 w 2562425"/>
                <a:gd name="connsiteY198" fmla="*/ 266600 h 1542876"/>
                <a:gd name="connsiteX199" fmla="*/ 154265 w 2562425"/>
                <a:gd name="connsiteY199" fmla="*/ 271130 h 1542876"/>
                <a:gd name="connsiteX200" fmla="*/ 154265 w 2562425"/>
                <a:gd name="connsiteY200" fmla="*/ 253055 h 1542876"/>
                <a:gd name="connsiteX201" fmla="*/ 168572 w 2562425"/>
                <a:gd name="connsiteY201" fmla="*/ 224416 h 1542876"/>
                <a:gd name="connsiteX202" fmla="*/ 182880 w 2562425"/>
                <a:gd name="connsiteY202" fmla="*/ 196541 h 1542876"/>
                <a:gd name="connsiteX203" fmla="*/ 180615 w 2562425"/>
                <a:gd name="connsiteY203" fmla="*/ 193536 h 1542876"/>
                <a:gd name="connsiteX204" fmla="*/ 164042 w 2562425"/>
                <a:gd name="connsiteY204" fmla="*/ 215379 h 1542876"/>
                <a:gd name="connsiteX205" fmla="*/ 148209 w 2562425"/>
                <a:gd name="connsiteY205" fmla="*/ 213876 h 1542876"/>
                <a:gd name="connsiteX206" fmla="*/ 99992 w 2562425"/>
                <a:gd name="connsiteY206" fmla="*/ 203336 h 1542876"/>
                <a:gd name="connsiteX207" fmla="*/ 74382 w 2562425"/>
                <a:gd name="connsiteY207" fmla="*/ 213876 h 1542876"/>
                <a:gd name="connsiteX208" fmla="*/ 75376 w 2562425"/>
                <a:gd name="connsiteY208" fmla="*/ 211611 h 1542876"/>
                <a:gd name="connsiteX209" fmla="*/ 95462 w 2562425"/>
                <a:gd name="connsiteY209" fmla="*/ 223677 h 1542876"/>
                <a:gd name="connsiteX210" fmla="*/ 116565 w 2562425"/>
                <a:gd name="connsiteY210" fmla="*/ 261861 h 1542876"/>
                <a:gd name="connsiteX211" fmla="*/ 118576 w 2562425"/>
                <a:gd name="connsiteY211" fmla="*/ 277926 h 1542876"/>
                <a:gd name="connsiteX212" fmla="*/ 124609 w 2562425"/>
                <a:gd name="connsiteY212" fmla="*/ 300023 h 1542876"/>
                <a:gd name="connsiteX213" fmla="*/ 100501 w 2562425"/>
                <a:gd name="connsiteY213" fmla="*/ 315094 h 1542876"/>
                <a:gd name="connsiteX214" fmla="*/ 89452 w 2562425"/>
                <a:gd name="connsiteY214" fmla="*/ 321126 h 1542876"/>
                <a:gd name="connsiteX215" fmla="*/ 76392 w 2562425"/>
                <a:gd name="connsiteY215" fmla="*/ 330164 h 1542876"/>
                <a:gd name="connsiteX216" fmla="*/ 81408 w 2562425"/>
                <a:gd name="connsiteY216" fmla="*/ 352261 h 1542876"/>
                <a:gd name="connsiteX217" fmla="*/ 65344 w 2562425"/>
                <a:gd name="connsiteY217" fmla="*/ 380391 h 1542876"/>
                <a:gd name="connsiteX218" fmla="*/ 88458 w 2562425"/>
                <a:gd name="connsiteY218" fmla="*/ 418576 h 1542876"/>
                <a:gd name="connsiteX219" fmla="*/ 85453 w 2562425"/>
                <a:gd name="connsiteY219" fmla="*/ 432630 h 1542876"/>
                <a:gd name="connsiteX220" fmla="*/ 70383 w 2562425"/>
                <a:gd name="connsiteY220" fmla="*/ 437645 h 1542876"/>
                <a:gd name="connsiteX221" fmla="*/ 88458 w 2562425"/>
                <a:gd name="connsiteY221" fmla="*/ 455721 h 1542876"/>
                <a:gd name="connsiteX222" fmla="*/ 107550 w 2562425"/>
                <a:gd name="connsiteY222" fmla="*/ 465775 h 1542876"/>
                <a:gd name="connsiteX223" fmla="*/ 97496 w 2562425"/>
                <a:gd name="connsiteY223" fmla="*/ 484868 h 1542876"/>
                <a:gd name="connsiteX224" fmla="*/ 110555 w 2562425"/>
                <a:gd name="connsiteY224" fmla="*/ 502943 h 1542876"/>
                <a:gd name="connsiteX225" fmla="*/ 124609 w 2562425"/>
                <a:gd name="connsiteY225" fmla="*/ 494899 h 1542876"/>
                <a:gd name="connsiteX226" fmla="*/ 146706 w 2562425"/>
                <a:gd name="connsiteY226" fmla="*/ 508976 h 1542876"/>
                <a:gd name="connsiteX227" fmla="*/ 183874 w 2562425"/>
                <a:gd name="connsiteY227" fmla="*/ 526057 h 1542876"/>
                <a:gd name="connsiteX228" fmla="*/ 161777 w 2562425"/>
                <a:gd name="connsiteY228" fmla="*/ 545150 h 1542876"/>
                <a:gd name="connsiteX229" fmla="*/ 157755 w 2562425"/>
                <a:gd name="connsiteY229" fmla="*/ 586339 h 1542876"/>
                <a:gd name="connsiteX230" fmla="*/ 161777 w 2562425"/>
                <a:gd name="connsiteY230" fmla="*/ 603421 h 1542876"/>
                <a:gd name="connsiteX231" fmla="*/ 180869 w 2562425"/>
                <a:gd name="connsiteY231" fmla="*/ 605432 h 1542876"/>
                <a:gd name="connsiteX232" fmla="*/ 198944 w 2562425"/>
                <a:gd name="connsiteY232" fmla="*/ 615486 h 1542876"/>
                <a:gd name="connsiteX233" fmla="*/ 236112 w 2562425"/>
                <a:gd name="connsiteY233" fmla="*/ 587356 h 1542876"/>
                <a:gd name="connsiteX234" fmla="*/ 279313 w 2562425"/>
                <a:gd name="connsiteY234" fmla="*/ 589367 h 1542876"/>
                <a:gd name="connsiteX235" fmla="*/ 299399 w 2562425"/>
                <a:gd name="connsiteY235" fmla="*/ 592372 h 1542876"/>
                <a:gd name="connsiteX236" fmla="*/ 318491 w 2562425"/>
                <a:gd name="connsiteY236" fmla="*/ 595377 h 1542876"/>
                <a:gd name="connsiteX237" fmla="*/ 316480 w 2562425"/>
                <a:gd name="connsiteY237" fmla="*/ 612458 h 1542876"/>
                <a:gd name="connsiteX238" fmla="*/ 302427 w 2562425"/>
                <a:gd name="connsiteY238" fmla="*/ 622513 h 1542876"/>
                <a:gd name="connsiteX239" fmla="*/ 300416 w 2562425"/>
                <a:gd name="connsiteY239" fmla="*/ 651660 h 1542876"/>
                <a:gd name="connsiteX240" fmla="*/ 288350 w 2562425"/>
                <a:gd name="connsiteY240" fmla="*/ 657693 h 1542876"/>
                <a:gd name="connsiteX241" fmla="*/ 275291 w 2562425"/>
                <a:gd name="connsiteY241" fmla="*/ 671770 h 1542876"/>
                <a:gd name="connsiteX242" fmla="*/ 272286 w 2562425"/>
                <a:gd name="connsiteY242" fmla="*/ 702905 h 1542876"/>
                <a:gd name="connsiteX243" fmla="*/ 248178 w 2562425"/>
                <a:gd name="connsiteY243" fmla="*/ 733046 h 1542876"/>
                <a:gd name="connsiteX244" fmla="*/ 261237 w 2562425"/>
                <a:gd name="connsiteY244" fmla="*/ 746105 h 1542876"/>
                <a:gd name="connsiteX245" fmla="*/ 248178 w 2562425"/>
                <a:gd name="connsiteY245" fmla="*/ 766191 h 1542876"/>
                <a:gd name="connsiteX246" fmla="*/ 250189 w 2562425"/>
                <a:gd name="connsiteY246" fmla="*/ 776246 h 1542876"/>
                <a:gd name="connsiteX247" fmla="*/ 247184 w 2562425"/>
                <a:gd name="connsiteY247" fmla="*/ 784290 h 1542876"/>
                <a:gd name="connsiteX248" fmla="*/ 231096 w 2562425"/>
                <a:gd name="connsiteY248" fmla="*/ 771230 h 1542876"/>
                <a:gd name="connsiteX249" fmla="*/ 222059 w 2562425"/>
                <a:gd name="connsiteY249" fmla="*/ 759165 h 1542876"/>
                <a:gd name="connsiteX250" fmla="*/ 173842 w 2562425"/>
                <a:gd name="connsiteY250" fmla="*/ 740072 h 1542876"/>
                <a:gd name="connsiteX251" fmla="*/ 143701 w 2562425"/>
                <a:gd name="connsiteY251" fmla="*/ 738061 h 1542876"/>
                <a:gd name="connsiteX252" fmla="*/ 131636 w 2562425"/>
                <a:gd name="connsiteY252" fmla="*/ 744094 h 1542876"/>
                <a:gd name="connsiteX253" fmla="*/ 133647 w 2562425"/>
                <a:gd name="connsiteY253" fmla="*/ 769219 h 1542876"/>
                <a:gd name="connsiteX254" fmla="*/ 121581 w 2562425"/>
                <a:gd name="connsiteY254" fmla="*/ 778257 h 1542876"/>
                <a:gd name="connsiteX255" fmla="*/ 125603 w 2562425"/>
                <a:gd name="connsiteY255" fmla="*/ 804376 h 1542876"/>
                <a:gd name="connsiteX256" fmla="*/ 115548 w 2562425"/>
                <a:gd name="connsiteY256" fmla="*/ 825479 h 1542876"/>
                <a:gd name="connsiteX257" fmla="*/ 87418 w 2562425"/>
                <a:gd name="connsiteY257" fmla="*/ 847577 h 1542876"/>
                <a:gd name="connsiteX258" fmla="*/ 72347 w 2562425"/>
                <a:gd name="connsiteY258" fmla="*/ 871685 h 1542876"/>
                <a:gd name="connsiteX259" fmla="*/ 66315 w 2562425"/>
                <a:gd name="connsiteY259" fmla="*/ 888766 h 1542876"/>
                <a:gd name="connsiteX260" fmla="*/ 62293 w 2562425"/>
                <a:gd name="connsiteY260" fmla="*/ 889760 h 1542876"/>
                <a:gd name="connsiteX261" fmla="*/ 62293 w 2562425"/>
                <a:gd name="connsiteY261" fmla="*/ 936983 h 1542876"/>
                <a:gd name="connsiteX262" fmla="*/ 52238 w 2562425"/>
                <a:gd name="connsiteY262" fmla="*/ 953047 h 1542876"/>
                <a:gd name="connsiteX263" fmla="*/ 31135 w 2562425"/>
                <a:gd name="connsiteY263" fmla="*/ 949025 h 1542876"/>
                <a:gd name="connsiteX264" fmla="*/ 0 w 2562425"/>
                <a:gd name="connsiteY264" fmla="*/ 980160 h 1542876"/>
                <a:gd name="connsiteX265" fmla="*/ 0 w 2562425"/>
                <a:gd name="connsiteY265" fmla="*/ 1011295 h 1542876"/>
                <a:gd name="connsiteX266" fmla="*/ 46205 w 2562425"/>
                <a:gd name="connsiteY266" fmla="*/ 1037414 h 1542876"/>
                <a:gd name="connsiteX267" fmla="*/ 41189 w 2562425"/>
                <a:gd name="connsiteY267" fmla="*/ 1064550 h 1542876"/>
                <a:gd name="connsiteX268" fmla="*/ 55243 w 2562425"/>
                <a:gd name="connsiteY268" fmla="*/ 1069566 h 1542876"/>
                <a:gd name="connsiteX269" fmla="*/ 57254 w 2562425"/>
                <a:gd name="connsiteY269" fmla="*/ 1094691 h 1542876"/>
                <a:gd name="connsiteX270" fmla="*/ 40173 w 2562425"/>
                <a:gd name="connsiteY270" fmla="*/ 1109762 h 1542876"/>
                <a:gd name="connsiteX271" fmla="*/ 64281 w 2562425"/>
                <a:gd name="connsiteY271" fmla="*/ 1134887 h 1542876"/>
                <a:gd name="connsiteX272" fmla="*/ 58248 w 2562425"/>
                <a:gd name="connsiteY272" fmla="*/ 1141914 h 1542876"/>
                <a:gd name="connsiteX273" fmla="*/ 66292 w 2562425"/>
                <a:gd name="connsiteY273" fmla="*/ 1156984 h 1542876"/>
                <a:gd name="connsiteX274" fmla="*/ 66292 w 2562425"/>
                <a:gd name="connsiteY274" fmla="*/ 1173049 h 1542876"/>
                <a:gd name="connsiteX275" fmla="*/ 76346 w 2562425"/>
                <a:gd name="connsiteY275" fmla="*/ 1189136 h 1542876"/>
                <a:gd name="connsiteX276" fmla="*/ 81362 w 2562425"/>
                <a:gd name="connsiteY276" fmla="*/ 1208228 h 1542876"/>
                <a:gd name="connsiteX277" fmla="*/ 68302 w 2562425"/>
                <a:gd name="connsiteY277" fmla="*/ 1222305 h 1542876"/>
                <a:gd name="connsiteX278" fmla="*/ 89406 w 2562425"/>
                <a:gd name="connsiteY278" fmla="*/ 1250435 h 1542876"/>
                <a:gd name="connsiteX279" fmla="*/ 106487 w 2562425"/>
                <a:gd name="connsiteY279" fmla="*/ 1258479 h 1542876"/>
                <a:gd name="connsiteX280" fmla="*/ 112520 w 2562425"/>
                <a:gd name="connsiteY280" fmla="*/ 1250435 h 1542876"/>
                <a:gd name="connsiteX281" fmla="*/ 110509 w 2562425"/>
                <a:gd name="connsiteY281" fmla="*/ 1236359 h 1542876"/>
                <a:gd name="connsiteX282" fmla="*/ 128585 w 2562425"/>
                <a:gd name="connsiteY282" fmla="*/ 1226304 h 1542876"/>
                <a:gd name="connsiteX283" fmla="*/ 144649 w 2562425"/>
                <a:gd name="connsiteY283" fmla="*/ 1234348 h 1542876"/>
                <a:gd name="connsiteX284" fmla="*/ 169774 w 2562425"/>
                <a:gd name="connsiteY284" fmla="*/ 1230326 h 1542876"/>
                <a:gd name="connsiteX285" fmla="*/ 175807 w 2562425"/>
                <a:gd name="connsiteY285" fmla="*/ 1254434 h 1542876"/>
                <a:gd name="connsiteX286" fmla="*/ 214985 w 2562425"/>
                <a:gd name="connsiteY286" fmla="*/ 1273526 h 1542876"/>
                <a:gd name="connsiteX287" fmla="*/ 210964 w 2562425"/>
                <a:gd name="connsiteY287" fmla="*/ 1293612 h 1542876"/>
                <a:gd name="connsiteX288" fmla="*/ 228045 w 2562425"/>
                <a:gd name="connsiteY288" fmla="*/ 1289591 h 1542876"/>
                <a:gd name="connsiteX289" fmla="*/ 240111 w 2562425"/>
                <a:gd name="connsiteY289" fmla="*/ 1280553 h 1542876"/>
                <a:gd name="connsiteX290" fmla="*/ 250142 w 2562425"/>
                <a:gd name="connsiteY290" fmla="*/ 1288597 h 1542876"/>
                <a:gd name="connsiteX291" fmla="*/ 271246 w 2562425"/>
                <a:gd name="connsiteY291" fmla="*/ 1278542 h 1542876"/>
                <a:gd name="connsiteX292" fmla="*/ 269235 w 2562425"/>
                <a:gd name="connsiteY292" fmla="*/ 1324747 h 1542876"/>
                <a:gd name="connsiteX293" fmla="*/ 310424 w 2562425"/>
                <a:gd name="connsiteY293" fmla="*/ 1329763 h 1542876"/>
                <a:gd name="connsiteX294" fmla="*/ 328500 w 2562425"/>
                <a:gd name="connsiteY294" fmla="*/ 1324747 h 1542876"/>
                <a:gd name="connsiteX295" fmla="*/ 355636 w 2562425"/>
                <a:gd name="connsiteY295" fmla="*/ 1309677 h 1542876"/>
                <a:gd name="connsiteX296" fmla="*/ 390793 w 2562425"/>
                <a:gd name="connsiteY296" fmla="*/ 1317721 h 1542876"/>
                <a:gd name="connsiteX297" fmla="*/ 391810 w 2562425"/>
                <a:gd name="connsiteY297" fmla="*/ 1355905 h 1542876"/>
                <a:gd name="connsiteX298" fmla="*/ 412913 w 2562425"/>
                <a:gd name="connsiteY298" fmla="*/ 1358910 h 1542876"/>
                <a:gd name="connsiteX299" fmla="*/ 415918 w 2562425"/>
                <a:gd name="connsiteY299" fmla="*/ 1381007 h 1542876"/>
                <a:gd name="connsiteX300" fmla="*/ 414901 w 2562425"/>
                <a:gd name="connsiteY300" fmla="*/ 1390045 h 1542876"/>
                <a:gd name="connsiteX301" fmla="*/ 401841 w 2562425"/>
                <a:gd name="connsiteY301" fmla="*/ 1397072 h 1542876"/>
                <a:gd name="connsiteX302" fmla="*/ 395809 w 2562425"/>
                <a:gd name="connsiteY302" fmla="*/ 1407127 h 1542876"/>
                <a:gd name="connsiteX303" fmla="*/ 396825 w 2562425"/>
                <a:gd name="connsiteY303" fmla="*/ 1447322 h 1542876"/>
                <a:gd name="connsiteX304" fmla="*/ 425949 w 2562425"/>
                <a:gd name="connsiteY304" fmla="*/ 1442307 h 1542876"/>
                <a:gd name="connsiteX305" fmla="*/ 439009 w 2562425"/>
                <a:gd name="connsiteY305" fmla="*/ 1452361 h 1542876"/>
                <a:gd name="connsiteX306" fmla="*/ 442014 w 2562425"/>
                <a:gd name="connsiteY306" fmla="*/ 1486524 h 1542876"/>
                <a:gd name="connsiteX307" fmla="*/ 443031 w 2562425"/>
                <a:gd name="connsiteY307" fmla="*/ 1505617 h 1542876"/>
                <a:gd name="connsiteX308" fmla="*/ 452092 w 2562425"/>
                <a:gd name="connsiteY308" fmla="*/ 1527598 h 15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562425" h="1542876">
                  <a:moveTo>
                    <a:pt x="452092" y="1527598"/>
                  </a:moveTo>
                  <a:lnTo>
                    <a:pt x="470676" y="1527090"/>
                  </a:lnTo>
                  <a:lnTo>
                    <a:pt x="502319" y="1540658"/>
                  </a:lnTo>
                  <a:cubicBezTo>
                    <a:pt x="502319" y="1540658"/>
                    <a:pt x="506087" y="1524824"/>
                    <a:pt x="506087" y="1518815"/>
                  </a:cubicBezTo>
                  <a:cubicBezTo>
                    <a:pt x="506087" y="1512805"/>
                    <a:pt x="504584" y="1511280"/>
                    <a:pt x="500816" y="1506749"/>
                  </a:cubicBezTo>
                  <a:cubicBezTo>
                    <a:pt x="497049" y="1502219"/>
                    <a:pt x="548293" y="1460775"/>
                    <a:pt x="548293" y="1460775"/>
                  </a:cubicBezTo>
                  <a:lnTo>
                    <a:pt x="565629" y="1470575"/>
                  </a:lnTo>
                  <a:cubicBezTo>
                    <a:pt x="565629" y="1470575"/>
                    <a:pt x="560359" y="1485646"/>
                    <a:pt x="556591" y="1491679"/>
                  </a:cubicBezTo>
                  <a:cubicBezTo>
                    <a:pt x="552824" y="1497711"/>
                    <a:pt x="556591" y="1501479"/>
                    <a:pt x="562624" y="1504484"/>
                  </a:cubicBezTo>
                  <a:cubicBezTo>
                    <a:pt x="568657" y="1507489"/>
                    <a:pt x="593528" y="1515787"/>
                    <a:pt x="593528" y="1515787"/>
                  </a:cubicBezTo>
                  <a:cubicBezTo>
                    <a:pt x="593528" y="1515787"/>
                    <a:pt x="598798" y="1533862"/>
                    <a:pt x="604068" y="1536127"/>
                  </a:cubicBezTo>
                  <a:cubicBezTo>
                    <a:pt x="609338" y="1538393"/>
                    <a:pt x="626674" y="1528592"/>
                    <a:pt x="630441" y="1527829"/>
                  </a:cubicBezTo>
                  <a:cubicBezTo>
                    <a:pt x="634209" y="1527066"/>
                    <a:pt x="637976" y="1530094"/>
                    <a:pt x="640242" y="1533099"/>
                  </a:cubicBezTo>
                  <a:cubicBezTo>
                    <a:pt x="642507" y="1536104"/>
                    <a:pt x="646275" y="1525564"/>
                    <a:pt x="647777" y="1521797"/>
                  </a:cubicBezTo>
                  <a:cubicBezTo>
                    <a:pt x="649279" y="1518029"/>
                    <a:pt x="653047" y="1521797"/>
                    <a:pt x="654549" y="1524062"/>
                  </a:cubicBezTo>
                  <a:cubicBezTo>
                    <a:pt x="656052" y="1526327"/>
                    <a:pt x="669620" y="1523299"/>
                    <a:pt x="674150" y="1521797"/>
                  </a:cubicBezTo>
                  <a:cubicBezTo>
                    <a:pt x="678681" y="1520294"/>
                    <a:pt x="676415" y="1515764"/>
                    <a:pt x="676415" y="1511996"/>
                  </a:cubicBezTo>
                  <a:cubicBezTo>
                    <a:pt x="676415" y="1508228"/>
                    <a:pt x="698259" y="1507466"/>
                    <a:pt x="698259" y="1507466"/>
                  </a:cubicBezTo>
                  <a:cubicBezTo>
                    <a:pt x="705031" y="1508968"/>
                    <a:pt x="713329" y="1540612"/>
                    <a:pt x="713329" y="1540612"/>
                  </a:cubicBezTo>
                  <a:cubicBezTo>
                    <a:pt x="713329" y="1540612"/>
                    <a:pt x="722367" y="1539849"/>
                    <a:pt x="727637" y="1536844"/>
                  </a:cubicBezTo>
                  <a:cubicBezTo>
                    <a:pt x="732907" y="1533839"/>
                    <a:pt x="741205" y="1521773"/>
                    <a:pt x="741205" y="1521773"/>
                  </a:cubicBezTo>
                  <a:cubicBezTo>
                    <a:pt x="741205" y="1521773"/>
                    <a:pt x="771346" y="1524039"/>
                    <a:pt x="778881" y="1527043"/>
                  </a:cubicBezTo>
                  <a:cubicBezTo>
                    <a:pt x="786416" y="1530048"/>
                    <a:pt x="801487" y="1537584"/>
                    <a:pt x="803752" y="1539109"/>
                  </a:cubicBezTo>
                  <a:cubicBezTo>
                    <a:pt x="806017" y="1540612"/>
                    <a:pt x="816557" y="1542877"/>
                    <a:pt x="822590" y="1542877"/>
                  </a:cubicBezTo>
                  <a:cubicBezTo>
                    <a:pt x="828623" y="1542877"/>
                    <a:pt x="852731" y="1532337"/>
                    <a:pt x="856499" y="1530071"/>
                  </a:cubicBezTo>
                  <a:cubicBezTo>
                    <a:pt x="860266" y="1527806"/>
                    <a:pt x="858764" y="1511996"/>
                    <a:pt x="858001" y="1507466"/>
                  </a:cubicBezTo>
                  <a:cubicBezTo>
                    <a:pt x="857238" y="1502935"/>
                    <a:pt x="886640" y="1490130"/>
                    <a:pt x="892673" y="1488627"/>
                  </a:cubicBezTo>
                  <a:cubicBezTo>
                    <a:pt x="898705" y="1487125"/>
                    <a:pt x="893435" y="1480330"/>
                    <a:pt x="894175" y="1477325"/>
                  </a:cubicBezTo>
                  <a:cubicBezTo>
                    <a:pt x="894938" y="1474320"/>
                    <a:pt x="944656" y="1410270"/>
                    <a:pt x="944656" y="1410270"/>
                  </a:cubicBezTo>
                  <a:cubicBezTo>
                    <a:pt x="944656" y="1410270"/>
                    <a:pt x="955959" y="1420071"/>
                    <a:pt x="959727" y="1423838"/>
                  </a:cubicBezTo>
                  <a:cubicBezTo>
                    <a:pt x="963495" y="1427606"/>
                    <a:pt x="976300" y="1425341"/>
                    <a:pt x="980830" y="1425341"/>
                  </a:cubicBezTo>
                  <a:cubicBezTo>
                    <a:pt x="985361" y="1425341"/>
                    <a:pt x="986863" y="1431374"/>
                    <a:pt x="990631" y="1435141"/>
                  </a:cubicBezTo>
                  <a:cubicBezTo>
                    <a:pt x="994398" y="1438909"/>
                    <a:pt x="998166" y="1432876"/>
                    <a:pt x="998166" y="1428369"/>
                  </a:cubicBezTo>
                  <a:cubicBezTo>
                    <a:pt x="998166" y="1423861"/>
                    <a:pt x="1007966" y="1432899"/>
                    <a:pt x="1013237" y="1435141"/>
                  </a:cubicBezTo>
                  <a:cubicBezTo>
                    <a:pt x="1018506" y="1437406"/>
                    <a:pt x="1029809" y="1416303"/>
                    <a:pt x="1029809" y="1416303"/>
                  </a:cubicBezTo>
                  <a:cubicBezTo>
                    <a:pt x="1029809" y="1416303"/>
                    <a:pt x="1035842" y="1421573"/>
                    <a:pt x="1038108" y="1423075"/>
                  </a:cubicBezTo>
                  <a:cubicBezTo>
                    <a:pt x="1040373" y="1424578"/>
                    <a:pt x="1047908" y="1422313"/>
                    <a:pt x="1049410" y="1419308"/>
                  </a:cubicBezTo>
                  <a:cubicBezTo>
                    <a:pt x="1050913" y="1416303"/>
                    <a:pt x="1050913" y="1405000"/>
                    <a:pt x="1049410" y="1401232"/>
                  </a:cubicBezTo>
                  <a:cubicBezTo>
                    <a:pt x="1047908" y="1397465"/>
                    <a:pt x="1078789" y="1401232"/>
                    <a:pt x="1084821" y="1400470"/>
                  </a:cubicBezTo>
                  <a:cubicBezTo>
                    <a:pt x="1090854" y="1399707"/>
                    <a:pt x="1108190" y="1340951"/>
                    <a:pt x="1108190" y="1340951"/>
                  </a:cubicBezTo>
                  <a:lnTo>
                    <a:pt x="1120995" y="1344718"/>
                  </a:lnTo>
                  <a:lnTo>
                    <a:pt x="1123260" y="1328885"/>
                  </a:lnTo>
                  <a:cubicBezTo>
                    <a:pt x="1123260" y="1328885"/>
                    <a:pt x="1133061" y="1331890"/>
                    <a:pt x="1139833" y="1334918"/>
                  </a:cubicBezTo>
                  <a:cubicBezTo>
                    <a:pt x="1146606" y="1337923"/>
                    <a:pt x="1146606" y="1330387"/>
                    <a:pt x="1146606" y="1327383"/>
                  </a:cubicBezTo>
                  <a:cubicBezTo>
                    <a:pt x="1146606" y="1324378"/>
                    <a:pt x="1153378" y="1327383"/>
                    <a:pt x="1155643" y="1328145"/>
                  </a:cubicBezTo>
                  <a:cubicBezTo>
                    <a:pt x="1157908" y="1328908"/>
                    <a:pt x="1164681" y="1328908"/>
                    <a:pt x="1167709" y="1330410"/>
                  </a:cubicBezTo>
                  <a:cubicBezTo>
                    <a:pt x="1170737" y="1331913"/>
                    <a:pt x="1180514" y="1337946"/>
                    <a:pt x="1184282" y="1337946"/>
                  </a:cubicBezTo>
                  <a:cubicBezTo>
                    <a:pt x="1188049" y="1337946"/>
                    <a:pt x="1194822" y="1338708"/>
                    <a:pt x="1197850" y="1338708"/>
                  </a:cubicBezTo>
                  <a:cubicBezTo>
                    <a:pt x="1200878" y="1338708"/>
                    <a:pt x="1211418" y="1349249"/>
                    <a:pt x="1215186" y="1351514"/>
                  </a:cubicBezTo>
                  <a:cubicBezTo>
                    <a:pt x="1218953" y="1353779"/>
                    <a:pt x="1231019" y="1332676"/>
                    <a:pt x="1234786" y="1328145"/>
                  </a:cubicBezTo>
                  <a:cubicBezTo>
                    <a:pt x="1238554" y="1323615"/>
                    <a:pt x="1241559" y="1320610"/>
                    <a:pt x="1242322" y="1314577"/>
                  </a:cubicBezTo>
                  <a:cubicBezTo>
                    <a:pt x="1243085" y="1308544"/>
                    <a:pt x="1264927" y="1325880"/>
                    <a:pt x="1264927" y="1325880"/>
                  </a:cubicBezTo>
                  <a:lnTo>
                    <a:pt x="1267932" y="1309307"/>
                  </a:lnTo>
                  <a:cubicBezTo>
                    <a:pt x="1267932" y="1309307"/>
                    <a:pt x="1273203" y="1315340"/>
                    <a:pt x="1276970" y="1317605"/>
                  </a:cubicBezTo>
                  <a:cubicBezTo>
                    <a:pt x="1280738" y="1319870"/>
                    <a:pt x="1282240" y="1313075"/>
                    <a:pt x="1282240" y="1310070"/>
                  </a:cubicBezTo>
                  <a:cubicBezTo>
                    <a:pt x="1282240" y="1307065"/>
                    <a:pt x="1279975" y="1305540"/>
                    <a:pt x="1277710" y="1304037"/>
                  </a:cubicBezTo>
                  <a:cubicBezTo>
                    <a:pt x="1275445" y="1302535"/>
                    <a:pt x="1275445" y="1296502"/>
                    <a:pt x="1275445" y="1296502"/>
                  </a:cubicBezTo>
                  <a:cubicBezTo>
                    <a:pt x="1275445" y="1296502"/>
                    <a:pt x="1272440" y="1286701"/>
                    <a:pt x="1270174" y="1282934"/>
                  </a:cubicBezTo>
                  <a:cubicBezTo>
                    <a:pt x="1267909" y="1279166"/>
                    <a:pt x="1285245" y="1262593"/>
                    <a:pt x="1285245" y="1262593"/>
                  </a:cubicBezTo>
                  <a:cubicBezTo>
                    <a:pt x="1285245" y="1262593"/>
                    <a:pt x="1295045" y="1270128"/>
                    <a:pt x="1298813" y="1273133"/>
                  </a:cubicBezTo>
                  <a:cubicBezTo>
                    <a:pt x="1302581" y="1276138"/>
                    <a:pt x="1309353" y="1270868"/>
                    <a:pt x="1313884" y="1268603"/>
                  </a:cubicBezTo>
                  <a:cubicBezTo>
                    <a:pt x="1318414" y="1266338"/>
                    <a:pt x="1326689" y="1276138"/>
                    <a:pt x="1330457" y="1279143"/>
                  </a:cubicBezTo>
                  <a:cubicBezTo>
                    <a:pt x="1334224" y="1282148"/>
                    <a:pt x="1343262" y="1285916"/>
                    <a:pt x="1347029" y="1285916"/>
                  </a:cubicBezTo>
                  <a:cubicBezTo>
                    <a:pt x="1350797" y="1285916"/>
                    <a:pt x="1362100" y="1303251"/>
                    <a:pt x="1362100" y="1303251"/>
                  </a:cubicBezTo>
                  <a:cubicBezTo>
                    <a:pt x="1362100" y="1303251"/>
                    <a:pt x="1381701" y="1292711"/>
                    <a:pt x="1385469" y="1290446"/>
                  </a:cubicBezTo>
                  <a:cubicBezTo>
                    <a:pt x="1389236" y="1288181"/>
                    <a:pt x="1391501" y="1282148"/>
                    <a:pt x="1393004" y="1278380"/>
                  </a:cubicBezTo>
                  <a:cubicBezTo>
                    <a:pt x="1394506" y="1274613"/>
                    <a:pt x="1413344" y="1265575"/>
                    <a:pt x="1420879" y="1261045"/>
                  </a:cubicBezTo>
                  <a:cubicBezTo>
                    <a:pt x="1428415" y="1256514"/>
                    <a:pt x="1430680" y="1243709"/>
                    <a:pt x="1430680" y="1243709"/>
                  </a:cubicBezTo>
                  <a:cubicBezTo>
                    <a:pt x="1430680" y="1243709"/>
                    <a:pt x="1453286" y="1223368"/>
                    <a:pt x="1455551" y="1221866"/>
                  </a:cubicBezTo>
                  <a:cubicBezTo>
                    <a:pt x="1457816" y="1220363"/>
                    <a:pt x="1469119" y="1218098"/>
                    <a:pt x="1472886" y="1215093"/>
                  </a:cubicBezTo>
                  <a:cubicBezTo>
                    <a:pt x="1476654" y="1212089"/>
                    <a:pt x="1505293" y="1194753"/>
                    <a:pt x="1509800" y="1192488"/>
                  </a:cubicBezTo>
                  <a:cubicBezTo>
                    <a:pt x="1514331" y="1190222"/>
                    <a:pt x="1519601" y="1186455"/>
                    <a:pt x="1523368" y="1187218"/>
                  </a:cubicBezTo>
                  <a:cubicBezTo>
                    <a:pt x="1527136" y="1187980"/>
                    <a:pt x="1526373" y="1191748"/>
                    <a:pt x="1527898" y="1197018"/>
                  </a:cubicBezTo>
                  <a:cubicBezTo>
                    <a:pt x="1529401" y="1202288"/>
                    <a:pt x="1527898" y="1204553"/>
                    <a:pt x="1532429" y="1204553"/>
                  </a:cubicBezTo>
                  <a:cubicBezTo>
                    <a:pt x="1536960" y="1204553"/>
                    <a:pt x="1539202" y="1190246"/>
                    <a:pt x="1539202" y="1190246"/>
                  </a:cubicBezTo>
                  <a:cubicBezTo>
                    <a:pt x="1539202" y="1190246"/>
                    <a:pt x="1561807" y="1194013"/>
                    <a:pt x="1567840" y="1194776"/>
                  </a:cubicBezTo>
                  <a:cubicBezTo>
                    <a:pt x="1573873" y="1195539"/>
                    <a:pt x="1581408" y="1184975"/>
                    <a:pt x="1581408" y="1184975"/>
                  </a:cubicBezTo>
                  <a:cubicBezTo>
                    <a:pt x="1581408" y="1184975"/>
                    <a:pt x="1593474" y="1185738"/>
                    <a:pt x="1598744" y="1184975"/>
                  </a:cubicBezTo>
                  <a:cubicBezTo>
                    <a:pt x="1604014" y="1184213"/>
                    <a:pt x="1627382" y="1172910"/>
                    <a:pt x="1631150" y="1170668"/>
                  </a:cubicBezTo>
                  <a:cubicBezTo>
                    <a:pt x="1634918" y="1168403"/>
                    <a:pt x="1625117" y="1159365"/>
                    <a:pt x="1623615" y="1154835"/>
                  </a:cubicBezTo>
                  <a:cubicBezTo>
                    <a:pt x="1622112" y="1150304"/>
                    <a:pt x="1631913" y="1152569"/>
                    <a:pt x="1634918" y="1151830"/>
                  </a:cubicBezTo>
                  <a:cubicBezTo>
                    <a:pt x="1637923" y="1151090"/>
                    <a:pt x="1631150" y="1142029"/>
                    <a:pt x="1631150" y="1142029"/>
                  </a:cubicBezTo>
                  <a:cubicBezTo>
                    <a:pt x="1631150" y="1142029"/>
                    <a:pt x="1674096" y="1123954"/>
                    <a:pt x="1683134" y="1121689"/>
                  </a:cubicBezTo>
                  <a:cubicBezTo>
                    <a:pt x="1692172" y="1119423"/>
                    <a:pt x="1717806" y="1114154"/>
                    <a:pt x="1724578" y="1114154"/>
                  </a:cubicBezTo>
                  <a:cubicBezTo>
                    <a:pt x="1731350" y="1114154"/>
                    <a:pt x="1770552" y="1114916"/>
                    <a:pt x="1775059" y="1114916"/>
                  </a:cubicBezTo>
                  <a:cubicBezTo>
                    <a:pt x="1779590" y="1114916"/>
                    <a:pt x="1793897" y="1105879"/>
                    <a:pt x="1798428" y="1102851"/>
                  </a:cubicBezTo>
                  <a:cubicBezTo>
                    <a:pt x="1802958" y="1099846"/>
                    <a:pt x="1813498" y="1099083"/>
                    <a:pt x="1821034" y="1099846"/>
                  </a:cubicBezTo>
                  <a:cubicBezTo>
                    <a:pt x="1828569" y="1100608"/>
                    <a:pt x="1870775" y="1111911"/>
                    <a:pt x="1879051" y="1114916"/>
                  </a:cubicBezTo>
                  <a:cubicBezTo>
                    <a:pt x="1887348" y="1117921"/>
                    <a:pt x="1903921" y="1126219"/>
                    <a:pt x="1918992" y="1135257"/>
                  </a:cubicBezTo>
                  <a:cubicBezTo>
                    <a:pt x="1934062" y="1144294"/>
                    <a:pt x="1953663" y="1129987"/>
                    <a:pt x="1958171" y="1124717"/>
                  </a:cubicBezTo>
                  <a:cubicBezTo>
                    <a:pt x="1962701" y="1119447"/>
                    <a:pt x="1967971" y="1108883"/>
                    <a:pt x="1967971" y="1103613"/>
                  </a:cubicBezTo>
                  <a:cubicBezTo>
                    <a:pt x="1967971" y="1098343"/>
                    <a:pt x="1972501" y="1087040"/>
                    <a:pt x="1975506" y="1082510"/>
                  </a:cubicBezTo>
                  <a:cubicBezTo>
                    <a:pt x="1978511" y="1077980"/>
                    <a:pt x="2001879" y="1073472"/>
                    <a:pt x="2008652" y="1071207"/>
                  </a:cubicBezTo>
                  <a:cubicBezTo>
                    <a:pt x="2015425" y="1068942"/>
                    <a:pt x="2028253" y="1065174"/>
                    <a:pt x="2033523" y="1064435"/>
                  </a:cubicBezTo>
                  <a:cubicBezTo>
                    <a:pt x="2038793" y="1063695"/>
                    <a:pt x="2047091" y="1078003"/>
                    <a:pt x="2051598" y="1082510"/>
                  </a:cubicBezTo>
                  <a:cubicBezTo>
                    <a:pt x="2056129" y="1087040"/>
                    <a:pt x="2059897" y="1081008"/>
                    <a:pt x="2062901" y="1077240"/>
                  </a:cubicBezTo>
                  <a:cubicBezTo>
                    <a:pt x="2065906" y="1073472"/>
                    <a:pt x="2067432" y="1054634"/>
                    <a:pt x="2068934" y="1050104"/>
                  </a:cubicBezTo>
                  <a:cubicBezTo>
                    <a:pt x="2070436" y="1045573"/>
                    <a:pt x="2107373" y="1032028"/>
                    <a:pt x="2123946" y="1022228"/>
                  </a:cubicBezTo>
                  <a:cubicBezTo>
                    <a:pt x="2140519" y="1012428"/>
                    <a:pt x="2180460" y="974751"/>
                    <a:pt x="2185730" y="968718"/>
                  </a:cubicBezTo>
                  <a:cubicBezTo>
                    <a:pt x="2191001" y="962686"/>
                    <a:pt x="2197796" y="954411"/>
                    <a:pt x="2198536" y="950643"/>
                  </a:cubicBezTo>
                  <a:cubicBezTo>
                    <a:pt x="2199298" y="946876"/>
                    <a:pt x="2219639" y="930303"/>
                    <a:pt x="2224909" y="926535"/>
                  </a:cubicBezTo>
                  <a:cubicBezTo>
                    <a:pt x="2230179" y="922767"/>
                    <a:pt x="2240742" y="909962"/>
                    <a:pt x="2242985" y="908460"/>
                  </a:cubicBezTo>
                  <a:cubicBezTo>
                    <a:pt x="2245250" y="906957"/>
                    <a:pt x="2267855" y="893389"/>
                    <a:pt x="2271623" y="889622"/>
                  </a:cubicBezTo>
                  <a:cubicBezTo>
                    <a:pt x="2275391" y="885854"/>
                    <a:pt x="2286693" y="871546"/>
                    <a:pt x="2288196" y="867779"/>
                  </a:cubicBezTo>
                  <a:cubicBezTo>
                    <a:pt x="2289698" y="864011"/>
                    <a:pt x="2317574" y="847438"/>
                    <a:pt x="2322105" y="845173"/>
                  </a:cubicBezTo>
                  <a:cubicBezTo>
                    <a:pt x="2326635" y="842908"/>
                    <a:pt x="2331142" y="845936"/>
                    <a:pt x="2334910" y="849703"/>
                  </a:cubicBezTo>
                  <a:cubicBezTo>
                    <a:pt x="2338677" y="853471"/>
                    <a:pt x="2337175" y="856476"/>
                    <a:pt x="2338677" y="861006"/>
                  </a:cubicBezTo>
                  <a:cubicBezTo>
                    <a:pt x="2340180" y="865537"/>
                    <a:pt x="2345450" y="863271"/>
                    <a:pt x="2349980" y="863271"/>
                  </a:cubicBezTo>
                  <a:cubicBezTo>
                    <a:pt x="2354511" y="863271"/>
                    <a:pt x="2356013" y="862509"/>
                    <a:pt x="2356753" y="860266"/>
                  </a:cubicBezTo>
                  <a:cubicBezTo>
                    <a:pt x="2357493" y="858024"/>
                    <a:pt x="2355990" y="848964"/>
                    <a:pt x="2354488" y="842931"/>
                  </a:cubicBezTo>
                  <a:cubicBezTo>
                    <a:pt x="2352985" y="836898"/>
                    <a:pt x="2354488" y="831628"/>
                    <a:pt x="2355250" y="825595"/>
                  </a:cubicBezTo>
                  <a:cubicBezTo>
                    <a:pt x="2356013" y="819562"/>
                    <a:pt x="2368055" y="821065"/>
                    <a:pt x="2374851" y="821065"/>
                  </a:cubicBezTo>
                  <a:cubicBezTo>
                    <a:pt x="2381647" y="821065"/>
                    <a:pt x="2394452" y="809762"/>
                    <a:pt x="2394452" y="809762"/>
                  </a:cubicBezTo>
                  <a:lnTo>
                    <a:pt x="2434393" y="774351"/>
                  </a:lnTo>
                  <a:cubicBezTo>
                    <a:pt x="2434393" y="774351"/>
                    <a:pt x="2441929" y="787919"/>
                    <a:pt x="2442691" y="792426"/>
                  </a:cubicBezTo>
                  <a:cubicBezTo>
                    <a:pt x="2443454" y="796956"/>
                    <a:pt x="2450227" y="791663"/>
                    <a:pt x="2454757" y="789421"/>
                  </a:cubicBezTo>
                  <a:cubicBezTo>
                    <a:pt x="2459287" y="787156"/>
                    <a:pt x="2456260" y="762285"/>
                    <a:pt x="2456260" y="756275"/>
                  </a:cubicBezTo>
                  <a:cubicBezTo>
                    <a:pt x="2456260" y="750266"/>
                    <a:pt x="2471330" y="741968"/>
                    <a:pt x="2471330" y="741968"/>
                  </a:cubicBezTo>
                  <a:cubicBezTo>
                    <a:pt x="2471330" y="741968"/>
                    <a:pt x="2472093" y="751005"/>
                    <a:pt x="2472833" y="754773"/>
                  </a:cubicBezTo>
                  <a:cubicBezTo>
                    <a:pt x="2473595" y="758541"/>
                    <a:pt x="2479605" y="755536"/>
                    <a:pt x="2481870" y="752508"/>
                  </a:cubicBezTo>
                  <a:cubicBezTo>
                    <a:pt x="2484135" y="749503"/>
                    <a:pt x="2494675" y="738200"/>
                    <a:pt x="2497703" y="735935"/>
                  </a:cubicBezTo>
                  <a:cubicBezTo>
                    <a:pt x="2500732" y="733670"/>
                    <a:pt x="2514276" y="738200"/>
                    <a:pt x="2514276" y="738200"/>
                  </a:cubicBezTo>
                  <a:lnTo>
                    <a:pt x="2516541" y="706557"/>
                  </a:lnTo>
                  <a:cubicBezTo>
                    <a:pt x="2516541" y="706557"/>
                    <a:pt x="2527082" y="689984"/>
                    <a:pt x="2527845" y="686216"/>
                  </a:cubicBezTo>
                  <a:cubicBezTo>
                    <a:pt x="2528607" y="682448"/>
                    <a:pt x="2532375" y="643270"/>
                    <a:pt x="2532375" y="639502"/>
                  </a:cubicBezTo>
                  <a:cubicBezTo>
                    <a:pt x="2532375" y="635735"/>
                    <a:pt x="2551976" y="619901"/>
                    <a:pt x="2558748" y="612366"/>
                  </a:cubicBezTo>
                  <a:cubicBezTo>
                    <a:pt x="2565521" y="604831"/>
                    <a:pt x="2561013" y="591263"/>
                    <a:pt x="2560251" y="582988"/>
                  </a:cubicBezTo>
                  <a:cubicBezTo>
                    <a:pt x="2559488" y="574690"/>
                    <a:pt x="2554218" y="562647"/>
                    <a:pt x="2553478" y="557377"/>
                  </a:cubicBezTo>
                  <a:cubicBezTo>
                    <a:pt x="2552716" y="552107"/>
                    <a:pt x="2556483" y="541544"/>
                    <a:pt x="2556483" y="541544"/>
                  </a:cubicBezTo>
                  <a:lnTo>
                    <a:pt x="2524077" y="509901"/>
                  </a:lnTo>
                  <a:lnTo>
                    <a:pt x="2515039" y="510663"/>
                  </a:lnTo>
                  <a:cubicBezTo>
                    <a:pt x="2515039" y="510663"/>
                    <a:pt x="2495438" y="483527"/>
                    <a:pt x="2493936" y="479020"/>
                  </a:cubicBezTo>
                  <a:cubicBezTo>
                    <a:pt x="2492433" y="474489"/>
                    <a:pt x="2493173" y="462447"/>
                    <a:pt x="2493173" y="454912"/>
                  </a:cubicBezTo>
                  <a:cubicBezTo>
                    <a:pt x="2493173" y="447376"/>
                    <a:pt x="2459264" y="411965"/>
                    <a:pt x="2456999" y="409700"/>
                  </a:cubicBezTo>
                  <a:cubicBezTo>
                    <a:pt x="2454734" y="407435"/>
                    <a:pt x="2436659" y="402165"/>
                    <a:pt x="2430626" y="400663"/>
                  </a:cubicBezTo>
                  <a:cubicBezTo>
                    <a:pt x="2424593" y="399160"/>
                    <a:pt x="2426096" y="396895"/>
                    <a:pt x="2426096" y="394630"/>
                  </a:cubicBezTo>
                  <a:cubicBezTo>
                    <a:pt x="2426096" y="392365"/>
                    <a:pt x="2425333" y="367494"/>
                    <a:pt x="2425333" y="361484"/>
                  </a:cubicBezTo>
                  <a:cubicBezTo>
                    <a:pt x="2425333" y="355474"/>
                    <a:pt x="2431366" y="354711"/>
                    <a:pt x="2435133" y="350944"/>
                  </a:cubicBezTo>
                  <a:cubicBezTo>
                    <a:pt x="2438901" y="347176"/>
                    <a:pt x="2450204" y="344911"/>
                    <a:pt x="2450204" y="344911"/>
                  </a:cubicBezTo>
                  <a:cubicBezTo>
                    <a:pt x="2450204" y="339641"/>
                    <a:pt x="2434371" y="321542"/>
                    <a:pt x="2428361" y="311765"/>
                  </a:cubicBezTo>
                  <a:cubicBezTo>
                    <a:pt x="2422351" y="301988"/>
                    <a:pt x="2414053" y="285392"/>
                    <a:pt x="2414053" y="285392"/>
                  </a:cubicBezTo>
                  <a:cubicBezTo>
                    <a:pt x="2414053" y="285392"/>
                    <a:pt x="2406518" y="286154"/>
                    <a:pt x="2403513" y="286894"/>
                  </a:cubicBezTo>
                  <a:cubicBezTo>
                    <a:pt x="2400508" y="287634"/>
                    <a:pt x="2400508" y="292164"/>
                    <a:pt x="2397480" y="296695"/>
                  </a:cubicBezTo>
                  <a:cubicBezTo>
                    <a:pt x="2394452" y="301225"/>
                    <a:pt x="2386177" y="298197"/>
                    <a:pt x="2380907" y="296695"/>
                  </a:cubicBezTo>
                  <a:cubicBezTo>
                    <a:pt x="2375637" y="295192"/>
                    <a:pt x="2372609" y="284629"/>
                    <a:pt x="2372609" y="280122"/>
                  </a:cubicBezTo>
                  <a:cubicBezTo>
                    <a:pt x="2372609" y="275614"/>
                    <a:pt x="2368079" y="277117"/>
                    <a:pt x="2365837" y="277117"/>
                  </a:cubicBezTo>
                  <a:cubicBezTo>
                    <a:pt x="2363595" y="277117"/>
                    <a:pt x="2359804" y="269582"/>
                    <a:pt x="2359804" y="265814"/>
                  </a:cubicBezTo>
                  <a:cubicBezTo>
                    <a:pt x="2359804" y="262046"/>
                    <a:pt x="2353771" y="255274"/>
                    <a:pt x="2350766" y="252246"/>
                  </a:cubicBezTo>
                  <a:cubicBezTo>
                    <a:pt x="2347761" y="249218"/>
                    <a:pt x="2347761" y="243208"/>
                    <a:pt x="2347761" y="238678"/>
                  </a:cubicBezTo>
                  <a:cubicBezTo>
                    <a:pt x="2347761" y="234147"/>
                    <a:pt x="2325918" y="222845"/>
                    <a:pt x="2325918" y="222845"/>
                  </a:cubicBezTo>
                  <a:lnTo>
                    <a:pt x="2361329" y="191201"/>
                  </a:lnTo>
                  <a:cubicBezTo>
                    <a:pt x="2361329" y="191201"/>
                    <a:pt x="2363595" y="172363"/>
                    <a:pt x="2364334" y="168595"/>
                  </a:cubicBezTo>
                  <a:cubicBezTo>
                    <a:pt x="2365097" y="164828"/>
                    <a:pt x="2374135" y="163325"/>
                    <a:pt x="2377902" y="163325"/>
                  </a:cubicBezTo>
                  <a:cubicBezTo>
                    <a:pt x="2381670" y="163325"/>
                    <a:pt x="2390708" y="170098"/>
                    <a:pt x="2390708" y="170098"/>
                  </a:cubicBezTo>
                  <a:cubicBezTo>
                    <a:pt x="2390708" y="170098"/>
                    <a:pt x="2393712" y="153525"/>
                    <a:pt x="2395238" y="149757"/>
                  </a:cubicBezTo>
                  <a:cubicBezTo>
                    <a:pt x="2396741" y="145990"/>
                    <a:pt x="2412574" y="148994"/>
                    <a:pt x="2417081" y="148994"/>
                  </a:cubicBezTo>
                  <a:cubicBezTo>
                    <a:pt x="2421612" y="148994"/>
                    <a:pt x="2436682" y="121858"/>
                    <a:pt x="2438184" y="118091"/>
                  </a:cubicBezTo>
                  <a:cubicBezTo>
                    <a:pt x="2439686" y="114323"/>
                    <a:pt x="2468325" y="130156"/>
                    <a:pt x="2472856" y="131659"/>
                  </a:cubicBezTo>
                  <a:cubicBezTo>
                    <a:pt x="2477386" y="133161"/>
                    <a:pt x="2494699" y="122621"/>
                    <a:pt x="2496964" y="120356"/>
                  </a:cubicBezTo>
                  <a:cubicBezTo>
                    <a:pt x="2499229" y="118091"/>
                    <a:pt x="2506764" y="108290"/>
                    <a:pt x="2510532" y="103020"/>
                  </a:cubicBezTo>
                  <a:cubicBezTo>
                    <a:pt x="2514299" y="97750"/>
                    <a:pt x="2525603" y="109793"/>
                    <a:pt x="2525603" y="109793"/>
                  </a:cubicBezTo>
                  <a:cubicBezTo>
                    <a:pt x="2525603" y="109793"/>
                    <a:pt x="2534640" y="99253"/>
                    <a:pt x="2538407" y="96225"/>
                  </a:cubicBezTo>
                  <a:cubicBezTo>
                    <a:pt x="2542175" y="93220"/>
                    <a:pt x="2538407" y="88689"/>
                    <a:pt x="2536905" y="85685"/>
                  </a:cubicBezTo>
                  <a:cubicBezTo>
                    <a:pt x="2535403" y="82680"/>
                    <a:pt x="2537668" y="78149"/>
                    <a:pt x="2539170" y="75144"/>
                  </a:cubicBezTo>
                  <a:cubicBezTo>
                    <a:pt x="2540673" y="72140"/>
                    <a:pt x="2537668" y="66846"/>
                    <a:pt x="2535403" y="66107"/>
                  </a:cubicBezTo>
                  <a:cubicBezTo>
                    <a:pt x="2533138" y="65344"/>
                    <a:pt x="2530873" y="62339"/>
                    <a:pt x="2530873" y="59334"/>
                  </a:cubicBezTo>
                  <a:cubicBezTo>
                    <a:pt x="2530873" y="56329"/>
                    <a:pt x="2541412" y="51036"/>
                    <a:pt x="2541412" y="51036"/>
                  </a:cubicBezTo>
                  <a:cubicBezTo>
                    <a:pt x="2541412" y="51036"/>
                    <a:pt x="2545943" y="45766"/>
                    <a:pt x="2545943" y="40496"/>
                  </a:cubicBezTo>
                  <a:cubicBezTo>
                    <a:pt x="2545943" y="35226"/>
                    <a:pt x="2535403" y="14123"/>
                    <a:pt x="2535403" y="14123"/>
                  </a:cubicBezTo>
                  <a:lnTo>
                    <a:pt x="2535010" y="13568"/>
                  </a:lnTo>
                  <a:cubicBezTo>
                    <a:pt x="2529971" y="17012"/>
                    <a:pt x="2524562" y="19647"/>
                    <a:pt x="2518853" y="20988"/>
                  </a:cubicBezTo>
                  <a:cubicBezTo>
                    <a:pt x="2502765" y="24825"/>
                    <a:pt x="2356452" y="43963"/>
                    <a:pt x="2327328" y="47037"/>
                  </a:cubicBezTo>
                  <a:cubicBezTo>
                    <a:pt x="2298227" y="50112"/>
                    <a:pt x="1837838" y="94537"/>
                    <a:pt x="1811025" y="96826"/>
                  </a:cubicBezTo>
                  <a:cubicBezTo>
                    <a:pt x="1784213" y="99114"/>
                    <a:pt x="1614924" y="111388"/>
                    <a:pt x="1596525" y="111388"/>
                  </a:cubicBezTo>
                  <a:cubicBezTo>
                    <a:pt x="1578149" y="111388"/>
                    <a:pt x="1544425" y="108313"/>
                    <a:pt x="1533700" y="105262"/>
                  </a:cubicBezTo>
                  <a:cubicBezTo>
                    <a:pt x="1522975" y="102188"/>
                    <a:pt x="1436413" y="101425"/>
                    <a:pt x="1416488" y="99900"/>
                  </a:cubicBezTo>
                  <a:cubicBezTo>
                    <a:pt x="1396563" y="98374"/>
                    <a:pt x="1336050" y="94537"/>
                    <a:pt x="1315363" y="94537"/>
                  </a:cubicBezTo>
                  <a:cubicBezTo>
                    <a:pt x="1294676" y="94537"/>
                    <a:pt x="1226512" y="86101"/>
                    <a:pt x="1202750" y="84575"/>
                  </a:cubicBezTo>
                  <a:cubicBezTo>
                    <a:pt x="1179012" y="83050"/>
                    <a:pt x="1022736" y="77687"/>
                    <a:pt x="998212" y="73087"/>
                  </a:cubicBezTo>
                  <a:cubicBezTo>
                    <a:pt x="973711" y="68488"/>
                    <a:pt x="805162" y="42438"/>
                    <a:pt x="783735" y="39387"/>
                  </a:cubicBezTo>
                  <a:cubicBezTo>
                    <a:pt x="762285" y="36312"/>
                    <a:pt x="668834" y="27899"/>
                    <a:pt x="650435" y="27899"/>
                  </a:cubicBezTo>
                  <a:cubicBezTo>
                    <a:pt x="638855" y="27899"/>
                    <a:pt x="532622" y="12066"/>
                    <a:pt x="453525" y="0"/>
                  </a:cubicBezTo>
                  <a:lnTo>
                    <a:pt x="453455" y="578"/>
                  </a:lnTo>
                  <a:cubicBezTo>
                    <a:pt x="453455" y="578"/>
                    <a:pt x="448185" y="8876"/>
                    <a:pt x="443655" y="12644"/>
                  </a:cubicBezTo>
                  <a:cubicBezTo>
                    <a:pt x="439125" y="16411"/>
                    <a:pt x="427082" y="12644"/>
                    <a:pt x="420286" y="12644"/>
                  </a:cubicBezTo>
                  <a:cubicBezTo>
                    <a:pt x="413514" y="12644"/>
                    <a:pt x="415016" y="17174"/>
                    <a:pt x="412751" y="20942"/>
                  </a:cubicBezTo>
                  <a:cubicBezTo>
                    <a:pt x="410486" y="24709"/>
                    <a:pt x="415756" y="28477"/>
                    <a:pt x="415756" y="33007"/>
                  </a:cubicBezTo>
                  <a:cubicBezTo>
                    <a:pt x="415756" y="37538"/>
                    <a:pt x="404453" y="48840"/>
                    <a:pt x="400686" y="51845"/>
                  </a:cubicBezTo>
                  <a:cubicBezTo>
                    <a:pt x="396918" y="54850"/>
                    <a:pt x="390145" y="62385"/>
                    <a:pt x="386378" y="64651"/>
                  </a:cubicBezTo>
                  <a:cubicBezTo>
                    <a:pt x="382610" y="66916"/>
                    <a:pt x="379605" y="75191"/>
                    <a:pt x="380345" y="78958"/>
                  </a:cubicBezTo>
                  <a:cubicBezTo>
                    <a:pt x="381108" y="82726"/>
                    <a:pt x="378080" y="84991"/>
                    <a:pt x="375075" y="88759"/>
                  </a:cubicBezTo>
                  <a:cubicBezTo>
                    <a:pt x="372070" y="92526"/>
                    <a:pt x="359242" y="106834"/>
                    <a:pt x="353971" y="113630"/>
                  </a:cubicBezTo>
                  <a:cubicBezTo>
                    <a:pt x="348702" y="120402"/>
                    <a:pt x="323831" y="120402"/>
                    <a:pt x="317798" y="119662"/>
                  </a:cubicBezTo>
                  <a:cubicBezTo>
                    <a:pt x="311765" y="118923"/>
                    <a:pt x="286894" y="125695"/>
                    <a:pt x="283127" y="127960"/>
                  </a:cubicBezTo>
                  <a:cubicBezTo>
                    <a:pt x="279359" y="130226"/>
                    <a:pt x="265791" y="135496"/>
                    <a:pt x="262786" y="140766"/>
                  </a:cubicBezTo>
                  <a:cubicBezTo>
                    <a:pt x="259781" y="146036"/>
                    <a:pt x="256753" y="146036"/>
                    <a:pt x="250720" y="149804"/>
                  </a:cubicBezTo>
                  <a:cubicBezTo>
                    <a:pt x="244687" y="153571"/>
                    <a:pt x="237915" y="159604"/>
                    <a:pt x="232645" y="165637"/>
                  </a:cubicBezTo>
                  <a:cubicBezTo>
                    <a:pt x="227375" y="171670"/>
                    <a:pt x="189699" y="207081"/>
                    <a:pt x="181401" y="217621"/>
                  </a:cubicBezTo>
                  <a:cubicBezTo>
                    <a:pt x="173102" y="228161"/>
                    <a:pt x="167093" y="257562"/>
                    <a:pt x="165567" y="266600"/>
                  </a:cubicBezTo>
                  <a:cubicBezTo>
                    <a:pt x="164042" y="275638"/>
                    <a:pt x="159534" y="274135"/>
                    <a:pt x="154265" y="271130"/>
                  </a:cubicBezTo>
                  <a:cubicBezTo>
                    <a:pt x="148994" y="268125"/>
                    <a:pt x="152762" y="258325"/>
                    <a:pt x="154265" y="253055"/>
                  </a:cubicBezTo>
                  <a:cubicBezTo>
                    <a:pt x="155767" y="247785"/>
                    <a:pt x="165567" y="232714"/>
                    <a:pt x="168572" y="224416"/>
                  </a:cubicBezTo>
                  <a:cubicBezTo>
                    <a:pt x="171577" y="216118"/>
                    <a:pt x="178373" y="203313"/>
                    <a:pt x="182880" y="196541"/>
                  </a:cubicBezTo>
                  <a:cubicBezTo>
                    <a:pt x="187387" y="189768"/>
                    <a:pt x="183643" y="192010"/>
                    <a:pt x="180615" y="193536"/>
                  </a:cubicBezTo>
                  <a:cubicBezTo>
                    <a:pt x="177587" y="195061"/>
                    <a:pt x="166307" y="210871"/>
                    <a:pt x="164042" y="215379"/>
                  </a:cubicBezTo>
                  <a:cubicBezTo>
                    <a:pt x="161777" y="219909"/>
                    <a:pt x="151976" y="215379"/>
                    <a:pt x="148209" y="213876"/>
                  </a:cubicBezTo>
                  <a:cubicBezTo>
                    <a:pt x="144441" y="212374"/>
                    <a:pt x="108267" y="203336"/>
                    <a:pt x="99992" y="203336"/>
                  </a:cubicBezTo>
                  <a:cubicBezTo>
                    <a:pt x="91694" y="203336"/>
                    <a:pt x="80391" y="213137"/>
                    <a:pt x="74382" y="213876"/>
                  </a:cubicBezTo>
                  <a:lnTo>
                    <a:pt x="75376" y="211611"/>
                  </a:lnTo>
                  <a:cubicBezTo>
                    <a:pt x="75376" y="211611"/>
                    <a:pt x="90446" y="218638"/>
                    <a:pt x="95462" y="223677"/>
                  </a:cubicBezTo>
                  <a:cubicBezTo>
                    <a:pt x="100478" y="228692"/>
                    <a:pt x="116565" y="256822"/>
                    <a:pt x="116565" y="261861"/>
                  </a:cubicBezTo>
                  <a:cubicBezTo>
                    <a:pt x="116565" y="266900"/>
                    <a:pt x="114554" y="273927"/>
                    <a:pt x="118576" y="277926"/>
                  </a:cubicBezTo>
                  <a:cubicBezTo>
                    <a:pt x="122598" y="281948"/>
                    <a:pt x="130642" y="296001"/>
                    <a:pt x="124609" y="300023"/>
                  </a:cubicBezTo>
                  <a:cubicBezTo>
                    <a:pt x="118576" y="304045"/>
                    <a:pt x="105516" y="312089"/>
                    <a:pt x="100501" y="315094"/>
                  </a:cubicBezTo>
                  <a:cubicBezTo>
                    <a:pt x="95485" y="318098"/>
                    <a:pt x="95485" y="317105"/>
                    <a:pt x="89452" y="321126"/>
                  </a:cubicBezTo>
                  <a:cubicBezTo>
                    <a:pt x="83419" y="325148"/>
                    <a:pt x="74382" y="323137"/>
                    <a:pt x="76392" y="330164"/>
                  </a:cubicBezTo>
                  <a:cubicBezTo>
                    <a:pt x="78403" y="337191"/>
                    <a:pt x="85430" y="348262"/>
                    <a:pt x="81408" y="352261"/>
                  </a:cubicBezTo>
                  <a:cubicBezTo>
                    <a:pt x="77386" y="356260"/>
                    <a:pt x="65344" y="380391"/>
                    <a:pt x="65344" y="380391"/>
                  </a:cubicBezTo>
                  <a:cubicBezTo>
                    <a:pt x="65344" y="380391"/>
                    <a:pt x="86447" y="412543"/>
                    <a:pt x="88458" y="418576"/>
                  </a:cubicBezTo>
                  <a:cubicBezTo>
                    <a:pt x="90469" y="424609"/>
                    <a:pt x="90469" y="432630"/>
                    <a:pt x="85453" y="432630"/>
                  </a:cubicBezTo>
                  <a:cubicBezTo>
                    <a:pt x="80437" y="432630"/>
                    <a:pt x="67378" y="431636"/>
                    <a:pt x="70383" y="437645"/>
                  </a:cubicBezTo>
                  <a:cubicBezTo>
                    <a:pt x="73388" y="443655"/>
                    <a:pt x="81431" y="452716"/>
                    <a:pt x="88458" y="455721"/>
                  </a:cubicBezTo>
                  <a:cubicBezTo>
                    <a:pt x="95485" y="458726"/>
                    <a:pt x="108544" y="456715"/>
                    <a:pt x="107550" y="465775"/>
                  </a:cubicBezTo>
                  <a:cubicBezTo>
                    <a:pt x="106534" y="474813"/>
                    <a:pt x="96502" y="479852"/>
                    <a:pt x="97496" y="484868"/>
                  </a:cubicBezTo>
                  <a:cubicBezTo>
                    <a:pt x="98490" y="489884"/>
                    <a:pt x="104523" y="506965"/>
                    <a:pt x="110555" y="502943"/>
                  </a:cubicBezTo>
                  <a:cubicBezTo>
                    <a:pt x="116588" y="498921"/>
                    <a:pt x="118599" y="491895"/>
                    <a:pt x="124609" y="494899"/>
                  </a:cubicBezTo>
                  <a:cubicBezTo>
                    <a:pt x="130618" y="497904"/>
                    <a:pt x="140696" y="505948"/>
                    <a:pt x="146706" y="508976"/>
                  </a:cubicBezTo>
                  <a:cubicBezTo>
                    <a:pt x="152716" y="512004"/>
                    <a:pt x="183874" y="526057"/>
                    <a:pt x="183874" y="526057"/>
                  </a:cubicBezTo>
                  <a:cubicBezTo>
                    <a:pt x="183874" y="526057"/>
                    <a:pt x="164781" y="539117"/>
                    <a:pt x="161777" y="545150"/>
                  </a:cubicBezTo>
                  <a:cubicBezTo>
                    <a:pt x="158772" y="551183"/>
                    <a:pt x="157755" y="576285"/>
                    <a:pt x="157755" y="586339"/>
                  </a:cubicBezTo>
                  <a:cubicBezTo>
                    <a:pt x="157755" y="596394"/>
                    <a:pt x="157755" y="603421"/>
                    <a:pt x="161777" y="603421"/>
                  </a:cubicBezTo>
                  <a:cubicBezTo>
                    <a:pt x="165799" y="603421"/>
                    <a:pt x="177841" y="601410"/>
                    <a:pt x="180869" y="605432"/>
                  </a:cubicBezTo>
                  <a:cubicBezTo>
                    <a:pt x="183897" y="609454"/>
                    <a:pt x="192935" y="619485"/>
                    <a:pt x="198944" y="615486"/>
                  </a:cubicBezTo>
                  <a:cubicBezTo>
                    <a:pt x="204977" y="611465"/>
                    <a:pt x="230102" y="588373"/>
                    <a:pt x="236112" y="587356"/>
                  </a:cubicBezTo>
                  <a:cubicBezTo>
                    <a:pt x="242122" y="586339"/>
                    <a:pt x="270275" y="588350"/>
                    <a:pt x="279313" y="589367"/>
                  </a:cubicBezTo>
                  <a:cubicBezTo>
                    <a:pt x="288350" y="590384"/>
                    <a:pt x="291378" y="589367"/>
                    <a:pt x="299399" y="592372"/>
                  </a:cubicBezTo>
                  <a:cubicBezTo>
                    <a:pt x="307420" y="595377"/>
                    <a:pt x="318491" y="595377"/>
                    <a:pt x="318491" y="595377"/>
                  </a:cubicBezTo>
                  <a:cubicBezTo>
                    <a:pt x="318491" y="595377"/>
                    <a:pt x="320502" y="611465"/>
                    <a:pt x="316480" y="612458"/>
                  </a:cubicBezTo>
                  <a:cubicBezTo>
                    <a:pt x="312458" y="613452"/>
                    <a:pt x="302427" y="618491"/>
                    <a:pt x="302427" y="622513"/>
                  </a:cubicBezTo>
                  <a:cubicBezTo>
                    <a:pt x="302427" y="626535"/>
                    <a:pt x="304438" y="647638"/>
                    <a:pt x="300416" y="651660"/>
                  </a:cubicBezTo>
                  <a:cubicBezTo>
                    <a:pt x="296394" y="655682"/>
                    <a:pt x="291378" y="656676"/>
                    <a:pt x="288350" y="657693"/>
                  </a:cubicBezTo>
                  <a:cubicBezTo>
                    <a:pt x="285345" y="658687"/>
                    <a:pt x="275291" y="671770"/>
                    <a:pt x="275291" y="671770"/>
                  </a:cubicBezTo>
                  <a:cubicBezTo>
                    <a:pt x="275291" y="671770"/>
                    <a:pt x="276308" y="698906"/>
                    <a:pt x="272286" y="702905"/>
                  </a:cubicBezTo>
                  <a:cubicBezTo>
                    <a:pt x="268264" y="706926"/>
                    <a:pt x="248178" y="733046"/>
                    <a:pt x="248178" y="733046"/>
                  </a:cubicBezTo>
                  <a:lnTo>
                    <a:pt x="261237" y="746105"/>
                  </a:lnTo>
                  <a:lnTo>
                    <a:pt x="248178" y="766191"/>
                  </a:lnTo>
                  <a:cubicBezTo>
                    <a:pt x="248178" y="766191"/>
                    <a:pt x="249195" y="773218"/>
                    <a:pt x="250189" y="776246"/>
                  </a:cubicBezTo>
                  <a:cubicBezTo>
                    <a:pt x="251182" y="779251"/>
                    <a:pt x="255227" y="787295"/>
                    <a:pt x="247184" y="784290"/>
                  </a:cubicBezTo>
                  <a:cubicBezTo>
                    <a:pt x="239140" y="781285"/>
                    <a:pt x="231096" y="775252"/>
                    <a:pt x="231096" y="771230"/>
                  </a:cubicBezTo>
                  <a:cubicBezTo>
                    <a:pt x="231096" y="767208"/>
                    <a:pt x="229085" y="761176"/>
                    <a:pt x="222059" y="759165"/>
                  </a:cubicBezTo>
                  <a:cubicBezTo>
                    <a:pt x="215032" y="757154"/>
                    <a:pt x="182880" y="742083"/>
                    <a:pt x="173842" y="740072"/>
                  </a:cubicBezTo>
                  <a:cubicBezTo>
                    <a:pt x="164804" y="738061"/>
                    <a:pt x="143701" y="738061"/>
                    <a:pt x="143701" y="738061"/>
                  </a:cubicBezTo>
                  <a:cubicBezTo>
                    <a:pt x="143701" y="738061"/>
                    <a:pt x="132652" y="740072"/>
                    <a:pt x="131636" y="744094"/>
                  </a:cubicBezTo>
                  <a:cubicBezTo>
                    <a:pt x="130618" y="748116"/>
                    <a:pt x="138662" y="768202"/>
                    <a:pt x="133647" y="769219"/>
                  </a:cubicBezTo>
                  <a:cubicBezTo>
                    <a:pt x="128631" y="770213"/>
                    <a:pt x="120587" y="771230"/>
                    <a:pt x="121581" y="778257"/>
                  </a:cubicBezTo>
                  <a:cubicBezTo>
                    <a:pt x="122598" y="785284"/>
                    <a:pt x="127614" y="795338"/>
                    <a:pt x="125603" y="804376"/>
                  </a:cubicBezTo>
                  <a:cubicBezTo>
                    <a:pt x="123592" y="813414"/>
                    <a:pt x="119570" y="818453"/>
                    <a:pt x="115548" y="825479"/>
                  </a:cubicBezTo>
                  <a:cubicBezTo>
                    <a:pt x="111526" y="832506"/>
                    <a:pt x="90446" y="844572"/>
                    <a:pt x="87418" y="847577"/>
                  </a:cubicBezTo>
                  <a:cubicBezTo>
                    <a:pt x="84390" y="850582"/>
                    <a:pt x="72347" y="867663"/>
                    <a:pt x="72347" y="871685"/>
                  </a:cubicBezTo>
                  <a:cubicBezTo>
                    <a:pt x="72347" y="875707"/>
                    <a:pt x="70337" y="887772"/>
                    <a:pt x="66315" y="888766"/>
                  </a:cubicBezTo>
                  <a:cubicBezTo>
                    <a:pt x="62293" y="889760"/>
                    <a:pt x="62293" y="889760"/>
                    <a:pt x="62293" y="889760"/>
                  </a:cubicBezTo>
                  <a:lnTo>
                    <a:pt x="62293" y="936983"/>
                  </a:lnTo>
                  <a:cubicBezTo>
                    <a:pt x="62293" y="936983"/>
                    <a:pt x="61276" y="953047"/>
                    <a:pt x="52238" y="953047"/>
                  </a:cubicBezTo>
                  <a:cubicBezTo>
                    <a:pt x="43200" y="953047"/>
                    <a:pt x="31135" y="949025"/>
                    <a:pt x="31135" y="949025"/>
                  </a:cubicBezTo>
                  <a:cubicBezTo>
                    <a:pt x="31135" y="949025"/>
                    <a:pt x="13059" y="981177"/>
                    <a:pt x="0" y="980160"/>
                  </a:cubicBezTo>
                  <a:lnTo>
                    <a:pt x="0" y="1011295"/>
                  </a:lnTo>
                  <a:lnTo>
                    <a:pt x="46205" y="1037414"/>
                  </a:lnTo>
                  <a:cubicBezTo>
                    <a:pt x="46205" y="1037414"/>
                    <a:pt x="36174" y="1063533"/>
                    <a:pt x="41189" y="1064550"/>
                  </a:cubicBezTo>
                  <a:cubicBezTo>
                    <a:pt x="46205" y="1065567"/>
                    <a:pt x="54249" y="1063556"/>
                    <a:pt x="55243" y="1069566"/>
                  </a:cubicBezTo>
                  <a:cubicBezTo>
                    <a:pt x="56237" y="1075576"/>
                    <a:pt x="62270" y="1090669"/>
                    <a:pt x="57254" y="1094691"/>
                  </a:cubicBezTo>
                  <a:cubicBezTo>
                    <a:pt x="52238" y="1098713"/>
                    <a:pt x="36150" y="1106757"/>
                    <a:pt x="40173" y="1109762"/>
                  </a:cubicBezTo>
                  <a:cubicBezTo>
                    <a:pt x="44194" y="1112767"/>
                    <a:pt x="64281" y="1134887"/>
                    <a:pt x="64281" y="1134887"/>
                  </a:cubicBezTo>
                  <a:cubicBezTo>
                    <a:pt x="64281" y="1134887"/>
                    <a:pt x="57254" y="1137892"/>
                    <a:pt x="58248" y="1141914"/>
                  </a:cubicBezTo>
                  <a:cubicBezTo>
                    <a:pt x="59265" y="1145936"/>
                    <a:pt x="66292" y="1150951"/>
                    <a:pt x="66292" y="1156984"/>
                  </a:cubicBezTo>
                  <a:cubicBezTo>
                    <a:pt x="66292" y="1163017"/>
                    <a:pt x="64281" y="1170044"/>
                    <a:pt x="66292" y="1173049"/>
                  </a:cubicBezTo>
                  <a:cubicBezTo>
                    <a:pt x="68302" y="1176053"/>
                    <a:pt x="76346" y="1183103"/>
                    <a:pt x="76346" y="1189136"/>
                  </a:cubicBezTo>
                  <a:cubicBezTo>
                    <a:pt x="76346" y="1195169"/>
                    <a:pt x="86378" y="1205200"/>
                    <a:pt x="81362" y="1208228"/>
                  </a:cubicBezTo>
                  <a:cubicBezTo>
                    <a:pt x="76346" y="1211256"/>
                    <a:pt x="65298" y="1217266"/>
                    <a:pt x="68302" y="1222305"/>
                  </a:cubicBezTo>
                  <a:cubicBezTo>
                    <a:pt x="71307" y="1227321"/>
                    <a:pt x="85384" y="1248424"/>
                    <a:pt x="89406" y="1250435"/>
                  </a:cubicBezTo>
                  <a:cubicBezTo>
                    <a:pt x="93428" y="1252446"/>
                    <a:pt x="103459" y="1261484"/>
                    <a:pt x="106487" y="1258479"/>
                  </a:cubicBezTo>
                  <a:cubicBezTo>
                    <a:pt x="109515" y="1255474"/>
                    <a:pt x="114531" y="1255474"/>
                    <a:pt x="112520" y="1250435"/>
                  </a:cubicBezTo>
                  <a:cubicBezTo>
                    <a:pt x="110509" y="1245419"/>
                    <a:pt x="102489" y="1240380"/>
                    <a:pt x="110509" y="1236359"/>
                  </a:cubicBezTo>
                  <a:cubicBezTo>
                    <a:pt x="118553" y="1232337"/>
                    <a:pt x="124586" y="1223299"/>
                    <a:pt x="128585" y="1226304"/>
                  </a:cubicBezTo>
                  <a:cubicBezTo>
                    <a:pt x="132606" y="1229309"/>
                    <a:pt x="136605" y="1234348"/>
                    <a:pt x="144649" y="1234348"/>
                  </a:cubicBezTo>
                  <a:cubicBezTo>
                    <a:pt x="152693" y="1234348"/>
                    <a:pt x="169774" y="1223299"/>
                    <a:pt x="169774" y="1230326"/>
                  </a:cubicBezTo>
                  <a:cubicBezTo>
                    <a:pt x="169774" y="1237352"/>
                    <a:pt x="170791" y="1252423"/>
                    <a:pt x="175807" y="1254434"/>
                  </a:cubicBezTo>
                  <a:cubicBezTo>
                    <a:pt x="180823" y="1256445"/>
                    <a:pt x="214985" y="1273526"/>
                    <a:pt x="214985" y="1273526"/>
                  </a:cubicBezTo>
                  <a:cubicBezTo>
                    <a:pt x="214985" y="1273526"/>
                    <a:pt x="204931" y="1293612"/>
                    <a:pt x="210964" y="1293612"/>
                  </a:cubicBezTo>
                  <a:cubicBezTo>
                    <a:pt x="216997" y="1293612"/>
                    <a:pt x="221019" y="1293612"/>
                    <a:pt x="228045" y="1289591"/>
                  </a:cubicBezTo>
                  <a:cubicBezTo>
                    <a:pt x="235072" y="1285569"/>
                    <a:pt x="238100" y="1277525"/>
                    <a:pt x="240111" y="1280553"/>
                  </a:cubicBezTo>
                  <a:cubicBezTo>
                    <a:pt x="242122" y="1283558"/>
                    <a:pt x="244133" y="1290608"/>
                    <a:pt x="250142" y="1288597"/>
                  </a:cubicBezTo>
                  <a:cubicBezTo>
                    <a:pt x="256152" y="1286586"/>
                    <a:pt x="271246" y="1278542"/>
                    <a:pt x="271246" y="1278542"/>
                  </a:cubicBezTo>
                  <a:cubicBezTo>
                    <a:pt x="271246" y="1278542"/>
                    <a:pt x="269235" y="1319732"/>
                    <a:pt x="269235" y="1324747"/>
                  </a:cubicBezTo>
                  <a:cubicBezTo>
                    <a:pt x="269235" y="1324747"/>
                    <a:pt x="305386" y="1329763"/>
                    <a:pt x="310424" y="1329763"/>
                  </a:cubicBezTo>
                  <a:cubicBezTo>
                    <a:pt x="315463" y="1329763"/>
                    <a:pt x="323484" y="1328769"/>
                    <a:pt x="328500" y="1324747"/>
                  </a:cubicBezTo>
                  <a:cubicBezTo>
                    <a:pt x="333539" y="1320726"/>
                    <a:pt x="350597" y="1309677"/>
                    <a:pt x="355636" y="1309677"/>
                  </a:cubicBezTo>
                  <a:cubicBezTo>
                    <a:pt x="360675" y="1309677"/>
                    <a:pt x="390793" y="1317721"/>
                    <a:pt x="390793" y="1317721"/>
                  </a:cubicBezTo>
                  <a:cubicBezTo>
                    <a:pt x="390793" y="1317721"/>
                    <a:pt x="388782" y="1355905"/>
                    <a:pt x="391810" y="1355905"/>
                  </a:cubicBezTo>
                  <a:cubicBezTo>
                    <a:pt x="394838" y="1355905"/>
                    <a:pt x="412913" y="1352901"/>
                    <a:pt x="412913" y="1358910"/>
                  </a:cubicBezTo>
                  <a:cubicBezTo>
                    <a:pt x="412913" y="1364920"/>
                    <a:pt x="415918" y="1376986"/>
                    <a:pt x="415918" y="1381007"/>
                  </a:cubicBezTo>
                  <a:cubicBezTo>
                    <a:pt x="415918" y="1385029"/>
                    <a:pt x="419940" y="1390045"/>
                    <a:pt x="414901" y="1390045"/>
                  </a:cubicBezTo>
                  <a:cubicBezTo>
                    <a:pt x="409885" y="1390045"/>
                    <a:pt x="403852" y="1394067"/>
                    <a:pt x="401841" y="1397072"/>
                  </a:cubicBezTo>
                  <a:cubicBezTo>
                    <a:pt x="399830" y="1400077"/>
                    <a:pt x="395809" y="1402088"/>
                    <a:pt x="395809" y="1407127"/>
                  </a:cubicBezTo>
                  <a:cubicBezTo>
                    <a:pt x="395809" y="1412142"/>
                    <a:pt x="391787" y="1448316"/>
                    <a:pt x="396825" y="1447322"/>
                  </a:cubicBezTo>
                  <a:cubicBezTo>
                    <a:pt x="401841" y="1446328"/>
                    <a:pt x="418923" y="1442307"/>
                    <a:pt x="425949" y="1442307"/>
                  </a:cubicBezTo>
                  <a:cubicBezTo>
                    <a:pt x="432976" y="1442307"/>
                    <a:pt x="438015" y="1445311"/>
                    <a:pt x="439009" y="1452361"/>
                  </a:cubicBezTo>
                  <a:cubicBezTo>
                    <a:pt x="440026" y="1459388"/>
                    <a:pt x="443031" y="1480491"/>
                    <a:pt x="442014" y="1486524"/>
                  </a:cubicBezTo>
                  <a:cubicBezTo>
                    <a:pt x="440997" y="1492557"/>
                    <a:pt x="442014" y="1501595"/>
                    <a:pt x="443031" y="1505617"/>
                  </a:cubicBezTo>
                  <a:cubicBezTo>
                    <a:pt x="444048" y="1509523"/>
                    <a:pt x="452092" y="1527598"/>
                    <a:pt x="452092" y="1527598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1E602262-B39D-40E0-96C9-8E82A5CED2B3}"/>
                </a:ext>
              </a:extLst>
            </p:cNvPr>
            <p:cNvSpPr/>
            <p:nvPr/>
          </p:nvSpPr>
          <p:spPr>
            <a:xfrm>
              <a:off x="2764670" y="3564679"/>
              <a:ext cx="2266316" cy="2055598"/>
            </a:xfrm>
            <a:custGeom>
              <a:avLst/>
              <a:gdLst>
                <a:gd name="connsiteX0" fmla="*/ 2263011 w 2266316"/>
                <a:gd name="connsiteY0" fmla="*/ 767417 h 2055598"/>
                <a:gd name="connsiteX1" fmla="*/ 2244173 w 2266316"/>
                <a:gd name="connsiteY1" fmla="*/ 779483 h 2055598"/>
                <a:gd name="connsiteX2" fmla="*/ 2231367 w 2266316"/>
                <a:gd name="connsiteY2" fmla="*/ 779483 h 2055598"/>
                <a:gd name="connsiteX3" fmla="*/ 2218562 w 2266316"/>
                <a:gd name="connsiteY3" fmla="*/ 787018 h 2055598"/>
                <a:gd name="connsiteX4" fmla="*/ 2202729 w 2266316"/>
                <a:gd name="connsiteY4" fmla="*/ 787781 h 2055598"/>
                <a:gd name="connsiteX5" fmla="*/ 2192189 w 2266316"/>
                <a:gd name="connsiteY5" fmla="*/ 798321 h 2055598"/>
                <a:gd name="connsiteX6" fmla="*/ 2162048 w 2266316"/>
                <a:gd name="connsiteY6" fmla="*/ 804354 h 2055598"/>
                <a:gd name="connsiteX7" fmla="*/ 2146215 w 2266316"/>
                <a:gd name="connsiteY7" fmla="*/ 790046 h 2055598"/>
                <a:gd name="connsiteX8" fmla="*/ 2134149 w 2266316"/>
                <a:gd name="connsiteY8" fmla="*/ 786278 h 2055598"/>
                <a:gd name="connsiteX9" fmla="*/ 2128116 w 2266316"/>
                <a:gd name="connsiteY9" fmla="*/ 773473 h 2055598"/>
                <a:gd name="connsiteX10" fmla="*/ 2117576 w 2266316"/>
                <a:gd name="connsiteY10" fmla="*/ 774236 h 2055598"/>
                <a:gd name="connsiteX11" fmla="*/ 2116073 w 2266316"/>
                <a:gd name="connsiteY11" fmla="*/ 790069 h 2055598"/>
                <a:gd name="connsiteX12" fmla="*/ 2104008 w 2266316"/>
                <a:gd name="connsiteY12" fmla="*/ 799107 h 2055598"/>
                <a:gd name="connsiteX13" fmla="*/ 2091202 w 2266316"/>
                <a:gd name="connsiteY13" fmla="*/ 795339 h 2055598"/>
                <a:gd name="connsiteX14" fmla="*/ 2075369 w 2266316"/>
                <a:gd name="connsiteY14" fmla="*/ 805140 h 2055598"/>
                <a:gd name="connsiteX15" fmla="*/ 2075369 w 2266316"/>
                <a:gd name="connsiteY15" fmla="*/ 823215 h 2055598"/>
                <a:gd name="connsiteX16" fmla="*/ 2093444 w 2266316"/>
                <a:gd name="connsiteY16" fmla="*/ 831513 h 2055598"/>
                <a:gd name="connsiteX17" fmla="*/ 2095710 w 2266316"/>
                <a:gd name="connsiteY17" fmla="*/ 844318 h 2055598"/>
                <a:gd name="connsiteX18" fmla="*/ 2091942 w 2266316"/>
                <a:gd name="connsiteY18" fmla="*/ 857124 h 2055598"/>
                <a:gd name="connsiteX19" fmla="*/ 2096473 w 2266316"/>
                <a:gd name="connsiteY19" fmla="*/ 863156 h 2055598"/>
                <a:gd name="connsiteX20" fmla="*/ 2086672 w 2266316"/>
                <a:gd name="connsiteY20" fmla="*/ 888027 h 2055598"/>
                <a:gd name="connsiteX21" fmla="*/ 2096473 w 2266316"/>
                <a:gd name="connsiteY21" fmla="*/ 900093 h 2055598"/>
                <a:gd name="connsiteX22" fmla="*/ 2076132 w 2266316"/>
                <a:gd name="connsiteY22" fmla="*/ 919694 h 2055598"/>
                <a:gd name="connsiteX23" fmla="*/ 2062564 w 2266316"/>
                <a:gd name="connsiteY23" fmla="*/ 919694 h 2055598"/>
                <a:gd name="connsiteX24" fmla="*/ 2052763 w 2266316"/>
                <a:gd name="connsiteY24" fmla="*/ 937769 h 2055598"/>
                <a:gd name="connsiteX25" fmla="*/ 2057294 w 2266316"/>
                <a:gd name="connsiteY25" fmla="*/ 955845 h 2055598"/>
                <a:gd name="connsiteX26" fmla="*/ 2045991 w 2266316"/>
                <a:gd name="connsiteY26" fmla="*/ 964143 h 2055598"/>
                <a:gd name="connsiteX27" fmla="*/ 2046754 w 2266316"/>
                <a:gd name="connsiteY27" fmla="*/ 987511 h 2055598"/>
                <a:gd name="connsiteX28" fmla="*/ 2064089 w 2266316"/>
                <a:gd name="connsiteY28" fmla="*/ 997312 h 2055598"/>
                <a:gd name="connsiteX29" fmla="*/ 2050521 w 2266316"/>
                <a:gd name="connsiteY29" fmla="*/ 1012382 h 2055598"/>
                <a:gd name="connsiteX30" fmla="*/ 2033186 w 2266316"/>
                <a:gd name="connsiteY30" fmla="*/ 1011619 h 2055598"/>
                <a:gd name="connsiteX31" fmla="*/ 2039219 w 2266316"/>
                <a:gd name="connsiteY31" fmla="*/ 1022922 h 2055598"/>
                <a:gd name="connsiteX32" fmla="*/ 2033948 w 2266316"/>
                <a:gd name="connsiteY32" fmla="*/ 1028955 h 2055598"/>
                <a:gd name="connsiteX33" fmla="*/ 2023408 w 2266316"/>
                <a:gd name="connsiteY33" fmla="*/ 1025187 h 2055598"/>
                <a:gd name="connsiteX34" fmla="*/ 2006835 w 2266316"/>
                <a:gd name="connsiteY34" fmla="*/ 1026690 h 2055598"/>
                <a:gd name="connsiteX35" fmla="*/ 2001565 w 2266316"/>
                <a:gd name="connsiteY35" fmla="*/ 1020657 h 2055598"/>
                <a:gd name="connsiteX36" fmla="*/ 1979722 w 2266316"/>
                <a:gd name="connsiteY36" fmla="*/ 1034965 h 2055598"/>
                <a:gd name="connsiteX37" fmla="*/ 1981225 w 2266316"/>
                <a:gd name="connsiteY37" fmla="*/ 1053803 h 2055598"/>
                <a:gd name="connsiteX38" fmla="*/ 1982727 w 2266316"/>
                <a:gd name="connsiteY38" fmla="*/ 1067371 h 2055598"/>
                <a:gd name="connsiteX39" fmla="*/ 1979722 w 2266316"/>
                <a:gd name="connsiteY39" fmla="*/ 1080939 h 2055598"/>
                <a:gd name="connsiteX40" fmla="*/ 1984993 w 2266316"/>
                <a:gd name="connsiteY40" fmla="*/ 1091479 h 2055598"/>
                <a:gd name="connsiteX41" fmla="*/ 1980462 w 2266316"/>
                <a:gd name="connsiteY41" fmla="*/ 1099777 h 2055598"/>
                <a:gd name="connsiteX42" fmla="*/ 1960861 w 2266316"/>
                <a:gd name="connsiteY42" fmla="*/ 1092242 h 2055598"/>
                <a:gd name="connsiteX43" fmla="*/ 1946554 w 2266316"/>
                <a:gd name="connsiteY43" fmla="*/ 1080176 h 2055598"/>
                <a:gd name="connsiteX44" fmla="*/ 1935251 w 2266316"/>
                <a:gd name="connsiteY44" fmla="*/ 1099014 h 2055598"/>
                <a:gd name="connsiteX45" fmla="*/ 1962387 w 2266316"/>
                <a:gd name="connsiteY45" fmla="*/ 1123885 h 2055598"/>
                <a:gd name="connsiteX46" fmla="*/ 1957117 w 2266316"/>
                <a:gd name="connsiteY46" fmla="*/ 1133686 h 2055598"/>
                <a:gd name="connsiteX47" fmla="*/ 1950344 w 2266316"/>
                <a:gd name="connsiteY47" fmla="*/ 1157054 h 2055598"/>
                <a:gd name="connsiteX48" fmla="*/ 1908900 w 2266316"/>
                <a:gd name="connsiteY48" fmla="*/ 1168357 h 2055598"/>
                <a:gd name="connsiteX49" fmla="*/ 1917198 w 2266316"/>
                <a:gd name="connsiteY49" fmla="*/ 1194731 h 2055598"/>
                <a:gd name="connsiteX50" fmla="*/ 1909663 w 2266316"/>
                <a:gd name="connsiteY50" fmla="*/ 1204531 h 2055598"/>
                <a:gd name="connsiteX51" fmla="*/ 1926236 w 2266316"/>
                <a:gd name="connsiteY51" fmla="*/ 1224132 h 2055598"/>
                <a:gd name="connsiteX52" fmla="*/ 1926236 w 2266316"/>
                <a:gd name="connsiteY52" fmla="*/ 1243733 h 2055598"/>
                <a:gd name="connsiteX53" fmla="*/ 1899100 w 2266316"/>
                <a:gd name="connsiteY53" fmla="*/ 1245235 h 2055598"/>
                <a:gd name="connsiteX54" fmla="*/ 1868196 w 2266316"/>
                <a:gd name="connsiteY54" fmla="*/ 1235435 h 2055598"/>
                <a:gd name="connsiteX55" fmla="*/ 1851623 w 2266316"/>
                <a:gd name="connsiteY55" fmla="*/ 1261045 h 2055598"/>
                <a:gd name="connsiteX56" fmla="*/ 1876494 w 2266316"/>
                <a:gd name="connsiteY56" fmla="*/ 1283651 h 2055598"/>
                <a:gd name="connsiteX57" fmla="*/ 1871224 w 2266316"/>
                <a:gd name="connsiteY57" fmla="*/ 1296457 h 2055598"/>
                <a:gd name="connsiteX58" fmla="*/ 1853149 w 2266316"/>
                <a:gd name="connsiteY58" fmla="*/ 1298722 h 2055598"/>
                <a:gd name="connsiteX59" fmla="*/ 1851646 w 2266316"/>
                <a:gd name="connsiteY59" fmla="*/ 1312289 h 2055598"/>
                <a:gd name="connsiteX60" fmla="*/ 1836576 w 2266316"/>
                <a:gd name="connsiteY60" fmla="*/ 1324355 h 2055598"/>
                <a:gd name="connsiteX61" fmla="*/ 1823008 w 2266316"/>
                <a:gd name="connsiteY61" fmla="*/ 1329625 h 2055598"/>
                <a:gd name="connsiteX62" fmla="*/ 1824510 w 2266316"/>
                <a:gd name="connsiteY62" fmla="*/ 1346198 h 2055598"/>
                <a:gd name="connsiteX63" fmla="*/ 1843348 w 2266316"/>
                <a:gd name="connsiteY63" fmla="*/ 1363534 h 2055598"/>
                <a:gd name="connsiteX64" fmla="*/ 1831283 w 2266316"/>
                <a:gd name="connsiteY64" fmla="*/ 1372572 h 2055598"/>
                <a:gd name="connsiteX65" fmla="*/ 1830520 w 2266316"/>
                <a:gd name="connsiteY65" fmla="*/ 1402713 h 2055598"/>
                <a:gd name="connsiteX66" fmla="*/ 1822985 w 2266316"/>
                <a:gd name="connsiteY66" fmla="*/ 1415518 h 2055598"/>
                <a:gd name="connsiteX67" fmla="*/ 1831283 w 2266316"/>
                <a:gd name="connsiteY67" fmla="*/ 1442654 h 2055598"/>
                <a:gd name="connsiteX68" fmla="*/ 1821482 w 2266316"/>
                <a:gd name="connsiteY68" fmla="*/ 1453194 h 2055598"/>
                <a:gd name="connsiteX69" fmla="*/ 1793606 w 2266316"/>
                <a:gd name="connsiteY69" fmla="*/ 1448664 h 2055598"/>
                <a:gd name="connsiteX70" fmla="*/ 1740097 w 2266316"/>
                <a:gd name="connsiteY70" fmla="*/ 1454697 h 2055598"/>
                <a:gd name="connsiteX71" fmla="*/ 1723524 w 2266316"/>
                <a:gd name="connsiteY71" fmla="*/ 1498406 h 2055598"/>
                <a:gd name="connsiteX72" fmla="*/ 1693383 w 2266316"/>
                <a:gd name="connsiteY72" fmla="*/ 1528547 h 2055598"/>
                <a:gd name="connsiteX73" fmla="*/ 1699416 w 2266316"/>
                <a:gd name="connsiteY73" fmla="*/ 1557925 h 2055598"/>
                <a:gd name="connsiteX74" fmla="*/ 1688113 w 2266316"/>
                <a:gd name="connsiteY74" fmla="*/ 1576763 h 2055598"/>
                <a:gd name="connsiteX75" fmla="*/ 1691881 w 2266316"/>
                <a:gd name="connsiteY75" fmla="*/ 1596364 h 2055598"/>
                <a:gd name="connsiteX76" fmla="*/ 1686611 w 2266316"/>
                <a:gd name="connsiteY76" fmla="*/ 1609169 h 2055598"/>
                <a:gd name="connsiteX77" fmla="*/ 1673043 w 2266316"/>
                <a:gd name="connsiteY77" fmla="*/ 1622737 h 2055598"/>
                <a:gd name="connsiteX78" fmla="*/ 1659474 w 2266316"/>
                <a:gd name="connsiteY78" fmla="*/ 1623500 h 2055598"/>
                <a:gd name="connsiteX79" fmla="*/ 1657209 w 2266316"/>
                <a:gd name="connsiteY79" fmla="*/ 1598629 h 2055598"/>
                <a:gd name="connsiteX80" fmla="*/ 1645906 w 2266316"/>
                <a:gd name="connsiteY80" fmla="*/ 1613700 h 2055598"/>
                <a:gd name="connsiteX81" fmla="*/ 1627068 w 2266316"/>
                <a:gd name="connsiteY81" fmla="*/ 1605402 h 2055598"/>
                <a:gd name="connsiteX82" fmla="*/ 1606728 w 2266316"/>
                <a:gd name="connsiteY82" fmla="*/ 1605402 h 2055598"/>
                <a:gd name="connsiteX83" fmla="*/ 1599955 w 2266316"/>
                <a:gd name="connsiteY83" fmla="*/ 1622737 h 2055598"/>
                <a:gd name="connsiteX84" fmla="*/ 1581880 w 2266316"/>
                <a:gd name="connsiteY84" fmla="*/ 1647608 h 2055598"/>
                <a:gd name="connsiteX85" fmla="*/ 1586156 w 2266316"/>
                <a:gd name="connsiteY85" fmla="*/ 1650105 h 2055598"/>
                <a:gd name="connsiteX86" fmla="*/ 1575107 w 2266316"/>
                <a:gd name="connsiteY86" fmla="*/ 1650105 h 2055598"/>
                <a:gd name="connsiteX87" fmla="*/ 1550999 w 2266316"/>
                <a:gd name="connsiteY87" fmla="*/ 1657131 h 2055598"/>
                <a:gd name="connsiteX88" fmla="*/ 1543972 w 2266316"/>
                <a:gd name="connsiteY88" fmla="*/ 1691294 h 2055598"/>
                <a:gd name="connsiteX89" fmla="*/ 1558049 w 2266316"/>
                <a:gd name="connsiteY89" fmla="*/ 1696310 h 2055598"/>
                <a:gd name="connsiteX90" fmla="*/ 1566093 w 2266316"/>
                <a:gd name="connsiteY90" fmla="*/ 1720418 h 2055598"/>
                <a:gd name="connsiteX91" fmla="*/ 1582180 w 2266316"/>
                <a:gd name="connsiteY91" fmla="*/ 1791749 h 2055598"/>
                <a:gd name="connsiteX92" fmla="*/ 1610310 w 2266316"/>
                <a:gd name="connsiteY92" fmla="*/ 1801803 h 2055598"/>
                <a:gd name="connsiteX93" fmla="*/ 1634419 w 2266316"/>
                <a:gd name="connsiteY93" fmla="*/ 1834949 h 2055598"/>
                <a:gd name="connsiteX94" fmla="*/ 1629403 w 2266316"/>
                <a:gd name="connsiteY94" fmla="*/ 1869112 h 2055598"/>
                <a:gd name="connsiteX95" fmla="*/ 1641468 w 2266316"/>
                <a:gd name="connsiteY95" fmla="*/ 1896248 h 2055598"/>
                <a:gd name="connsiteX96" fmla="*/ 1628409 w 2266316"/>
                <a:gd name="connsiteY96" fmla="*/ 1912313 h 2055598"/>
                <a:gd name="connsiteX97" fmla="*/ 1613338 w 2266316"/>
                <a:gd name="connsiteY97" fmla="*/ 1890215 h 2055598"/>
                <a:gd name="connsiteX98" fmla="*/ 1587219 w 2266316"/>
                <a:gd name="connsiteY98" fmla="*/ 1905286 h 2055598"/>
                <a:gd name="connsiteX99" fmla="*/ 1564105 w 2266316"/>
                <a:gd name="connsiteY99" fmla="*/ 1902281 h 2055598"/>
                <a:gd name="connsiteX100" fmla="*/ 1544019 w 2266316"/>
                <a:gd name="connsiteY100" fmla="*/ 1916335 h 2055598"/>
                <a:gd name="connsiteX101" fmla="*/ 1521921 w 2266316"/>
                <a:gd name="connsiteY101" fmla="*/ 1923361 h 2055598"/>
                <a:gd name="connsiteX102" fmla="*/ 1510873 w 2266316"/>
                <a:gd name="connsiteY102" fmla="*/ 1931405 h 2055598"/>
                <a:gd name="connsiteX103" fmla="*/ 1489770 w 2266316"/>
                <a:gd name="connsiteY103" fmla="*/ 1940443 h 2055598"/>
                <a:gd name="connsiteX104" fmla="*/ 1476710 w 2266316"/>
                <a:gd name="connsiteY104" fmla="*/ 1959535 h 2055598"/>
                <a:gd name="connsiteX105" fmla="*/ 1464644 w 2266316"/>
                <a:gd name="connsiteY105" fmla="*/ 1991687 h 2055598"/>
                <a:gd name="connsiteX106" fmla="*/ 1421444 w 2266316"/>
                <a:gd name="connsiteY106" fmla="*/ 2023839 h 2055598"/>
                <a:gd name="connsiteX107" fmla="*/ 1397336 w 2266316"/>
                <a:gd name="connsiteY107" fmla="*/ 2053980 h 2055598"/>
                <a:gd name="connsiteX108" fmla="*/ 1377249 w 2266316"/>
                <a:gd name="connsiteY108" fmla="*/ 2047947 h 2055598"/>
                <a:gd name="connsiteX109" fmla="*/ 1354135 w 2266316"/>
                <a:gd name="connsiteY109" fmla="*/ 2036898 h 2055598"/>
                <a:gd name="connsiteX110" fmla="*/ 1320989 w 2266316"/>
                <a:gd name="connsiteY110" fmla="*/ 2003753 h 2055598"/>
                <a:gd name="connsiteX111" fmla="*/ 1290848 w 2266316"/>
                <a:gd name="connsiteY111" fmla="*/ 1985677 h 2055598"/>
                <a:gd name="connsiteX112" fmla="*/ 1289854 w 2266316"/>
                <a:gd name="connsiteY112" fmla="*/ 1910325 h 2055598"/>
                <a:gd name="connsiteX113" fmla="*/ 1247648 w 2266316"/>
                <a:gd name="connsiteY113" fmla="*/ 1860097 h 2055598"/>
                <a:gd name="connsiteX114" fmla="*/ 1236599 w 2266316"/>
                <a:gd name="connsiteY114" fmla="*/ 1842022 h 2055598"/>
                <a:gd name="connsiteX115" fmla="*/ 1210480 w 2266316"/>
                <a:gd name="connsiteY115" fmla="*/ 1804855 h 2055598"/>
                <a:gd name="connsiteX116" fmla="*/ 1203453 w 2266316"/>
                <a:gd name="connsiteY116" fmla="*/ 1787773 h 2055598"/>
                <a:gd name="connsiteX117" fmla="*/ 1191388 w 2266316"/>
                <a:gd name="connsiteY117" fmla="*/ 1778735 h 2055598"/>
                <a:gd name="connsiteX118" fmla="*/ 1173312 w 2266316"/>
                <a:gd name="connsiteY118" fmla="*/ 1779729 h 2055598"/>
                <a:gd name="connsiteX119" fmla="*/ 1161247 w 2266316"/>
                <a:gd name="connsiteY119" fmla="*/ 1771685 h 2055598"/>
                <a:gd name="connsiteX120" fmla="*/ 1145182 w 2266316"/>
                <a:gd name="connsiteY120" fmla="*/ 1711404 h 2055598"/>
                <a:gd name="connsiteX121" fmla="*/ 1090933 w 2266316"/>
                <a:gd name="connsiteY121" fmla="*/ 1704377 h 2055598"/>
                <a:gd name="connsiteX122" fmla="*/ 1056770 w 2266316"/>
                <a:gd name="connsiteY122" fmla="*/ 1675253 h 2055598"/>
                <a:gd name="connsiteX123" fmla="*/ 1033656 w 2266316"/>
                <a:gd name="connsiteY123" fmla="*/ 1674236 h 2055598"/>
                <a:gd name="connsiteX124" fmla="*/ 1031645 w 2266316"/>
                <a:gd name="connsiteY124" fmla="*/ 1651122 h 2055598"/>
                <a:gd name="connsiteX125" fmla="*/ 1022607 w 2266316"/>
                <a:gd name="connsiteY125" fmla="*/ 1634040 h 2055598"/>
                <a:gd name="connsiteX126" fmla="*/ 1045722 w 2266316"/>
                <a:gd name="connsiteY126" fmla="*/ 1607921 h 2055598"/>
                <a:gd name="connsiteX127" fmla="*/ 1067819 w 2266316"/>
                <a:gd name="connsiteY127" fmla="*/ 1582819 h 2055598"/>
                <a:gd name="connsiteX128" fmla="*/ 1102976 w 2266316"/>
                <a:gd name="connsiteY128" fmla="*/ 1582819 h 2055598"/>
                <a:gd name="connsiteX129" fmla="*/ 1111019 w 2266316"/>
                <a:gd name="connsiteY129" fmla="*/ 1558711 h 2055598"/>
                <a:gd name="connsiteX130" fmla="*/ 1137138 w 2266316"/>
                <a:gd name="connsiteY130" fmla="*/ 1565738 h 2055598"/>
                <a:gd name="connsiteX131" fmla="*/ 1147193 w 2266316"/>
                <a:gd name="connsiteY131" fmla="*/ 1567748 h 2055598"/>
                <a:gd name="connsiteX132" fmla="*/ 1172318 w 2266316"/>
                <a:gd name="connsiteY132" fmla="*/ 1542623 h 2055598"/>
                <a:gd name="connsiteX133" fmla="*/ 1177334 w 2266316"/>
                <a:gd name="connsiteY133" fmla="*/ 1528570 h 2055598"/>
                <a:gd name="connsiteX134" fmla="*/ 1186372 w 2266316"/>
                <a:gd name="connsiteY134" fmla="*/ 1514493 h 2055598"/>
                <a:gd name="connsiteX135" fmla="*/ 1187366 w 2266316"/>
                <a:gd name="connsiteY135" fmla="*/ 1494407 h 2055598"/>
                <a:gd name="connsiteX136" fmla="*/ 1210480 w 2266316"/>
                <a:gd name="connsiteY136" fmla="*/ 1483358 h 2055598"/>
                <a:gd name="connsiteX137" fmla="*/ 1190394 w 2266316"/>
                <a:gd name="connsiteY137" fmla="*/ 1440158 h 2055598"/>
                <a:gd name="connsiteX138" fmla="*/ 1142177 w 2266316"/>
                <a:gd name="connsiteY138" fmla="*/ 1389930 h 2055598"/>
                <a:gd name="connsiteX139" fmla="*/ 1134134 w 2266316"/>
                <a:gd name="connsiteY139" fmla="*/ 1374860 h 2055598"/>
                <a:gd name="connsiteX140" fmla="*/ 1111019 w 2266316"/>
                <a:gd name="connsiteY140" fmla="*/ 1369821 h 2055598"/>
                <a:gd name="connsiteX141" fmla="*/ 1089916 w 2266316"/>
                <a:gd name="connsiteY141" fmla="*/ 1360783 h 2055598"/>
                <a:gd name="connsiteX142" fmla="*/ 1058781 w 2266316"/>
                <a:gd name="connsiteY142" fmla="*/ 1362794 h 2055598"/>
                <a:gd name="connsiteX143" fmla="*/ 1047732 w 2266316"/>
                <a:gd name="connsiteY143" fmla="*/ 1393929 h 2055598"/>
                <a:gd name="connsiteX144" fmla="*/ 1046739 w 2266316"/>
                <a:gd name="connsiteY144" fmla="*/ 1398968 h 2055598"/>
                <a:gd name="connsiteX145" fmla="*/ 1029657 w 2266316"/>
                <a:gd name="connsiteY145" fmla="*/ 1403984 h 2055598"/>
                <a:gd name="connsiteX146" fmla="*/ 1015581 w 2266316"/>
                <a:gd name="connsiteY146" fmla="*/ 1392935 h 2055598"/>
                <a:gd name="connsiteX147" fmla="*/ 990455 w 2266316"/>
                <a:gd name="connsiteY147" fmla="*/ 1377865 h 2055598"/>
                <a:gd name="connsiteX148" fmla="*/ 976379 w 2266316"/>
                <a:gd name="connsiteY148" fmla="*/ 1364805 h 2055598"/>
                <a:gd name="connsiteX149" fmla="*/ 952271 w 2266316"/>
                <a:gd name="connsiteY149" fmla="*/ 1374860 h 2055598"/>
                <a:gd name="connsiteX150" fmla="*/ 930173 w 2266316"/>
                <a:gd name="connsiteY150" fmla="*/ 1398968 h 2055598"/>
                <a:gd name="connsiteX151" fmla="*/ 922130 w 2266316"/>
                <a:gd name="connsiteY151" fmla="*/ 1423077 h 2055598"/>
                <a:gd name="connsiteX152" fmla="*/ 910064 w 2266316"/>
                <a:gd name="connsiteY152" fmla="*/ 1419054 h 2055598"/>
                <a:gd name="connsiteX153" fmla="*/ 883945 w 2266316"/>
                <a:gd name="connsiteY153" fmla="*/ 1432114 h 2055598"/>
                <a:gd name="connsiteX154" fmla="*/ 870885 w 2266316"/>
                <a:gd name="connsiteY154" fmla="*/ 1419054 h 2055598"/>
                <a:gd name="connsiteX155" fmla="*/ 885956 w 2266316"/>
                <a:gd name="connsiteY155" fmla="*/ 1397951 h 2055598"/>
                <a:gd name="connsiteX156" fmla="*/ 879923 w 2266316"/>
                <a:gd name="connsiteY156" fmla="*/ 1377865 h 2055598"/>
                <a:gd name="connsiteX157" fmla="*/ 881934 w 2266316"/>
                <a:gd name="connsiteY157" fmla="*/ 1321605 h 2055598"/>
                <a:gd name="connsiteX158" fmla="*/ 862842 w 2266316"/>
                <a:gd name="connsiteY158" fmla="*/ 1325626 h 2055598"/>
                <a:gd name="connsiteX159" fmla="*/ 816636 w 2266316"/>
                <a:gd name="connsiteY159" fmla="*/ 1335681 h 2055598"/>
                <a:gd name="connsiteX160" fmla="*/ 790517 w 2266316"/>
                <a:gd name="connsiteY160" fmla="*/ 1344719 h 2055598"/>
                <a:gd name="connsiteX161" fmla="*/ 777457 w 2266316"/>
                <a:gd name="connsiteY161" fmla="*/ 1322622 h 2055598"/>
                <a:gd name="connsiteX162" fmla="*/ 761393 w 2266316"/>
                <a:gd name="connsiteY162" fmla="*/ 1274405 h 2055598"/>
                <a:gd name="connsiteX163" fmla="*/ 753349 w 2266316"/>
                <a:gd name="connsiteY163" fmla="*/ 1252308 h 2055598"/>
                <a:gd name="connsiteX164" fmla="*/ 715165 w 2266316"/>
                <a:gd name="connsiteY164" fmla="*/ 1279444 h 2055598"/>
                <a:gd name="connsiteX165" fmla="*/ 685024 w 2266316"/>
                <a:gd name="connsiteY165" fmla="*/ 1261369 h 2055598"/>
                <a:gd name="connsiteX166" fmla="*/ 662926 w 2266316"/>
                <a:gd name="connsiteY166" fmla="*/ 1265391 h 2055598"/>
                <a:gd name="connsiteX167" fmla="*/ 650861 w 2266316"/>
                <a:gd name="connsiteY167" fmla="*/ 1241283 h 2055598"/>
                <a:gd name="connsiteX168" fmla="*/ 617715 w 2266316"/>
                <a:gd name="connsiteY168" fmla="*/ 1232245 h 2055598"/>
                <a:gd name="connsiteX169" fmla="*/ 597629 w 2266316"/>
                <a:gd name="connsiteY169" fmla="*/ 1218191 h 2055598"/>
                <a:gd name="connsiteX170" fmla="*/ 562472 w 2266316"/>
                <a:gd name="connsiteY170" fmla="*/ 1212159 h 2055598"/>
                <a:gd name="connsiteX171" fmla="*/ 543379 w 2266316"/>
                <a:gd name="connsiteY171" fmla="*/ 1214170 h 2055598"/>
                <a:gd name="connsiteX172" fmla="*/ 525304 w 2266316"/>
                <a:gd name="connsiteY172" fmla="*/ 1203121 h 2055598"/>
                <a:gd name="connsiteX173" fmla="*/ 485108 w 2266316"/>
                <a:gd name="connsiteY173" fmla="*/ 1184029 h 2055598"/>
                <a:gd name="connsiteX174" fmla="*/ 464005 w 2266316"/>
                <a:gd name="connsiteY174" fmla="*/ 1168958 h 2055598"/>
                <a:gd name="connsiteX175" fmla="*/ 456978 w 2266316"/>
                <a:gd name="connsiteY175" fmla="*/ 1175985 h 2055598"/>
                <a:gd name="connsiteX176" fmla="*/ 435875 w 2266316"/>
                <a:gd name="connsiteY176" fmla="*/ 1208137 h 2055598"/>
                <a:gd name="connsiteX177" fmla="*/ 422815 w 2266316"/>
                <a:gd name="connsiteY177" fmla="*/ 1202104 h 2055598"/>
                <a:gd name="connsiteX178" fmla="*/ 417800 w 2266316"/>
                <a:gd name="connsiteY178" fmla="*/ 1161908 h 2055598"/>
                <a:gd name="connsiteX179" fmla="*/ 406751 w 2266316"/>
                <a:gd name="connsiteY179" fmla="*/ 1138794 h 2055598"/>
                <a:gd name="connsiteX180" fmla="*/ 390687 w 2266316"/>
                <a:gd name="connsiteY180" fmla="*/ 1118708 h 2055598"/>
                <a:gd name="connsiteX181" fmla="*/ 374114 w 2266316"/>
                <a:gd name="connsiteY181" fmla="*/ 1103637 h 2055598"/>
                <a:gd name="connsiteX182" fmla="*/ 372611 w 2266316"/>
                <a:gd name="connsiteY182" fmla="*/ 1085562 h 2055598"/>
                <a:gd name="connsiteX183" fmla="*/ 351508 w 2266316"/>
                <a:gd name="connsiteY183" fmla="*/ 1070491 h 2055598"/>
                <a:gd name="connsiteX184" fmla="*/ 346978 w 2266316"/>
                <a:gd name="connsiteY184" fmla="*/ 1026782 h 2055598"/>
                <a:gd name="connsiteX185" fmla="*/ 363550 w 2266316"/>
                <a:gd name="connsiteY185" fmla="*/ 998144 h 2055598"/>
                <a:gd name="connsiteX186" fmla="*/ 321344 w 2266316"/>
                <a:gd name="connsiteY186" fmla="*/ 946899 h 2055598"/>
                <a:gd name="connsiteX187" fmla="*/ 292705 w 2266316"/>
                <a:gd name="connsiteY187" fmla="*/ 951430 h 2055598"/>
                <a:gd name="connsiteX188" fmla="*/ 279137 w 2266316"/>
                <a:gd name="connsiteY188" fmla="*/ 927322 h 2055598"/>
                <a:gd name="connsiteX189" fmla="*/ 262564 w 2266316"/>
                <a:gd name="connsiteY189" fmla="*/ 925819 h 2055598"/>
                <a:gd name="connsiteX190" fmla="*/ 258034 w 2266316"/>
                <a:gd name="connsiteY190" fmla="*/ 939387 h 2055598"/>
                <a:gd name="connsiteX191" fmla="*/ 244466 w 2266316"/>
                <a:gd name="connsiteY191" fmla="*/ 939387 h 2055598"/>
                <a:gd name="connsiteX192" fmla="*/ 229395 w 2266316"/>
                <a:gd name="connsiteY192" fmla="*/ 927322 h 2055598"/>
                <a:gd name="connsiteX193" fmla="*/ 199254 w 2266316"/>
                <a:gd name="connsiteY193" fmla="*/ 918284 h 2055598"/>
                <a:gd name="connsiteX194" fmla="*/ 169113 w 2266316"/>
                <a:gd name="connsiteY194" fmla="*/ 906218 h 2055598"/>
                <a:gd name="connsiteX195" fmla="*/ 151038 w 2266316"/>
                <a:gd name="connsiteY195" fmla="*/ 913754 h 2055598"/>
                <a:gd name="connsiteX196" fmla="*/ 131437 w 2266316"/>
                <a:gd name="connsiteY196" fmla="*/ 922791 h 2055598"/>
                <a:gd name="connsiteX197" fmla="*/ 126907 w 2266316"/>
                <a:gd name="connsiteY197" fmla="*/ 939364 h 2055598"/>
                <a:gd name="connsiteX198" fmla="*/ 141977 w 2266316"/>
                <a:gd name="connsiteY198" fmla="*/ 946899 h 2055598"/>
                <a:gd name="connsiteX199" fmla="*/ 154043 w 2266316"/>
                <a:gd name="connsiteY199" fmla="*/ 960467 h 2055598"/>
                <a:gd name="connsiteX200" fmla="*/ 155545 w 2266316"/>
                <a:gd name="connsiteY200" fmla="*/ 989106 h 2055598"/>
                <a:gd name="connsiteX201" fmla="*/ 141977 w 2266316"/>
                <a:gd name="connsiteY201" fmla="*/ 1011712 h 2055598"/>
                <a:gd name="connsiteX202" fmla="*/ 135944 w 2266316"/>
                <a:gd name="connsiteY202" fmla="*/ 1046383 h 2055598"/>
                <a:gd name="connsiteX203" fmla="*/ 135944 w 2266316"/>
                <a:gd name="connsiteY203" fmla="*/ 1081055 h 2055598"/>
                <a:gd name="connsiteX204" fmla="*/ 95263 w 2266316"/>
                <a:gd name="connsiteY204" fmla="*/ 1088590 h 2055598"/>
                <a:gd name="connsiteX205" fmla="*/ 72658 w 2266316"/>
                <a:gd name="connsiteY205" fmla="*/ 1073519 h 2055598"/>
                <a:gd name="connsiteX206" fmla="*/ 50052 w 2266316"/>
                <a:gd name="connsiteY206" fmla="*/ 1076524 h 2055598"/>
                <a:gd name="connsiteX207" fmla="*/ 9371 w 2266316"/>
                <a:gd name="connsiteY207" fmla="*/ 1079529 h 2055598"/>
                <a:gd name="connsiteX208" fmla="*/ 333 w 2266316"/>
                <a:gd name="connsiteY208" fmla="*/ 1053919 h 2055598"/>
                <a:gd name="connsiteX209" fmla="*/ 13901 w 2266316"/>
                <a:gd name="connsiteY209" fmla="*/ 1047886 h 2055598"/>
                <a:gd name="connsiteX210" fmla="*/ 27469 w 2266316"/>
                <a:gd name="connsiteY210" fmla="*/ 1040350 h 2055598"/>
                <a:gd name="connsiteX211" fmla="*/ 50075 w 2266316"/>
                <a:gd name="connsiteY211" fmla="*/ 1014740 h 2055598"/>
                <a:gd name="connsiteX212" fmla="*/ 63643 w 2266316"/>
                <a:gd name="connsiteY212" fmla="*/ 989129 h 2055598"/>
                <a:gd name="connsiteX213" fmla="*/ 81718 w 2266316"/>
                <a:gd name="connsiteY213" fmla="*/ 960491 h 2055598"/>
                <a:gd name="connsiteX214" fmla="*/ 102822 w 2266316"/>
                <a:gd name="connsiteY214" fmla="*/ 903213 h 2055598"/>
                <a:gd name="connsiteX215" fmla="*/ 120897 w 2266316"/>
                <a:gd name="connsiteY215" fmla="*/ 876077 h 2055598"/>
                <a:gd name="connsiteX216" fmla="*/ 132963 w 2266316"/>
                <a:gd name="connsiteY216" fmla="*/ 847439 h 2055598"/>
                <a:gd name="connsiteX217" fmla="*/ 148033 w 2266316"/>
                <a:gd name="connsiteY217" fmla="*/ 787157 h 2055598"/>
                <a:gd name="connsiteX218" fmla="*/ 155568 w 2266316"/>
                <a:gd name="connsiteY218" fmla="*/ 737415 h 2055598"/>
                <a:gd name="connsiteX219" fmla="*/ 167634 w 2266316"/>
                <a:gd name="connsiteY219" fmla="*/ 690701 h 2055598"/>
                <a:gd name="connsiteX220" fmla="*/ 178174 w 2266316"/>
                <a:gd name="connsiteY220" fmla="*/ 674128 h 2055598"/>
                <a:gd name="connsiteX221" fmla="*/ 179677 w 2266316"/>
                <a:gd name="connsiteY221" fmla="*/ 651522 h 2055598"/>
                <a:gd name="connsiteX222" fmla="*/ 193245 w 2266316"/>
                <a:gd name="connsiteY222" fmla="*/ 634949 h 2055598"/>
                <a:gd name="connsiteX223" fmla="*/ 196249 w 2266316"/>
                <a:gd name="connsiteY223" fmla="*/ 606311 h 2055598"/>
                <a:gd name="connsiteX224" fmla="*/ 193245 w 2266316"/>
                <a:gd name="connsiteY224" fmla="*/ 574667 h 2055598"/>
                <a:gd name="connsiteX225" fmla="*/ 152564 w 2266316"/>
                <a:gd name="connsiteY225" fmla="*/ 511380 h 2055598"/>
                <a:gd name="connsiteX226" fmla="*/ 157094 w 2266316"/>
                <a:gd name="connsiteY226" fmla="*/ 491780 h 2055598"/>
                <a:gd name="connsiteX227" fmla="*/ 154574 w 2266316"/>
                <a:gd name="connsiteY227" fmla="*/ 492797 h 2055598"/>
                <a:gd name="connsiteX228" fmla="*/ 186726 w 2266316"/>
                <a:gd name="connsiteY228" fmla="*/ 491780 h 2055598"/>
                <a:gd name="connsiteX229" fmla="*/ 194770 w 2266316"/>
                <a:gd name="connsiteY229" fmla="*/ 461639 h 2055598"/>
                <a:gd name="connsiteX230" fmla="*/ 231938 w 2266316"/>
                <a:gd name="connsiteY230" fmla="*/ 454612 h 2055598"/>
                <a:gd name="connsiteX231" fmla="*/ 244004 w 2266316"/>
                <a:gd name="connsiteY231" fmla="*/ 423477 h 2055598"/>
                <a:gd name="connsiteX232" fmla="*/ 267118 w 2266316"/>
                <a:gd name="connsiteY232" fmla="*/ 419455 h 2055598"/>
                <a:gd name="connsiteX233" fmla="*/ 318362 w 2266316"/>
                <a:gd name="connsiteY233" fmla="*/ 384298 h 2055598"/>
                <a:gd name="connsiteX234" fmla="*/ 340459 w 2266316"/>
                <a:gd name="connsiteY234" fmla="*/ 387303 h 2055598"/>
                <a:gd name="connsiteX235" fmla="*/ 333433 w 2266316"/>
                <a:gd name="connsiteY235" fmla="*/ 410418 h 2055598"/>
                <a:gd name="connsiteX236" fmla="*/ 347509 w 2266316"/>
                <a:gd name="connsiteY236" fmla="*/ 409400 h 2055598"/>
                <a:gd name="connsiteX237" fmla="*/ 370623 w 2266316"/>
                <a:gd name="connsiteY237" fmla="*/ 408407 h 2055598"/>
                <a:gd name="connsiteX238" fmla="*/ 383683 w 2266316"/>
                <a:gd name="connsiteY238" fmla="*/ 420472 h 2055598"/>
                <a:gd name="connsiteX239" fmla="*/ 396743 w 2266316"/>
                <a:gd name="connsiteY239" fmla="*/ 425488 h 2055598"/>
                <a:gd name="connsiteX240" fmla="*/ 402775 w 2266316"/>
                <a:gd name="connsiteY240" fmla="*/ 438548 h 2055598"/>
                <a:gd name="connsiteX241" fmla="*/ 420851 w 2266316"/>
                <a:gd name="connsiteY241" fmla="*/ 448579 h 2055598"/>
                <a:gd name="connsiteX242" fmla="*/ 429888 w 2266316"/>
                <a:gd name="connsiteY242" fmla="*/ 454612 h 2055598"/>
                <a:gd name="connsiteX243" fmla="*/ 429888 w 2266316"/>
                <a:gd name="connsiteY243" fmla="*/ 429510 h 2055598"/>
                <a:gd name="connsiteX244" fmla="*/ 444959 w 2266316"/>
                <a:gd name="connsiteY244" fmla="*/ 406396 h 2055598"/>
                <a:gd name="connsiteX245" fmla="*/ 434904 w 2266316"/>
                <a:gd name="connsiteY245" fmla="*/ 393336 h 2055598"/>
                <a:gd name="connsiteX246" fmla="*/ 440937 w 2266316"/>
                <a:gd name="connsiteY246" fmla="*/ 375261 h 2055598"/>
                <a:gd name="connsiteX247" fmla="*/ 462040 w 2266316"/>
                <a:gd name="connsiteY247" fmla="*/ 375261 h 2055598"/>
                <a:gd name="connsiteX248" fmla="*/ 461046 w 2266316"/>
                <a:gd name="connsiteY248" fmla="*/ 361184 h 2055598"/>
                <a:gd name="connsiteX249" fmla="*/ 469090 w 2266316"/>
                <a:gd name="connsiteY249" fmla="*/ 331043 h 2055598"/>
                <a:gd name="connsiteX250" fmla="*/ 476117 w 2266316"/>
                <a:gd name="connsiteY250" fmla="*/ 317984 h 2055598"/>
                <a:gd name="connsiteX251" fmla="*/ 482150 w 2266316"/>
                <a:gd name="connsiteY251" fmla="*/ 307929 h 2055598"/>
                <a:gd name="connsiteX252" fmla="*/ 494215 w 2266316"/>
                <a:gd name="connsiteY252" fmla="*/ 319995 h 2055598"/>
                <a:gd name="connsiteX253" fmla="*/ 520334 w 2266316"/>
                <a:gd name="connsiteY253" fmla="*/ 317984 h 2055598"/>
                <a:gd name="connsiteX254" fmla="*/ 539427 w 2266316"/>
                <a:gd name="connsiteY254" fmla="*/ 331043 h 2055598"/>
                <a:gd name="connsiteX255" fmla="*/ 551493 w 2266316"/>
                <a:gd name="connsiteY255" fmla="*/ 322006 h 2055598"/>
                <a:gd name="connsiteX256" fmla="*/ 560530 w 2266316"/>
                <a:gd name="connsiteY256" fmla="*/ 320988 h 2055598"/>
                <a:gd name="connsiteX257" fmla="*/ 612768 w 2266316"/>
                <a:gd name="connsiteY257" fmla="*/ 379260 h 2055598"/>
                <a:gd name="connsiteX258" fmla="*/ 626822 w 2266316"/>
                <a:gd name="connsiteY258" fmla="*/ 388297 h 2055598"/>
                <a:gd name="connsiteX259" fmla="*/ 614756 w 2266316"/>
                <a:gd name="connsiteY259" fmla="*/ 411411 h 2055598"/>
                <a:gd name="connsiteX260" fmla="*/ 632832 w 2266316"/>
                <a:gd name="connsiteY260" fmla="*/ 417444 h 2055598"/>
                <a:gd name="connsiteX261" fmla="*/ 642886 w 2266316"/>
                <a:gd name="connsiteY261" fmla="*/ 403391 h 2055598"/>
                <a:gd name="connsiteX262" fmla="*/ 656940 w 2266316"/>
                <a:gd name="connsiteY262" fmla="*/ 382287 h 2055598"/>
                <a:gd name="connsiteX263" fmla="*/ 669005 w 2266316"/>
                <a:gd name="connsiteY263" fmla="*/ 386309 h 2055598"/>
                <a:gd name="connsiteX264" fmla="*/ 686087 w 2266316"/>
                <a:gd name="connsiteY264" fmla="*/ 351153 h 2055598"/>
                <a:gd name="connsiteX265" fmla="*/ 712206 w 2266316"/>
                <a:gd name="connsiteY265" fmla="*/ 335065 h 2055598"/>
                <a:gd name="connsiteX266" fmla="*/ 716228 w 2266316"/>
                <a:gd name="connsiteY266" fmla="*/ 301919 h 2055598"/>
                <a:gd name="connsiteX267" fmla="*/ 728293 w 2266316"/>
                <a:gd name="connsiteY267" fmla="*/ 294893 h 2055598"/>
                <a:gd name="connsiteX268" fmla="*/ 755430 w 2266316"/>
                <a:gd name="connsiteY268" fmla="*/ 272795 h 2055598"/>
                <a:gd name="connsiteX269" fmla="*/ 801635 w 2266316"/>
                <a:gd name="connsiteY269" fmla="*/ 269790 h 2055598"/>
                <a:gd name="connsiteX270" fmla="*/ 793591 w 2266316"/>
                <a:gd name="connsiteY270" fmla="*/ 237638 h 2055598"/>
                <a:gd name="connsiteX271" fmla="*/ 800618 w 2266316"/>
                <a:gd name="connsiteY271" fmla="*/ 222568 h 2055598"/>
                <a:gd name="connsiteX272" fmla="*/ 810673 w 2266316"/>
                <a:gd name="connsiteY272" fmla="*/ 192427 h 2055598"/>
                <a:gd name="connsiteX273" fmla="*/ 827754 w 2266316"/>
                <a:gd name="connsiteY273" fmla="*/ 176339 h 2055598"/>
                <a:gd name="connsiteX274" fmla="*/ 818716 w 2266316"/>
                <a:gd name="connsiteY274" fmla="*/ 157247 h 2055598"/>
                <a:gd name="connsiteX275" fmla="*/ 834781 w 2266316"/>
                <a:gd name="connsiteY275" fmla="*/ 131128 h 2055598"/>
                <a:gd name="connsiteX276" fmla="*/ 838803 w 2266316"/>
                <a:gd name="connsiteY276" fmla="*/ 95971 h 2055598"/>
                <a:gd name="connsiteX277" fmla="*/ 852879 w 2266316"/>
                <a:gd name="connsiteY277" fmla="*/ 93960 h 2055598"/>
                <a:gd name="connsiteX278" fmla="*/ 863928 w 2266316"/>
                <a:gd name="connsiteY278" fmla="*/ 86934 h 2055598"/>
                <a:gd name="connsiteX279" fmla="*/ 880015 w 2266316"/>
                <a:gd name="connsiteY279" fmla="*/ 93960 h 2055598"/>
                <a:gd name="connsiteX280" fmla="*/ 890070 w 2266316"/>
                <a:gd name="connsiteY280" fmla="*/ 79907 h 2055598"/>
                <a:gd name="connsiteX281" fmla="*/ 909163 w 2266316"/>
                <a:gd name="connsiteY281" fmla="*/ 80901 h 2055598"/>
                <a:gd name="connsiteX282" fmla="*/ 914178 w 2266316"/>
                <a:gd name="connsiteY282" fmla="*/ 75885 h 2055598"/>
                <a:gd name="connsiteX283" fmla="*/ 930243 w 2266316"/>
                <a:gd name="connsiteY283" fmla="*/ 71863 h 2055598"/>
                <a:gd name="connsiteX284" fmla="*/ 923216 w 2266316"/>
                <a:gd name="connsiteY284" fmla="*/ 53788 h 2055598"/>
                <a:gd name="connsiteX285" fmla="*/ 929249 w 2266316"/>
                <a:gd name="connsiteY285" fmla="*/ 43756 h 2055598"/>
                <a:gd name="connsiteX286" fmla="*/ 949335 w 2266316"/>
                <a:gd name="connsiteY286" fmla="*/ 37723 h 2055598"/>
                <a:gd name="connsiteX287" fmla="*/ 939280 w 2266316"/>
                <a:gd name="connsiteY287" fmla="*/ 28686 h 2055598"/>
                <a:gd name="connsiteX288" fmla="*/ 921205 w 2266316"/>
                <a:gd name="connsiteY288" fmla="*/ 17637 h 2055598"/>
                <a:gd name="connsiteX289" fmla="*/ 935282 w 2266316"/>
                <a:gd name="connsiteY289" fmla="*/ 555 h 2055598"/>
                <a:gd name="connsiteX290" fmla="*/ 963412 w 2266316"/>
                <a:gd name="connsiteY290" fmla="*/ 3560 h 2055598"/>
                <a:gd name="connsiteX291" fmla="*/ 969444 w 2266316"/>
                <a:gd name="connsiteY291" fmla="*/ 24664 h 2055598"/>
                <a:gd name="connsiteX292" fmla="*/ 996581 w 2266316"/>
                <a:gd name="connsiteY292" fmla="*/ 31690 h 2055598"/>
                <a:gd name="connsiteX293" fmla="*/ 1012668 w 2266316"/>
                <a:gd name="connsiteY293" fmla="*/ 47755 h 2055598"/>
                <a:gd name="connsiteX294" fmla="*/ 1032754 w 2266316"/>
                <a:gd name="connsiteY294" fmla="*/ 50760 h 2055598"/>
                <a:gd name="connsiteX295" fmla="*/ 1040798 w 2266316"/>
                <a:gd name="connsiteY295" fmla="*/ 57786 h 2055598"/>
                <a:gd name="connsiteX296" fmla="*/ 1055869 w 2266316"/>
                <a:gd name="connsiteY296" fmla="*/ 58803 h 2055598"/>
                <a:gd name="connsiteX297" fmla="*/ 1074961 w 2266316"/>
                <a:gd name="connsiteY297" fmla="*/ 49766 h 2055598"/>
                <a:gd name="connsiteX298" fmla="*/ 1058897 w 2266316"/>
                <a:gd name="connsiteY298" fmla="*/ 115063 h 2055598"/>
                <a:gd name="connsiteX299" fmla="*/ 1071956 w 2266316"/>
                <a:gd name="connsiteY299" fmla="*/ 117074 h 2055598"/>
                <a:gd name="connsiteX300" fmla="*/ 1102097 w 2266316"/>
                <a:gd name="connsiteY300" fmla="*/ 117074 h 2055598"/>
                <a:gd name="connsiteX301" fmla="*/ 1104108 w 2266316"/>
                <a:gd name="connsiteY301" fmla="*/ 142200 h 2055598"/>
                <a:gd name="connsiteX302" fmla="*/ 1112152 w 2266316"/>
                <a:gd name="connsiteY302" fmla="*/ 153248 h 2055598"/>
                <a:gd name="connsiteX303" fmla="*/ 1133255 w 2266316"/>
                <a:gd name="connsiteY303" fmla="*/ 170330 h 2055598"/>
                <a:gd name="connsiteX304" fmla="*/ 1142293 w 2266316"/>
                <a:gd name="connsiteY304" fmla="*/ 165291 h 2055598"/>
                <a:gd name="connsiteX305" fmla="*/ 1140282 w 2266316"/>
                <a:gd name="connsiteY305" fmla="*/ 152231 h 2055598"/>
                <a:gd name="connsiteX306" fmla="*/ 1155352 w 2266316"/>
                <a:gd name="connsiteY306" fmla="*/ 143194 h 2055598"/>
                <a:gd name="connsiteX307" fmla="*/ 1169429 w 2266316"/>
                <a:gd name="connsiteY307" fmla="*/ 129117 h 2055598"/>
                <a:gd name="connsiteX308" fmla="*/ 1191526 w 2266316"/>
                <a:gd name="connsiteY308" fmla="*/ 131128 h 2055598"/>
                <a:gd name="connsiteX309" fmla="*/ 1206597 w 2266316"/>
                <a:gd name="connsiteY309" fmla="*/ 118068 h 2055598"/>
                <a:gd name="connsiteX310" fmla="*/ 1209602 w 2266316"/>
                <a:gd name="connsiteY310" fmla="*/ 88945 h 2055598"/>
                <a:gd name="connsiteX311" fmla="*/ 1219656 w 2266316"/>
                <a:gd name="connsiteY311" fmla="*/ 71863 h 2055598"/>
                <a:gd name="connsiteX312" fmla="*/ 1222661 w 2266316"/>
                <a:gd name="connsiteY312" fmla="*/ 51777 h 2055598"/>
                <a:gd name="connsiteX313" fmla="*/ 1237732 w 2266316"/>
                <a:gd name="connsiteY313" fmla="*/ 51777 h 2055598"/>
                <a:gd name="connsiteX314" fmla="*/ 1246769 w 2266316"/>
                <a:gd name="connsiteY314" fmla="*/ 35689 h 2055598"/>
                <a:gd name="connsiteX315" fmla="*/ 1246769 w 2266316"/>
                <a:gd name="connsiteY315" fmla="*/ 31413 h 2055598"/>
                <a:gd name="connsiteX316" fmla="*/ 1343225 w 2266316"/>
                <a:gd name="connsiteY316" fmla="*/ 44981 h 2055598"/>
                <a:gd name="connsiteX317" fmla="*/ 1347756 w 2266316"/>
                <a:gd name="connsiteY317" fmla="*/ 57047 h 2055598"/>
                <a:gd name="connsiteX318" fmla="*/ 1372626 w 2266316"/>
                <a:gd name="connsiteY318" fmla="*/ 59312 h 2055598"/>
                <a:gd name="connsiteX319" fmla="*/ 1374129 w 2266316"/>
                <a:gd name="connsiteY319" fmla="*/ 78150 h 2055598"/>
                <a:gd name="connsiteX320" fmla="*/ 1394469 w 2266316"/>
                <a:gd name="connsiteY320" fmla="*/ 88690 h 2055598"/>
                <a:gd name="connsiteX321" fmla="*/ 1405010 w 2266316"/>
                <a:gd name="connsiteY321" fmla="*/ 82657 h 2055598"/>
                <a:gd name="connsiteX322" fmla="*/ 1420843 w 2266316"/>
                <a:gd name="connsiteY322" fmla="*/ 89430 h 2055598"/>
                <a:gd name="connsiteX323" fmla="*/ 1417838 w 2266316"/>
                <a:gd name="connsiteY323" fmla="*/ 115040 h 2055598"/>
                <a:gd name="connsiteX324" fmla="*/ 1448742 w 2266316"/>
                <a:gd name="connsiteY324" fmla="*/ 136144 h 2055598"/>
                <a:gd name="connsiteX325" fmla="*/ 1439704 w 2266316"/>
                <a:gd name="connsiteY325" fmla="*/ 149712 h 2055598"/>
                <a:gd name="connsiteX326" fmla="*/ 1426136 w 2266316"/>
                <a:gd name="connsiteY326" fmla="*/ 149712 h 2055598"/>
                <a:gd name="connsiteX327" fmla="*/ 1414833 w 2266316"/>
                <a:gd name="connsiteY327" fmla="*/ 161777 h 2055598"/>
                <a:gd name="connsiteX328" fmla="*/ 1412568 w 2266316"/>
                <a:gd name="connsiteY328" fmla="*/ 185886 h 2055598"/>
                <a:gd name="connsiteX329" fmla="*/ 1428401 w 2266316"/>
                <a:gd name="connsiteY329" fmla="*/ 198691 h 2055598"/>
                <a:gd name="connsiteX330" fmla="*/ 1444974 w 2266316"/>
                <a:gd name="connsiteY330" fmla="*/ 196426 h 2055598"/>
                <a:gd name="connsiteX331" fmla="*/ 1442709 w 2266316"/>
                <a:gd name="connsiteY331" fmla="*/ 207728 h 2055598"/>
                <a:gd name="connsiteX332" fmla="*/ 1490925 w 2266316"/>
                <a:gd name="connsiteY332" fmla="*/ 212259 h 2055598"/>
                <a:gd name="connsiteX333" fmla="*/ 1512768 w 2266316"/>
                <a:gd name="connsiteY333" fmla="*/ 216789 h 2055598"/>
                <a:gd name="connsiteX334" fmla="*/ 1509763 w 2266316"/>
                <a:gd name="connsiteY334" fmla="*/ 231860 h 2055598"/>
                <a:gd name="connsiteX335" fmla="*/ 1507498 w 2266316"/>
                <a:gd name="connsiteY335" fmla="*/ 241660 h 2055598"/>
                <a:gd name="connsiteX336" fmla="*/ 1517299 w 2266316"/>
                <a:gd name="connsiteY336" fmla="*/ 254466 h 2055598"/>
                <a:gd name="connsiteX337" fmla="*/ 1526336 w 2266316"/>
                <a:gd name="connsiteY337" fmla="*/ 265006 h 2055598"/>
                <a:gd name="connsiteX338" fmla="*/ 1527099 w 2266316"/>
                <a:gd name="connsiteY338" fmla="*/ 280076 h 2055598"/>
                <a:gd name="connsiteX339" fmla="*/ 1542932 w 2266316"/>
                <a:gd name="connsiteY339" fmla="*/ 298151 h 2055598"/>
                <a:gd name="connsiteX340" fmla="*/ 1567041 w 2266316"/>
                <a:gd name="connsiteY340" fmla="*/ 292119 h 2055598"/>
                <a:gd name="connsiteX341" fmla="*/ 1593414 w 2266316"/>
                <a:gd name="connsiteY341" fmla="*/ 295124 h 2055598"/>
                <a:gd name="connsiteX342" fmla="*/ 1611489 w 2266316"/>
                <a:gd name="connsiteY342" fmla="*/ 322260 h 2055598"/>
                <a:gd name="connsiteX343" fmla="*/ 1638625 w 2266316"/>
                <a:gd name="connsiteY343" fmla="*/ 326027 h 2055598"/>
                <a:gd name="connsiteX344" fmla="*/ 1646923 w 2266316"/>
                <a:gd name="connsiteY344" fmla="*/ 335065 h 2055598"/>
                <a:gd name="connsiteX345" fmla="*/ 1656724 w 2266316"/>
                <a:gd name="connsiteY345" fmla="*/ 329032 h 2055598"/>
                <a:gd name="connsiteX346" fmla="*/ 1672557 w 2266316"/>
                <a:gd name="connsiteY346" fmla="*/ 324502 h 2055598"/>
                <a:gd name="connsiteX347" fmla="*/ 1684623 w 2266316"/>
                <a:gd name="connsiteY347" fmla="*/ 322999 h 2055598"/>
                <a:gd name="connsiteX348" fmla="*/ 1700456 w 2266316"/>
                <a:gd name="connsiteY348" fmla="*/ 319232 h 2055598"/>
                <a:gd name="connsiteX349" fmla="*/ 1708754 w 2266316"/>
                <a:gd name="connsiteY349" fmla="*/ 328269 h 2055598"/>
                <a:gd name="connsiteX350" fmla="*/ 1717052 w 2266316"/>
                <a:gd name="connsiteY350" fmla="*/ 330535 h 2055598"/>
                <a:gd name="connsiteX351" fmla="*/ 1723824 w 2266316"/>
                <a:gd name="connsiteY351" fmla="*/ 322999 h 2055598"/>
                <a:gd name="connsiteX352" fmla="*/ 1723062 w 2266316"/>
                <a:gd name="connsiteY352" fmla="*/ 305664 h 2055598"/>
                <a:gd name="connsiteX353" fmla="*/ 1741900 w 2266316"/>
                <a:gd name="connsiteY353" fmla="*/ 299631 h 2055598"/>
                <a:gd name="connsiteX354" fmla="*/ 1755468 w 2266316"/>
                <a:gd name="connsiteY354" fmla="*/ 299631 h 2055598"/>
                <a:gd name="connsiteX355" fmla="*/ 1766008 w 2266316"/>
                <a:gd name="connsiteY355" fmla="*/ 307929 h 2055598"/>
                <a:gd name="connsiteX356" fmla="*/ 1796149 w 2266316"/>
                <a:gd name="connsiteY356" fmla="*/ 304161 h 2055598"/>
                <a:gd name="connsiteX357" fmla="*/ 1817252 w 2266316"/>
                <a:gd name="connsiteY357" fmla="*/ 299631 h 2055598"/>
                <a:gd name="connsiteX358" fmla="*/ 1831560 w 2266316"/>
                <a:gd name="connsiteY358" fmla="*/ 303398 h 2055598"/>
                <a:gd name="connsiteX359" fmla="*/ 1833825 w 2266316"/>
                <a:gd name="connsiteY359" fmla="*/ 282295 h 2055598"/>
                <a:gd name="connsiteX360" fmla="*/ 1832323 w 2266316"/>
                <a:gd name="connsiteY360" fmla="*/ 256685 h 2055598"/>
                <a:gd name="connsiteX361" fmla="*/ 1843626 w 2266316"/>
                <a:gd name="connsiteY361" fmla="*/ 235581 h 2055598"/>
                <a:gd name="connsiteX362" fmla="*/ 1857194 w 2266316"/>
                <a:gd name="connsiteY362" fmla="*/ 232576 h 2055598"/>
                <a:gd name="connsiteX363" fmla="*/ 1873767 w 2266316"/>
                <a:gd name="connsiteY363" fmla="*/ 216004 h 2055598"/>
                <a:gd name="connsiteX364" fmla="*/ 1934049 w 2266316"/>
                <a:gd name="connsiteY364" fmla="*/ 220534 h 2055598"/>
                <a:gd name="connsiteX365" fmla="*/ 1956654 w 2266316"/>
                <a:gd name="connsiteY365" fmla="*/ 231074 h 2055598"/>
                <a:gd name="connsiteX366" fmla="*/ 1979260 w 2266316"/>
                <a:gd name="connsiteY366" fmla="*/ 234079 h 2055598"/>
                <a:gd name="connsiteX367" fmla="*/ 1989800 w 2266316"/>
                <a:gd name="connsiteY367" fmla="*/ 231814 h 2055598"/>
                <a:gd name="connsiteX368" fmla="*/ 2004871 w 2266316"/>
                <a:gd name="connsiteY368" fmla="*/ 234819 h 2055598"/>
                <a:gd name="connsiteX369" fmla="*/ 2066655 w 2266316"/>
                <a:gd name="connsiteY369" fmla="*/ 270992 h 2055598"/>
                <a:gd name="connsiteX370" fmla="*/ 2070423 w 2266316"/>
                <a:gd name="connsiteY370" fmla="*/ 285300 h 2055598"/>
                <a:gd name="connsiteX371" fmla="*/ 2091526 w 2266316"/>
                <a:gd name="connsiteY371" fmla="*/ 289830 h 2055598"/>
                <a:gd name="connsiteX372" fmla="*/ 2096056 w 2266316"/>
                <a:gd name="connsiteY372" fmla="*/ 307166 h 2055598"/>
                <a:gd name="connsiteX373" fmla="*/ 2103592 w 2266316"/>
                <a:gd name="connsiteY373" fmla="*/ 318469 h 2055598"/>
                <a:gd name="connsiteX374" fmla="*/ 2104355 w 2266316"/>
                <a:gd name="connsiteY374" fmla="*/ 349373 h 2055598"/>
                <a:gd name="connsiteX375" fmla="*/ 2087019 w 2266316"/>
                <a:gd name="connsiteY375" fmla="*/ 376509 h 2055598"/>
                <a:gd name="connsiteX376" fmla="*/ 2065176 w 2266316"/>
                <a:gd name="connsiteY376" fmla="*/ 377272 h 2055598"/>
                <a:gd name="connsiteX377" fmla="*/ 2059143 w 2266316"/>
                <a:gd name="connsiteY377" fmla="*/ 390840 h 2055598"/>
                <a:gd name="connsiteX378" fmla="*/ 2066678 w 2266316"/>
                <a:gd name="connsiteY378" fmla="*/ 398375 h 2055598"/>
                <a:gd name="connsiteX379" fmla="*/ 2062911 w 2266316"/>
                <a:gd name="connsiteY379" fmla="*/ 414948 h 2055598"/>
                <a:gd name="connsiteX380" fmla="*/ 2068943 w 2266316"/>
                <a:gd name="connsiteY380" fmla="*/ 435289 h 2055598"/>
                <a:gd name="connsiteX381" fmla="*/ 2065176 w 2266316"/>
                <a:gd name="connsiteY381" fmla="*/ 444326 h 2055598"/>
                <a:gd name="connsiteX382" fmla="*/ 2081749 w 2266316"/>
                <a:gd name="connsiteY382" fmla="*/ 470699 h 2055598"/>
                <a:gd name="connsiteX383" fmla="*/ 2079484 w 2266316"/>
                <a:gd name="connsiteY383" fmla="*/ 494068 h 2055598"/>
                <a:gd name="connsiteX384" fmla="*/ 2112629 w 2266316"/>
                <a:gd name="connsiteY384" fmla="*/ 506134 h 2055598"/>
                <a:gd name="connsiteX385" fmla="*/ 2129965 w 2266316"/>
                <a:gd name="connsiteY385" fmla="*/ 486533 h 2055598"/>
                <a:gd name="connsiteX386" fmla="*/ 2148803 w 2266316"/>
                <a:gd name="connsiteY386" fmla="*/ 489538 h 2055598"/>
                <a:gd name="connsiteX387" fmla="*/ 2167642 w 2266316"/>
                <a:gd name="connsiteY387" fmla="*/ 509878 h 2055598"/>
                <a:gd name="connsiteX388" fmla="*/ 2178181 w 2266316"/>
                <a:gd name="connsiteY388" fmla="*/ 504608 h 2055598"/>
                <a:gd name="connsiteX389" fmla="*/ 2188722 w 2266316"/>
                <a:gd name="connsiteY389" fmla="*/ 515148 h 2055598"/>
                <a:gd name="connsiteX390" fmla="*/ 2201527 w 2266316"/>
                <a:gd name="connsiteY390" fmla="*/ 524186 h 2055598"/>
                <a:gd name="connsiteX391" fmla="*/ 2212830 w 2266316"/>
                <a:gd name="connsiteY391" fmla="*/ 518916 h 2055598"/>
                <a:gd name="connsiteX392" fmla="*/ 2213593 w 2266316"/>
                <a:gd name="connsiteY392" fmla="*/ 498575 h 2055598"/>
                <a:gd name="connsiteX393" fmla="*/ 2222630 w 2266316"/>
                <a:gd name="connsiteY393" fmla="*/ 497812 h 2055598"/>
                <a:gd name="connsiteX394" fmla="*/ 2241468 w 2266316"/>
                <a:gd name="connsiteY394" fmla="*/ 521921 h 2055598"/>
                <a:gd name="connsiteX395" fmla="*/ 2232431 w 2266316"/>
                <a:gd name="connsiteY395" fmla="*/ 529456 h 2055598"/>
                <a:gd name="connsiteX396" fmla="*/ 2220365 w 2266316"/>
                <a:gd name="connsiteY396" fmla="*/ 537754 h 2055598"/>
                <a:gd name="connsiteX397" fmla="*/ 2203792 w 2266316"/>
                <a:gd name="connsiteY397" fmla="*/ 561862 h 2055598"/>
                <a:gd name="connsiteX398" fmla="*/ 2230928 w 2266316"/>
                <a:gd name="connsiteY398" fmla="*/ 589738 h 2055598"/>
                <a:gd name="connsiteX399" fmla="*/ 2230165 w 2266316"/>
                <a:gd name="connsiteY399" fmla="*/ 610079 h 2055598"/>
                <a:gd name="connsiteX400" fmla="*/ 2244473 w 2266316"/>
                <a:gd name="connsiteY400" fmla="*/ 622884 h 2055598"/>
                <a:gd name="connsiteX401" fmla="*/ 2243710 w 2266316"/>
                <a:gd name="connsiteY401" fmla="*/ 646992 h 2055598"/>
                <a:gd name="connsiteX402" fmla="*/ 2227138 w 2266316"/>
                <a:gd name="connsiteY402" fmla="*/ 670360 h 2055598"/>
                <a:gd name="connsiteX403" fmla="*/ 2233170 w 2266316"/>
                <a:gd name="connsiteY403" fmla="*/ 680161 h 2055598"/>
                <a:gd name="connsiteX404" fmla="*/ 2229403 w 2266316"/>
                <a:gd name="connsiteY404" fmla="*/ 692227 h 2055598"/>
                <a:gd name="connsiteX405" fmla="*/ 2239203 w 2266316"/>
                <a:gd name="connsiteY405" fmla="*/ 722367 h 2055598"/>
                <a:gd name="connsiteX406" fmla="*/ 2242208 w 2266316"/>
                <a:gd name="connsiteY406" fmla="*/ 745736 h 2055598"/>
                <a:gd name="connsiteX407" fmla="*/ 2266316 w 2266316"/>
                <a:gd name="connsiteY407" fmla="*/ 769844 h 2055598"/>
                <a:gd name="connsiteX408" fmla="*/ 2263011 w 2266316"/>
                <a:gd name="connsiteY408" fmla="*/ 767417 h 20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</a:cxnLst>
              <a:rect l="l" t="t" r="r" b="b"/>
              <a:pathLst>
                <a:path w="2266316" h="2055598">
                  <a:moveTo>
                    <a:pt x="2263011" y="767417"/>
                  </a:moveTo>
                  <a:cubicBezTo>
                    <a:pt x="2263011" y="767417"/>
                    <a:pt x="2250206" y="780985"/>
                    <a:pt x="2244173" y="779483"/>
                  </a:cubicBezTo>
                  <a:cubicBezTo>
                    <a:pt x="2238140" y="777981"/>
                    <a:pt x="2234372" y="776478"/>
                    <a:pt x="2231367" y="779483"/>
                  </a:cubicBezTo>
                  <a:cubicBezTo>
                    <a:pt x="2228362" y="782488"/>
                    <a:pt x="2223069" y="787018"/>
                    <a:pt x="2218562" y="787018"/>
                  </a:cubicBezTo>
                  <a:cubicBezTo>
                    <a:pt x="2214055" y="787018"/>
                    <a:pt x="2204254" y="784753"/>
                    <a:pt x="2202729" y="787781"/>
                  </a:cubicBezTo>
                  <a:cubicBezTo>
                    <a:pt x="2201203" y="790809"/>
                    <a:pt x="2196696" y="794553"/>
                    <a:pt x="2192189" y="798321"/>
                  </a:cubicBezTo>
                  <a:cubicBezTo>
                    <a:pt x="2187658" y="802089"/>
                    <a:pt x="2164313" y="807359"/>
                    <a:pt x="2162048" y="804354"/>
                  </a:cubicBezTo>
                  <a:cubicBezTo>
                    <a:pt x="2159783" y="801349"/>
                    <a:pt x="2150745" y="790046"/>
                    <a:pt x="2146215" y="790046"/>
                  </a:cubicBezTo>
                  <a:cubicBezTo>
                    <a:pt x="2141684" y="790046"/>
                    <a:pt x="2135674" y="791549"/>
                    <a:pt x="2134149" y="786278"/>
                  </a:cubicBezTo>
                  <a:cubicBezTo>
                    <a:pt x="2132647" y="781008"/>
                    <a:pt x="2130381" y="776478"/>
                    <a:pt x="2128116" y="773473"/>
                  </a:cubicBezTo>
                  <a:cubicBezTo>
                    <a:pt x="2125851" y="770468"/>
                    <a:pt x="2117576" y="768203"/>
                    <a:pt x="2117576" y="774236"/>
                  </a:cubicBezTo>
                  <a:cubicBezTo>
                    <a:pt x="2117576" y="780269"/>
                    <a:pt x="2117576" y="787041"/>
                    <a:pt x="2116073" y="790069"/>
                  </a:cubicBezTo>
                  <a:cubicBezTo>
                    <a:pt x="2114571" y="793097"/>
                    <a:pt x="2109301" y="801372"/>
                    <a:pt x="2104008" y="799107"/>
                  </a:cubicBezTo>
                  <a:cubicBezTo>
                    <a:pt x="2098738" y="796842"/>
                    <a:pt x="2095710" y="793074"/>
                    <a:pt x="2091202" y="795339"/>
                  </a:cubicBezTo>
                  <a:cubicBezTo>
                    <a:pt x="2086672" y="797604"/>
                    <a:pt x="2075369" y="802112"/>
                    <a:pt x="2075369" y="805140"/>
                  </a:cubicBezTo>
                  <a:cubicBezTo>
                    <a:pt x="2075369" y="808168"/>
                    <a:pt x="2070839" y="822475"/>
                    <a:pt x="2075369" y="823215"/>
                  </a:cubicBezTo>
                  <a:cubicBezTo>
                    <a:pt x="2079900" y="823978"/>
                    <a:pt x="2091942" y="829248"/>
                    <a:pt x="2093444" y="831513"/>
                  </a:cubicBezTo>
                  <a:cubicBezTo>
                    <a:pt x="2094947" y="833778"/>
                    <a:pt x="2096449" y="842053"/>
                    <a:pt x="2095710" y="844318"/>
                  </a:cubicBezTo>
                  <a:cubicBezTo>
                    <a:pt x="2094947" y="846583"/>
                    <a:pt x="2088937" y="856384"/>
                    <a:pt x="2091942" y="857124"/>
                  </a:cubicBezTo>
                  <a:cubicBezTo>
                    <a:pt x="2094947" y="857886"/>
                    <a:pt x="2097212" y="860128"/>
                    <a:pt x="2096473" y="863156"/>
                  </a:cubicBezTo>
                  <a:cubicBezTo>
                    <a:pt x="2095710" y="866161"/>
                    <a:pt x="2084407" y="885762"/>
                    <a:pt x="2086672" y="888027"/>
                  </a:cubicBezTo>
                  <a:cubicBezTo>
                    <a:pt x="2088937" y="890293"/>
                    <a:pt x="2096473" y="900093"/>
                    <a:pt x="2096473" y="900093"/>
                  </a:cubicBezTo>
                  <a:cubicBezTo>
                    <a:pt x="2096473" y="900093"/>
                    <a:pt x="2079137" y="919694"/>
                    <a:pt x="2076132" y="919694"/>
                  </a:cubicBezTo>
                  <a:cubicBezTo>
                    <a:pt x="2073127" y="919694"/>
                    <a:pt x="2064829" y="915926"/>
                    <a:pt x="2062564" y="919694"/>
                  </a:cubicBezTo>
                  <a:cubicBezTo>
                    <a:pt x="2060299" y="923462"/>
                    <a:pt x="2052763" y="937769"/>
                    <a:pt x="2052763" y="937769"/>
                  </a:cubicBezTo>
                  <a:cubicBezTo>
                    <a:pt x="2052763" y="937769"/>
                    <a:pt x="2061061" y="952840"/>
                    <a:pt x="2057294" y="955845"/>
                  </a:cubicBezTo>
                  <a:cubicBezTo>
                    <a:pt x="2053526" y="958850"/>
                    <a:pt x="2045991" y="961877"/>
                    <a:pt x="2045991" y="964143"/>
                  </a:cubicBezTo>
                  <a:cubicBezTo>
                    <a:pt x="2045991" y="966408"/>
                    <a:pt x="2042223" y="984483"/>
                    <a:pt x="2046754" y="987511"/>
                  </a:cubicBezTo>
                  <a:cubicBezTo>
                    <a:pt x="2051284" y="990539"/>
                    <a:pt x="2064089" y="997312"/>
                    <a:pt x="2064089" y="997312"/>
                  </a:cubicBezTo>
                  <a:cubicBezTo>
                    <a:pt x="2064089" y="997312"/>
                    <a:pt x="2055792" y="1013145"/>
                    <a:pt x="2050521" y="1012382"/>
                  </a:cubicBezTo>
                  <a:cubicBezTo>
                    <a:pt x="2045251" y="1011619"/>
                    <a:pt x="2030181" y="1008615"/>
                    <a:pt x="2033186" y="1011619"/>
                  </a:cubicBezTo>
                  <a:cubicBezTo>
                    <a:pt x="2036191" y="1014624"/>
                    <a:pt x="2039219" y="1019917"/>
                    <a:pt x="2039219" y="1022922"/>
                  </a:cubicBezTo>
                  <a:cubicBezTo>
                    <a:pt x="2039219" y="1025927"/>
                    <a:pt x="2036214" y="1031220"/>
                    <a:pt x="2033948" y="1028955"/>
                  </a:cubicBezTo>
                  <a:cubicBezTo>
                    <a:pt x="2031683" y="1026690"/>
                    <a:pt x="2027176" y="1024425"/>
                    <a:pt x="2023408" y="1025187"/>
                  </a:cubicBezTo>
                  <a:cubicBezTo>
                    <a:pt x="2019641" y="1025950"/>
                    <a:pt x="2009101" y="1028955"/>
                    <a:pt x="2006835" y="1026690"/>
                  </a:cubicBezTo>
                  <a:cubicBezTo>
                    <a:pt x="2004570" y="1024425"/>
                    <a:pt x="2004570" y="1019155"/>
                    <a:pt x="2001565" y="1020657"/>
                  </a:cubicBezTo>
                  <a:cubicBezTo>
                    <a:pt x="1998561" y="1022160"/>
                    <a:pt x="1979722" y="1030457"/>
                    <a:pt x="1979722" y="1034965"/>
                  </a:cubicBezTo>
                  <a:cubicBezTo>
                    <a:pt x="1979722" y="1039472"/>
                    <a:pt x="1980485" y="1049273"/>
                    <a:pt x="1981225" y="1053803"/>
                  </a:cubicBezTo>
                  <a:cubicBezTo>
                    <a:pt x="1981964" y="1058333"/>
                    <a:pt x="1984993" y="1062101"/>
                    <a:pt x="1982727" y="1067371"/>
                  </a:cubicBezTo>
                  <a:cubicBezTo>
                    <a:pt x="1980462" y="1072641"/>
                    <a:pt x="1977457" y="1077911"/>
                    <a:pt x="1979722" y="1080939"/>
                  </a:cubicBezTo>
                  <a:cubicBezTo>
                    <a:pt x="1981988" y="1083967"/>
                    <a:pt x="1986495" y="1087712"/>
                    <a:pt x="1984993" y="1091479"/>
                  </a:cubicBezTo>
                  <a:cubicBezTo>
                    <a:pt x="1983490" y="1095247"/>
                    <a:pt x="1985755" y="1100517"/>
                    <a:pt x="1980462" y="1099777"/>
                  </a:cubicBezTo>
                  <a:cubicBezTo>
                    <a:pt x="1975192" y="1099014"/>
                    <a:pt x="1963889" y="1094507"/>
                    <a:pt x="1960861" y="1092242"/>
                  </a:cubicBezTo>
                  <a:cubicBezTo>
                    <a:pt x="1957856" y="1089977"/>
                    <a:pt x="1946554" y="1080176"/>
                    <a:pt x="1946554" y="1080176"/>
                  </a:cubicBezTo>
                  <a:lnTo>
                    <a:pt x="1935251" y="1099014"/>
                  </a:lnTo>
                  <a:cubicBezTo>
                    <a:pt x="1935251" y="1099014"/>
                    <a:pt x="1964629" y="1121620"/>
                    <a:pt x="1962387" y="1123885"/>
                  </a:cubicBezTo>
                  <a:cubicBezTo>
                    <a:pt x="1960122" y="1126151"/>
                    <a:pt x="1957117" y="1128416"/>
                    <a:pt x="1957117" y="1133686"/>
                  </a:cubicBezTo>
                  <a:cubicBezTo>
                    <a:pt x="1957117" y="1138956"/>
                    <a:pt x="1955614" y="1155529"/>
                    <a:pt x="1950344" y="1157054"/>
                  </a:cubicBezTo>
                  <a:cubicBezTo>
                    <a:pt x="1945074" y="1158580"/>
                    <a:pt x="1907398" y="1165352"/>
                    <a:pt x="1908900" y="1168357"/>
                  </a:cubicBezTo>
                  <a:cubicBezTo>
                    <a:pt x="1910403" y="1171362"/>
                    <a:pt x="1919440" y="1191726"/>
                    <a:pt x="1917198" y="1194731"/>
                  </a:cubicBezTo>
                  <a:cubicBezTo>
                    <a:pt x="1914956" y="1197735"/>
                    <a:pt x="1904393" y="1198498"/>
                    <a:pt x="1909663" y="1204531"/>
                  </a:cubicBezTo>
                  <a:cubicBezTo>
                    <a:pt x="1914933" y="1210564"/>
                    <a:pt x="1925496" y="1220364"/>
                    <a:pt x="1926236" y="1224132"/>
                  </a:cubicBezTo>
                  <a:cubicBezTo>
                    <a:pt x="1926976" y="1227899"/>
                    <a:pt x="1926236" y="1243733"/>
                    <a:pt x="1926236" y="1243733"/>
                  </a:cubicBezTo>
                  <a:cubicBezTo>
                    <a:pt x="1926236" y="1243733"/>
                    <a:pt x="1905896" y="1248263"/>
                    <a:pt x="1899100" y="1245235"/>
                  </a:cubicBezTo>
                  <a:cubicBezTo>
                    <a:pt x="1892304" y="1242207"/>
                    <a:pt x="1870461" y="1233932"/>
                    <a:pt x="1868196" y="1235435"/>
                  </a:cubicBezTo>
                  <a:cubicBezTo>
                    <a:pt x="1865931" y="1236937"/>
                    <a:pt x="1844088" y="1255035"/>
                    <a:pt x="1851623" y="1261045"/>
                  </a:cubicBezTo>
                  <a:cubicBezTo>
                    <a:pt x="1859159" y="1267055"/>
                    <a:pt x="1877234" y="1279121"/>
                    <a:pt x="1876494" y="1283651"/>
                  </a:cubicBezTo>
                  <a:cubicBezTo>
                    <a:pt x="1875731" y="1288181"/>
                    <a:pt x="1874992" y="1296457"/>
                    <a:pt x="1871224" y="1296457"/>
                  </a:cubicBezTo>
                  <a:cubicBezTo>
                    <a:pt x="1867456" y="1296457"/>
                    <a:pt x="1852386" y="1293452"/>
                    <a:pt x="1853149" y="1298722"/>
                  </a:cubicBezTo>
                  <a:cubicBezTo>
                    <a:pt x="1853912" y="1303992"/>
                    <a:pt x="1853912" y="1310024"/>
                    <a:pt x="1851646" y="1312289"/>
                  </a:cubicBezTo>
                  <a:cubicBezTo>
                    <a:pt x="1849381" y="1314555"/>
                    <a:pt x="1842609" y="1323593"/>
                    <a:pt x="1836576" y="1324355"/>
                  </a:cubicBezTo>
                  <a:cubicBezTo>
                    <a:pt x="1830543" y="1325118"/>
                    <a:pt x="1823008" y="1325858"/>
                    <a:pt x="1823008" y="1329625"/>
                  </a:cubicBezTo>
                  <a:cubicBezTo>
                    <a:pt x="1823008" y="1333393"/>
                    <a:pt x="1820003" y="1343933"/>
                    <a:pt x="1824510" y="1346198"/>
                  </a:cubicBezTo>
                  <a:cubicBezTo>
                    <a:pt x="1829041" y="1348464"/>
                    <a:pt x="1847116" y="1362031"/>
                    <a:pt x="1843348" y="1363534"/>
                  </a:cubicBezTo>
                  <a:cubicBezTo>
                    <a:pt x="1839581" y="1365036"/>
                    <a:pt x="1829780" y="1364297"/>
                    <a:pt x="1831283" y="1372572"/>
                  </a:cubicBezTo>
                  <a:cubicBezTo>
                    <a:pt x="1832785" y="1380847"/>
                    <a:pt x="1833548" y="1401210"/>
                    <a:pt x="1830520" y="1402713"/>
                  </a:cubicBezTo>
                  <a:cubicBezTo>
                    <a:pt x="1827515" y="1404215"/>
                    <a:pt x="1822222" y="1412513"/>
                    <a:pt x="1822985" y="1415518"/>
                  </a:cubicBezTo>
                  <a:cubicBezTo>
                    <a:pt x="1823747" y="1418523"/>
                    <a:pt x="1832022" y="1438886"/>
                    <a:pt x="1831283" y="1442654"/>
                  </a:cubicBezTo>
                  <a:cubicBezTo>
                    <a:pt x="1830520" y="1446422"/>
                    <a:pt x="1825250" y="1453957"/>
                    <a:pt x="1821482" y="1453194"/>
                  </a:cubicBezTo>
                  <a:cubicBezTo>
                    <a:pt x="1817715" y="1452432"/>
                    <a:pt x="1801142" y="1448664"/>
                    <a:pt x="1793606" y="1448664"/>
                  </a:cubicBezTo>
                  <a:cubicBezTo>
                    <a:pt x="1786071" y="1448664"/>
                    <a:pt x="1740097" y="1454697"/>
                    <a:pt x="1740097" y="1454697"/>
                  </a:cubicBezTo>
                  <a:cubicBezTo>
                    <a:pt x="1740097" y="1454697"/>
                    <a:pt x="1728794" y="1490108"/>
                    <a:pt x="1723524" y="1498406"/>
                  </a:cubicBezTo>
                  <a:cubicBezTo>
                    <a:pt x="1718254" y="1506704"/>
                    <a:pt x="1693383" y="1524779"/>
                    <a:pt x="1693383" y="1528547"/>
                  </a:cubicBezTo>
                  <a:cubicBezTo>
                    <a:pt x="1693383" y="1532314"/>
                    <a:pt x="1700918" y="1552655"/>
                    <a:pt x="1699416" y="1557925"/>
                  </a:cubicBezTo>
                  <a:cubicBezTo>
                    <a:pt x="1697913" y="1563195"/>
                    <a:pt x="1688113" y="1572995"/>
                    <a:pt x="1688113" y="1576763"/>
                  </a:cubicBezTo>
                  <a:cubicBezTo>
                    <a:pt x="1688113" y="1580531"/>
                    <a:pt x="1691881" y="1592596"/>
                    <a:pt x="1691881" y="1596364"/>
                  </a:cubicBezTo>
                  <a:cubicBezTo>
                    <a:pt x="1691881" y="1600131"/>
                    <a:pt x="1689615" y="1605402"/>
                    <a:pt x="1686611" y="1609169"/>
                  </a:cubicBezTo>
                  <a:cubicBezTo>
                    <a:pt x="1683606" y="1612937"/>
                    <a:pt x="1679838" y="1620472"/>
                    <a:pt x="1673043" y="1622737"/>
                  </a:cubicBezTo>
                  <a:cubicBezTo>
                    <a:pt x="1666247" y="1625002"/>
                    <a:pt x="1659474" y="1623500"/>
                    <a:pt x="1659474" y="1623500"/>
                  </a:cubicBezTo>
                  <a:lnTo>
                    <a:pt x="1657209" y="1598629"/>
                  </a:lnTo>
                  <a:cubicBezTo>
                    <a:pt x="1657209" y="1598629"/>
                    <a:pt x="1650437" y="1614462"/>
                    <a:pt x="1645906" y="1613700"/>
                  </a:cubicBezTo>
                  <a:cubicBezTo>
                    <a:pt x="1641376" y="1612937"/>
                    <a:pt x="1630073" y="1609169"/>
                    <a:pt x="1627068" y="1605402"/>
                  </a:cubicBezTo>
                  <a:cubicBezTo>
                    <a:pt x="1624063" y="1601634"/>
                    <a:pt x="1608230" y="1600131"/>
                    <a:pt x="1606728" y="1605402"/>
                  </a:cubicBezTo>
                  <a:cubicBezTo>
                    <a:pt x="1605225" y="1610672"/>
                    <a:pt x="1603723" y="1618970"/>
                    <a:pt x="1599955" y="1622737"/>
                  </a:cubicBezTo>
                  <a:cubicBezTo>
                    <a:pt x="1596188" y="1626505"/>
                    <a:pt x="1581880" y="1647608"/>
                    <a:pt x="1581880" y="1647608"/>
                  </a:cubicBezTo>
                  <a:lnTo>
                    <a:pt x="1586156" y="1650105"/>
                  </a:lnTo>
                  <a:cubicBezTo>
                    <a:pt x="1583151" y="1647100"/>
                    <a:pt x="1579129" y="1648093"/>
                    <a:pt x="1575107" y="1650105"/>
                  </a:cubicBezTo>
                  <a:cubicBezTo>
                    <a:pt x="1571086" y="1652115"/>
                    <a:pt x="1559043" y="1653109"/>
                    <a:pt x="1550999" y="1657131"/>
                  </a:cubicBezTo>
                  <a:cubicBezTo>
                    <a:pt x="1542955" y="1661153"/>
                    <a:pt x="1544966" y="1685261"/>
                    <a:pt x="1543972" y="1691294"/>
                  </a:cubicBezTo>
                  <a:cubicBezTo>
                    <a:pt x="1542979" y="1697327"/>
                    <a:pt x="1554027" y="1696310"/>
                    <a:pt x="1558049" y="1696310"/>
                  </a:cubicBezTo>
                  <a:cubicBezTo>
                    <a:pt x="1562071" y="1696310"/>
                    <a:pt x="1566093" y="1714385"/>
                    <a:pt x="1566093" y="1720418"/>
                  </a:cubicBezTo>
                  <a:cubicBezTo>
                    <a:pt x="1566093" y="1726451"/>
                    <a:pt x="1581163" y="1783705"/>
                    <a:pt x="1582180" y="1791749"/>
                  </a:cubicBezTo>
                  <a:cubicBezTo>
                    <a:pt x="1583197" y="1799793"/>
                    <a:pt x="1601273" y="1798775"/>
                    <a:pt x="1610310" y="1801803"/>
                  </a:cubicBezTo>
                  <a:cubicBezTo>
                    <a:pt x="1619348" y="1804831"/>
                    <a:pt x="1632408" y="1826929"/>
                    <a:pt x="1634419" y="1834949"/>
                  </a:cubicBezTo>
                  <a:cubicBezTo>
                    <a:pt x="1636429" y="1842970"/>
                    <a:pt x="1632408" y="1864073"/>
                    <a:pt x="1629403" y="1869112"/>
                  </a:cubicBezTo>
                  <a:cubicBezTo>
                    <a:pt x="1626398" y="1874151"/>
                    <a:pt x="1635436" y="1888205"/>
                    <a:pt x="1641468" y="1896248"/>
                  </a:cubicBezTo>
                  <a:cubicBezTo>
                    <a:pt x="1647501" y="1904292"/>
                    <a:pt x="1636453" y="1907297"/>
                    <a:pt x="1628409" y="1912313"/>
                  </a:cubicBezTo>
                  <a:cubicBezTo>
                    <a:pt x="1620365" y="1917328"/>
                    <a:pt x="1616343" y="1897242"/>
                    <a:pt x="1613338" y="1890215"/>
                  </a:cubicBezTo>
                  <a:cubicBezTo>
                    <a:pt x="1610334" y="1883189"/>
                    <a:pt x="1594246" y="1898259"/>
                    <a:pt x="1587219" y="1905286"/>
                  </a:cubicBezTo>
                  <a:cubicBezTo>
                    <a:pt x="1580193" y="1912313"/>
                    <a:pt x="1572149" y="1905286"/>
                    <a:pt x="1564105" y="1902281"/>
                  </a:cubicBezTo>
                  <a:cubicBezTo>
                    <a:pt x="1556061" y="1899276"/>
                    <a:pt x="1547024" y="1911319"/>
                    <a:pt x="1544019" y="1916335"/>
                  </a:cubicBezTo>
                  <a:cubicBezTo>
                    <a:pt x="1541014" y="1921350"/>
                    <a:pt x="1527954" y="1923361"/>
                    <a:pt x="1521921" y="1923361"/>
                  </a:cubicBezTo>
                  <a:cubicBezTo>
                    <a:pt x="1515889" y="1923361"/>
                    <a:pt x="1516906" y="1927383"/>
                    <a:pt x="1510873" y="1931405"/>
                  </a:cubicBezTo>
                  <a:cubicBezTo>
                    <a:pt x="1504840" y="1935427"/>
                    <a:pt x="1497813" y="1938432"/>
                    <a:pt x="1489770" y="1940443"/>
                  </a:cubicBezTo>
                  <a:cubicBezTo>
                    <a:pt x="1481726" y="1942454"/>
                    <a:pt x="1480732" y="1951491"/>
                    <a:pt x="1476710" y="1959535"/>
                  </a:cubicBezTo>
                  <a:cubicBezTo>
                    <a:pt x="1472688" y="1967579"/>
                    <a:pt x="1472688" y="1981632"/>
                    <a:pt x="1464644" y="1991687"/>
                  </a:cubicBezTo>
                  <a:cubicBezTo>
                    <a:pt x="1456601" y="2001742"/>
                    <a:pt x="1430481" y="2017806"/>
                    <a:pt x="1421444" y="2023839"/>
                  </a:cubicBezTo>
                  <a:cubicBezTo>
                    <a:pt x="1412406" y="2029871"/>
                    <a:pt x="1405379" y="2049958"/>
                    <a:pt x="1397336" y="2053980"/>
                  </a:cubicBezTo>
                  <a:cubicBezTo>
                    <a:pt x="1389292" y="2058002"/>
                    <a:pt x="1387281" y="2053980"/>
                    <a:pt x="1377249" y="2047947"/>
                  </a:cubicBezTo>
                  <a:cubicBezTo>
                    <a:pt x="1367195" y="2041914"/>
                    <a:pt x="1361162" y="2038910"/>
                    <a:pt x="1354135" y="2036898"/>
                  </a:cubicBezTo>
                  <a:cubicBezTo>
                    <a:pt x="1347108" y="2034888"/>
                    <a:pt x="1324988" y="2009762"/>
                    <a:pt x="1320989" y="2003753"/>
                  </a:cubicBezTo>
                  <a:cubicBezTo>
                    <a:pt x="1316991" y="1997743"/>
                    <a:pt x="1294870" y="1990693"/>
                    <a:pt x="1290848" y="1985677"/>
                  </a:cubicBezTo>
                  <a:cubicBezTo>
                    <a:pt x="1286826" y="1980662"/>
                    <a:pt x="1289854" y="1915341"/>
                    <a:pt x="1289854" y="1910325"/>
                  </a:cubicBezTo>
                  <a:cubicBezTo>
                    <a:pt x="1289854" y="1905309"/>
                    <a:pt x="1251670" y="1866130"/>
                    <a:pt x="1247648" y="1860097"/>
                  </a:cubicBezTo>
                  <a:cubicBezTo>
                    <a:pt x="1243626" y="1854065"/>
                    <a:pt x="1237593" y="1852054"/>
                    <a:pt x="1236599" y="1842022"/>
                  </a:cubicBezTo>
                  <a:cubicBezTo>
                    <a:pt x="1235605" y="1831991"/>
                    <a:pt x="1217507" y="1813892"/>
                    <a:pt x="1210480" y="1804855"/>
                  </a:cubicBezTo>
                  <a:cubicBezTo>
                    <a:pt x="1203453" y="1795817"/>
                    <a:pt x="1205464" y="1792789"/>
                    <a:pt x="1203453" y="1787773"/>
                  </a:cubicBezTo>
                  <a:cubicBezTo>
                    <a:pt x="1201442" y="1782757"/>
                    <a:pt x="1194416" y="1781740"/>
                    <a:pt x="1191388" y="1778735"/>
                  </a:cubicBezTo>
                  <a:cubicBezTo>
                    <a:pt x="1188360" y="1775730"/>
                    <a:pt x="1181333" y="1778735"/>
                    <a:pt x="1173312" y="1779729"/>
                  </a:cubicBezTo>
                  <a:cubicBezTo>
                    <a:pt x="1165292" y="1780723"/>
                    <a:pt x="1165269" y="1776725"/>
                    <a:pt x="1161247" y="1771685"/>
                  </a:cubicBezTo>
                  <a:cubicBezTo>
                    <a:pt x="1157225" y="1766647"/>
                    <a:pt x="1145182" y="1719447"/>
                    <a:pt x="1145182" y="1711404"/>
                  </a:cubicBezTo>
                  <a:cubicBezTo>
                    <a:pt x="1145182" y="1703359"/>
                    <a:pt x="1106004" y="1707382"/>
                    <a:pt x="1090933" y="1704377"/>
                  </a:cubicBezTo>
                  <a:cubicBezTo>
                    <a:pt x="1075863" y="1701372"/>
                    <a:pt x="1062803" y="1682280"/>
                    <a:pt x="1056770" y="1675253"/>
                  </a:cubicBezTo>
                  <a:cubicBezTo>
                    <a:pt x="1050737" y="1668226"/>
                    <a:pt x="1040706" y="1674236"/>
                    <a:pt x="1033656" y="1674236"/>
                  </a:cubicBezTo>
                  <a:cubicBezTo>
                    <a:pt x="1026629" y="1674236"/>
                    <a:pt x="1028640" y="1657154"/>
                    <a:pt x="1031645" y="1651122"/>
                  </a:cubicBezTo>
                  <a:cubicBezTo>
                    <a:pt x="1034650" y="1645089"/>
                    <a:pt x="1025612" y="1640073"/>
                    <a:pt x="1022607" y="1634040"/>
                  </a:cubicBezTo>
                  <a:cubicBezTo>
                    <a:pt x="1019602" y="1628007"/>
                    <a:pt x="1036684" y="1614947"/>
                    <a:pt x="1045722" y="1607921"/>
                  </a:cubicBezTo>
                  <a:cubicBezTo>
                    <a:pt x="1054759" y="1600894"/>
                    <a:pt x="1062803" y="1588829"/>
                    <a:pt x="1067819" y="1582819"/>
                  </a:cubicBezTo>
                  <a:cubicBezTo>
                    <a:pt x="1072835" y="1576809"/>
                    <a:pt x="1095949" y="1584830"/>
                    <a:pt x="1102976" y="1582819"/>
                  </a:cubicBezTo>
                  <a:cubicBezTo>
                    <a:pt x="1110002" y="1580808"/>
                    <a:pt x="1111019" y="1566731"/>
                    <a:pt x="1111019" y="1558711"/>
                  </a:cubicBezTo>
                  <a:cubicBezTo>
                    <a:pt x="1111019" y="1550690"/>
                    <a:pt x="1133117" y="1559705"/>
                    <a:pt x="1137138" y="1565738"/>
                  </a:cubicBezTo>
                  <a:cubicBezTo>
                    <a:pt x="1141160" y="1571770"/>
                    <a:pt x="1144165" y="1569760"/>
                    <a:pt x="1147193" y="1567748"/>
                  </a:cubicBezTo>
                  <a:cubicBezTo>
                    <a:pt x="1150221" y="1565738"/>
                    <a:pt x="1170307" y="1546645"/>
                    <a:pt x="1172318" y="1542623"/>
                  </a:cubicBezTo>
                  <a:cubicBezTo>
                    <a:pt x="1174329" y="1538602"/>
                    <a:pt x="1177334" y="1531575"/>
                    <a:pt x="1177334" y="1528570"/>
                  </a:cubicBezTo>
                  <a:cubicBezTo>
                    <a:pt x="1177334" y="1525565"/>
                    <a:pt x="1182350" y="1520526"/>
                    <a:pt x="1186372" y="1514493"/>
                  </a:cubicBezTo>
                  <a:cubicBezTo>
                    <a:pt x="1190394" y="1508460"/>
                    <a:pt x="1187366" y="1501434"/>
                    <a:pt x="1187366" y="1494407"/>
                  </a:cubicBezTo>
                  <a:cubicBezTo>
                    <a:pt x="1187366" y="1487380"/>
                    <a:pt x="1205441" y="1488374"/>
                    <a:pt x="1210480" y="1483358"/>
                  </a:cubicBezTo>
                  <a:cubicBezTo>
                    <a:pt x="1215519" y="1478343"/>
                    <a:pt x="1196403" y="1446191"/>
                    <a:pt x="1190394" y="1440158"/>
                  </a:cubicBezTo>
                  <a:cubicBezTo>
                    <a:pt x="1184384" y="1434125"/>
                    <a:pt x="1146199" y="1393952"/>
                    <a:pt x="1142177" y="1389930"/>
                  </a:cubicBezTo>
                  <a:cubicBezTo>
                    <a:pt x="1138155" y="1385909"/>
                    <a:pt x="1136144" y="1380893"/>
                    <a:pt x="1134134" y="1374860"/>
                  </a:cubicBezTo>
                  <a:cubicBezTo>
                    <a:pt x="1132123" y="1368827"/>
                    <a:pt x="1117052" y="1369821"/>
                    <a:pt x="1111019" y="1369821"/>
                  </a:cubicBezTo>
                  <a:cubicBezTo>
                    <a:pt x="1104987" y="1369821"/>
                    <a:pt x="1096943" y="1366816"/>
                    <a:pt x="1089916" y="1360783"/>
                  </a:cubicBezTo>
                  <a:cubicBezTo>
                    <a:pt x="1082889" y="1354751"/>
                    <a:pt x="1064791" y="1359789"/>
                    <a:pt x="1058781" y="1362794"/>
                  </a:cubicBezTo>
                  <a:cubicBezTo>
                    <a:pt x="1052771" y="1365799"/>
                    <a:pt x="1050737" y="1388914"/>
                    <a:pt x="1047732" y="1393929"/>
                  </a:cubicBezTo>
                  <a:cubicBezTo>
                    <a:pt x="1044728" y="1398945"/>
                    <a:pt x="1046739" y="1398968"/>
                    <a:pt x="1046739" y="1398968"/>
                  </a:cubicBezTo>
                  <a:cubicBezTo>
                    <a:pt x="1046739" y="1398968"/>
                    <a:pt x="1047732" y="1405995"/>
                    <a:pt x="1029657" y="1403984"/>
                  </a:cubicBezTo>
                  <a:cubicBezTo>
                    <a:pt x="1011582" y="1401973"/>
                    <a:pt x="1017591" y="1396957"/>
                    <a:pt x="1015581" y="1392935"/>
                  </a:cubicBezTo>
                  <a:cubicBezTo>
                    <a:pt x="1013570" y="1388914"/>
                    <a:pt x="990455" y="1377865"/>
                    <a:pt x="990455" y="1377865"/>
                  </a:cubicBezTo>
                  <a:cubicBezTo>
                    <a:pt x="990455" y="1377865"/>
                    <a:pt x="982412" y="1368827"/>
                    <a:pt x="976379" y="1364805"/>
                  </a:cubicBezTo>
                  <a:cubicBezTo>
                    <a:pt x="970346" y="1360783"/>
                    <a:pt x="961308" y="1368827"/>
                    <a:pt x="952271" y="1374860"/>
                  </a:cubicBezTo>
                  <a:cubicBezTo>
                    <a:pt x="943233" y="1380893"/>
                    <a:pt x="932184" y="1391941"/>
                    <a:pt x="930173" y="1398968"/>
                  </a:cubicBezTo>
                  <a:cubicBezTo>
                    <a:pt x="928162" y="1405995"/>
                    <a:pt x="925158" y="1417043"/>
                    <a:pt x="922130" y="1423077"/>
                  </a:cubicBezTo>
                  <a:cubicBezTo>
                    <a:pt x="919102" y="1429109"/>
                    <a:pt x="915103" y="1423077"/>
                    <a:pt x="910064" y="1419054"/>
                  </a:cubicBezTo>
                  <a:cubicBezTo>
                    <a:pt x="905048" y="1415032"/>
                    <a:pt x="891989" y="1431120"/>
                    <a:pt x="883945" y="1432114"/>
                  </a:cubicBezTo>
                  <a:cubicBezTo>
                    <a:pt x="875901" y="1433131"/>
                    <a:pt x="871879" y="1423077"/>
                    <a:pt x="870885" y="1419054"/>
                  </a:cubicBezTo>
                  <a:cubicBezTo>
                    <a:pt x="869868" y="1415032"/>
                    <a:pt x="879923" y="1401973"/>
                    <a:pt x="885956" y="1397951"/>
                  </a:cubicBezTo>
                  <a:cubicBezTo>
                    <a:pt x="891989" y="1393929"/>
                    <a:pt x="882951" y="1384892"/>
                    <a:pt x="879923" y="1377865"/>
                  </a:cubicBezTo>
                  <a:cubicBezTo>
                    <a:pt x="876895" y="1370838"/>
                    <a:pt x="881934" y="1330642"/>
                    <a:pt x="881934" y="1321605"/>
                  </a:cubicBezTo>
                  <a:cubicBezTo>
                    <a:pt x="881934" y="1312567"/>
                    <a:pt x="869868" y="1321605"/>
                    <a:pt x="862842" y="1325626"/>
                  </a:cubicBezTo>
                  <a:cubicBezTo>
                    <a:pt x="855815" y="1329648"/>
                    <a:pt x="825674" y="1335681"/>
                    <a:pt x="816636" y="1335681"/>
                  </a:cubicBezTo>
                  <a:cubicBezTo>
                    <a:pt x="807598" y="1335681"/>
                    <a:pt x="795533" y="1340697"/>
                    <a:pt x="790517" y="1344719"/>
                  </a:cubicBezTo>
                  <a:cubicBezTo>
                    <a:pt x="785501" y="1348741"/>
                    <a:pt x="779468" y="1330642"/>
                    <a:pt x="777457" y="1322622"/>
                  </a:cubicBezTo>
                  <a:cubicBezTo>
                    <a:pt x="775447" y="1314578"/>
                    <a:pt x="762387" y="1282426"/>
                    <a:pt x="761393" y="1274405"/>
                  </a:cubicBezTo>
                  <a:cubicBezTo>
                    <a:pt x="760399" y="1266362"/>
                    <a:pt x="759382" y="1257324"/>
                    <a:pt x="753349" y="1252308"/>
                  </a:cubicBezTo>
                  <a:cubicBezTo>
                    <a:pt x="747317" y="1247293"/>
                    <a:pt x="720203" y="1272394"/>
                    <a:pt x="715165" y="1279444"/>
                  </a:cubicBezTo>
                  <a:cubicBezTo>
                    <a:pt x="710149" y="1286471"/>
                    <a:pt x="689045" y="1264374"/>
                    <a:pt x="685024" y="1261369"/>
                  </a:cubicBezTo>
                  <a:cubicBezTo>
                    <a:pt x="681002" y="1258364"/>
                    <a:pt x="668936" y="1263380"/>
                    <a:pt x="662926" y="1265391"/>
                  </a:cubicBezTo>
                  <a:cubicBezTo>
                    <a:pt x="656917" y="1267402"/>
                    <a:pt x="650861" y="1248309"/>
                    <a:pt x="650861" y="1241283"/>
                  </a:cubicBezTo>
                  <a:cubicBezTo>
                    <a:pt x="650861" y="1234256"/>
                    <a:pt x="624742" y="1232245"/>
                    <a:pt x="617715" y="1232245"/>
                  </a:cubicBezTo>
                  <a:cubicBezTo>
                    <a:pt x="610688" y="1232245"/>
                    <a:pt x="600633" y="1222190"/>
                    <a:pt x="597629" y="1218191"/>
                  </a:cubicBezTo>
                  <a:cubicBezTo>
                    <a:pt x="594624" y="1214193"/>
                    <a:pt x="569499" y="1213153"/>
                    <a:pt x="562472" y="1212159"/>
                  </a:cubicBezTo>
                  <a:cubicBezTo>
                    <a:pt x="555445" y="1211165"/>
                    <a:pt x="550406" y="1210148"/>
                    <a:pt x="543379" y="1214170"/>
                  </a:cubicBezTo>
                  <a:cubicBezTo>
                    <a:pt x="536353" y="1218191"/>
                    <a:pt x="533325" y="1212159"/>
                    <a:pt x="525304" y="1203121"/>
                  </a:cubicBezTo>
                  <a:cubicBezTo>
                    <a:pt x="517260" y="1194083"/>
                    <a:pt x="493152" y="1185045"/>
                    <a:pt x="485108" y="1184029"/>
                  </a:cubicBezTo>
                  <a:cubicBezTo>
                    <a:pt x="477065" y="1183012"/>
                    <a:pt x="469044" y="1171963"/>
                    <a:pt x="464005" y="1168958"/>
                  </a:cubicBezTo>
                  <a:cubicBezTo>
                    <a:pt x="458989" y="1165953"/>
                    <a:pt x="464005" y="1168958"/>
                    <a:pt x="456978" y="1175985"/>
                  </a:cubicBezTo>
                  <a:cubicBezTo>
                    <a:pt x="449952" y="1183012"/>
                    <a:pt x="442902" y="1205109"/>
                    <a:pt x="435875" y="1208137"/>
                  </a:cubicBezTo>
                  <a:cubicBezTo>
                    <a:pt x="428848" y="1211141"/>
                    <a:pt x="426837" y="1208137"/>
                    <a:pt x="422815" y="1202104"/>
                  </a:cubicBezTo>
                  <a:cubicBezTo>
                    <a:pt x="418794" y="1196071"/>
                    <a:pt x="416783" y="1172980"/>
                    <a:pt x="417800" y="1161908"/>
                  </a:cubicBezTo>
                  <a:cubicBezTo>
                    <a:pt x="418794" y="1150860"/>
                    <a:pt x="410773" y="1143833"/>
                    <a:pt x="406751" y="1138794"/>
                  </a:cubicBezTo>
                  <a:cubicBezTo>
                    <a:pt x="402729" y="1133778"/>
                    <a:pt x="394685" y="1122707"/>
                    <a:pt x="390687" y="1118708"/>
                  </a:cubicBezTo>
                  <a:cubicBezTo>
                    <a:pt x="386665" y="1114686"/>
                    <a:pt x="374114" y="1103637"/>
                    <a:pt x="374114" y="1103637"/>
                  </a:cubicBezTo>
                  <a:cubicBezTo>
                    <a:pt x="368081" y="1100632"/>
                    <a:pt x="371109" y="1093097"/>
                    <a:pt x="372611" y="1085562"/>
                  </a:cubicBezTo>
                  <a:cubicBezTo>
                    <a:pt x="374114" y="1078027"/>
                    <a:pt x="363574" y="1078027"/>
                    <a:pt x="351508" y="1070491"/>
                  </a:cubicBezTo>
                  <a:cubicBezTo>
                    <a:pt x="339442" y="1062956"/>
                    <a:pt x="346978" y="1038848"/>
                    <a:pt x="346978" y="1026782"/>
                  </a:cubicBezTo>
                  <a:cubicBezTo>
                    <a:pt x="346978" y="1014717"/>
                    <a:pt x="359043" y="1005679"/>
                    <a:pt x="363550" y="998144"/>
                  </a:cubicBezTo>
                  <a:cubicBezTo>
                    <a:pt x="368058" y="990609"/>
                    <a:pt x="331907" y="955937"/>
                    <a:pt x="321344" y="946899"/>
                  </a:cubicBezTo>
                  <a:cubicBezTo>
                    <a:pt x="310781" y="937862"/>
                    <a:pt x="300241" y="948402"/>
                    <a:pt x="292705" y="951430"/>
                  </a:cubicBezTo>
                  <a:cubicBezTo>
                    <a:pt x="285170" y="954458"/>
                    <a:pt x="283668" y="934857"/>
                    <a:pt x="279137" y="927322"/>
                  </a:cubicBezTo>
                  <a:cubicBezTo>
                    <a:pt x="274607" y="919786"/>
                    <a:pt x="271602" y="922791"/>
                    <a:pt x="262564" y="925819"/>
                  </a:cubicBezTo>
                  <a:cubicBezTo>
                    <a:pt x="253527" y="928847"/>
                    <a:pt x="258034" y="933354"/>
                    <a:pt x="258034" y="939387"/>
                  </a:cubicBezTo>
                  <a:cubicBezTo>
                    <a:pt x="258034" y="945420"/>
                    <a:pt x="252001" y="942392"/>
                    <a:pt x="244466" y="939387"/>
                  </a:cubicBezTo>
                  <a:cubicBezTo>
                    <a:pt x="236931" y="936383"/>
                    <a:pt x="230898" y="934857"/>
                    <a:pt x="229395" y="927322"/>
                  </a:cubicBezTo>
                  <a:cubicBezTo>
                    <a:pt x="227893" y="919786"/>
                    <a:pt x="202259" y="922791"/>
                    <a:pt x="199254" y="918284"/>
                  </a:cubicBezTo>
                  <a:cubicBezTo>
                    <a:pt x="196249" y="913777"/>
                    <a:pt x="175146" y="909246"/>
                    <a:pt x="169113" y="906218"/>
                  </a:cubicBezTo>
                  <a:cubicBezTo>
                    <a:pt x="163081" y="903190"/>
                    <a:pt x="161578" y="907721"/>
                    <a:pt x="151038" y="913754"/>
                  </a:cubicBezTo>
                  <a:cubicBezTo>
                    <a:pt x="140498" y="919786"/>
                    <a:pt x="143503" y="918284"/>
                    <a:pt x="131437" y="922791"/>
                  </a:cubicBezTo>
                  <a:cubicBezTo>
                    <a:pt x="119371" y="927299"/>
                    <a:pt x="125404" y="931829"/>
                    <a:pt x="126907" y="939364"/>
                  </a:cubicBezTo>
                  <a:cubicBezTo>
                    <a:pt x="128409" y="946899"/>
                    <a:pt x="135944" y="949904"/>
                    <a:pt x="141977" y="946899"/>
                  </a:cubicBezTo>
                  <a:cubicBezTo>
                    <a:pt x="148010" y="943895"/>
                    <a:pt x="152517" y="952932"/>
                    <a:pt x="154043" y="960467"/>
                  </a:cubicBezTo>
                  <a:cubicBezTo>
                    <a:pt x="155568" y="968003"/>
                    <a:pt x="155545" y="981571"/>
                    <a:pt x="155545" y="989106"/>
                  </a:cubicBezTo>
                  <a:cubicBezTo>
                    <a:pt x="155545" y="996641"/>
                    <a:pt x="149512" y="1001172"/>
                    <a:pt x="141977" y="1011712"/>
                  </a:cubicBezTo>
                  <a:cubicBezTo>
                    <a:pt x="134442" y="1022252"/>
                    <a:pt x="135944" y="1032815"/>
                    <a:pt x="135944" y="1046383"/>
                  </a:cubicBezTo>
                  <a:cubicBezTo>
                    <a:pt x="135944" y="1059951"/>
                    <a:pt x="137447" y="1071994"/>
                    <a:pt x="135944" y="1081055"/>
                  </a:cubicBezTo>
                  <a:cubicBezTo>
                    <a:pt x="134442" y="1090115"/>
                    <a:pt x="105803" y="1088590"/>
                    <a:pt x="95263" y="1088590"/>
                  </a:cubicBezTo>
                  <a:cubicBezTo>
                    <a:pt x="84723" y="1088590"/>
                    <a:pt x="78690" y="1079552"/>
                    <a:pt x="72658" y="1073519"/>
                  </a:cubicBezTo>
                  <a:cubicBezTo>
                    <a:pt x="66625" y="1067487"/>
                    <a:pt x="59089" y="1075022"/>
                    <a:pt x="50052" y="1076524"/>
                  </a:cubicBezTo>
                  <a:cubicBezTo>
                    <a:pt x="41014" y="1078027"/>
                    <a:pt x="21413" y="1082557"/>
                    <a:pt x="9371" y="1079529"/>
                  </a:cubicBezTo>
                  <a:cubicBezTo>
                    <a:pt x="-2672" y="1076501"/>
                    <a:pt x="333" y="1059928"/>
                    <a:pt x="333" y="1053919"/>
                  </a:cubicBezTo>
                  <a:cubicBezTo>
                    <a:pt x="333" y="1047909"/>
                    <a:pt x="1835" y="1046383"/>
                    <a:pt x="13901" y="1047886"/>
                  </a:cubicBezTo>
                  <a:cubicBezTo>
                    <a:pt x="25967" y="1049388"/>
                    <a:pt x="22939" y="1044881"/>
                    <a:pt x="27469" y="1040350"/>
                  </a:cubicBezTo>
                  <a:cubicBezTo>
                    <a:pt x="32000" y="1035820"/>
                    <a:pt x="47070" y="1019247"/>
                    <a:pt x="50075" y="1014740"/>
                  </a:cubicBezTo>
                  <a:cubicBezTo>
                    <a:pt x="53080" y="1010233"/>
                    <a:pt x="62141" y="999669"/>
                    <a:pt x="63643" y="989129"/>
                  </a:cubicBezTo>
                  <a:cubicBezTo>
                    <a:pt x="65145" y="978589"/>
                    <a:pt x="72681" y="966523"/>
                    <a:pt x="81718" y="960491"/>
                  </a:cubicBezTo>
                  <a:cubicBezTo>
                    <a:pt x="90756" y="954458"/>
                    <a:pt x="98291" y="913777"/>
                    <a:pt x="102822" y="903213"/>
                  </a:cubicBezTo>
                  <a:cubicBezTo>
                    <a:pt x="107352" y="892650"/>
                    <a:pt x="111859" y="880608"/>
                    <a:pt x="120897" y="876077"/>
                  </a:cubicBezTo>
                  <a:cubicBezTo>
                    <a:pt x="129935" y="871547"/>
                    <a:pt x="131437" y="854974"/>
                    <a:pt x="132963" y="847439"/>
                  </a:cubicBezTo>
                  <a:cubicBezTo>
                    <a:pt x="134488" y="839903"/>
                    <a:pt x="145028" y="796195"/>
                    <a:pt x="148033" y="787157"/>
                  </a:cubicBezTo>
                  <a:cubicBezTo>
                    <a:pt x="151038" y="778119"/>
                    <a:pt x="155568" y="746476"/>
                    <a:pt x="155568" y="737415"/>
                  </a:cubicBezTo>
                  <a:cubicBezTo>
                    <a:pt x="155568" y="728354"/>
                    <a:pt x="166108" y="696734"/>
                    <a:pt x="167634" y="690701"/>
                  </a:cubicBezTo>
                  <a:cubicBezTo>
                    <a:pt x="169160" y="684668"/>
                    <a:pt x="172164" y="677133"/>
                    <a:pt x="178174" y="674128"/>
                  </a:cubicBezTo>
                  <a:cubicBezTo>
                    <a:pt x="184184" y="671123"/>
                    <a:pt x="179677" y="659057"/>
                    <a:pt x="179677" y="651522"/>
                  </a:cubicBezTo>
                  <a:cubicBezTo>
                    <a:pt x="179677" y="643987"/>
                    <a:pt x="187212" y="640982"/>
                    <a:pt x="193245" y="634949"/>
                  </a:cubicBezTo>
                  <a:cubicBezTo>
                    <a:pt x="199277" y="628917"/>
                    <a:pt x="194747" y="613846"/>
                    <a:pt x="196249" y="606311"/>
                  </a:cubicBezTo>
                  <a:cubicBezTo>
                    <a:pt x="197752" y="598776"/>
                    <a:pt x="196249" y="582203"/>
                    <a:pt x="193245" y="574667"/>
                  </a:cubicBezTo>
                  <a:cubicBezTo>
                    <a:pt x="190240" y="567132"/>
                    <a:pt x="157071" y="521921"/>
                    <a:pt x="152564" y="511380"/>
                  </a:cubicBezTo>
                  <a:cubicBezTo>
                    <a:pt x="148056" y="500840"/>
                    <a:pt x="154066" y="499315"/>
                    <a:pt x="157094" y="491780"/>
                  </a:cubicBezTo>
                  <a:lnTo>
                    <a:pt x="154574" y="492797"/>
                  </a:lnTo>
                  <a:lnTo>
                    <a:pt x="186726" y="491780"/>
                  </a:lnTo>
                  <a:cubicBezTo>
                    <a:pt x="186726" y="491780"/>
                    <a:pt x="191742" y="466654"/>
                    <a:pt x="194770" y="461639"/>
                  </a:cubicBezTo>
                  <a:cubicBezTo>
                    <a:pt x="197798" y="456623"/>
                    <a:pt x="225928" y="454612"/>
                    <a:pt x="231938" y="454612"/>
                  </a:cubicBezTo>
                  <a:cubicBezTo>
                    <a:pt x="237948" y="454612"/>
                    <a:pt x="244004" y="427476"/>
                    <a:pt x="244004" y="423477"/>
                  </a:cubicBezTo>
                  <a:cubicBezTo>
                    <a:pt x="244004" y="419478"/>
                    <a:pt x="260068" y="421466"/>
                    <a:pt x="267118" y="419455"/>
                  </a:cubicBezTo>
                  <a:cubicBezTo>
                    <a:pt x="274144" y="417444"/>
                    <a:pt x="312329" y="389314"/>
                    <a:pt x="318362" y="384298"/>
                  </a:cubicBezTo>
                  <a:cubicBezTo>
                    <a:pt x="324395" y="379283"/>
                    <a:pt x="340459" y="387303"/>
                    <a:pt x="340459" y="387303"/>
                  </a:cubicBezTo>
                  <a:lnTo>
                    <a:pt x="333433" y="410418"/>
                  </a:lnTo>
                  <a:cubicBezTo>
                    <a:pt x="333433" y="410418"/>
                    <a:pt x="342470" y="410418"/>
                    <a:pt x="347509" y="409400"/>
                  </a:cubicBezTo>
                  <a:cubicBezTo>
                    <a:pt x="352525" y="408383"/>
                    <a:pt x="363574" y="407389"/>
                    <a:pt x="370623" y="408407"/>
                  </a:cubicBezTo>
                  <a:cubicBezTo>
                    <a:pt x="377673" y="409424"/>
                    <a:pt x="381672" y="414439"/>
                    <a:pt x="383683" y="420472"/>
                  </a:cubicBezTo>
                  <a:cubicBezTo>
                    <a:pt x="385694" y="426505"/>
                    <a:pt x="390710" y="425488"/>
                    <a:pt x="396743" y="425488"/>
                  </a:cubicBezTo>
                  <a:cubicBezTo>
                    <a:pt x="402775" y="425488"/>
                    <a:pt x="402775" y="433532"/>
                    <a:pt x="402775" y="438548"/>
                  </a:cubicBezTo>
                  <a:cubicBezTo>
                    <a:pt x="402775" y="443563"/>
                    <a:pt x="416852" y="445574"/>
                    <a:pt x="420851" y="448579"/>
                  </a:cubicBezTo>
                  <a:cubicBezTo>
                    <a:pt x="424873" y="451584"/>
                    <a:pt x="425867" y="457617"/>
                    <a:pt x="429888" y="454612"/>
                  </a:cubicBezTo>
                  <a:cubicBezTo>
                    <a:pt x="433910" y="451607"/>
                    <a:pt x="430905" y="434526"/>
                    <a:pt x="429888" y="429510"/>
                  </a:cubicBezTo>
                  <a:cubicBezTo>
                    <a:pt x="428871" y="424494"/>
                    <a:pt x="439943" y="409424"/>
                    <a:pt x="444959" y="406396"/>
                  </a:cubicBezTo>
                  <a:cubicBezTo>
                    <a:pt x="449975" y="403391"/>
                    <a:pt x="438926" y="396364"/>
                    <a:pt x="434904" y="393336"/>
                  </a:cubicBezTo>
                  <a:cubicBezTo>
                    <a:pt x="430882" y="390331"/>
                    <a:pt x="437909" y="381270"/>
                    <a:pt x="440937" y="375261"/>
                  </a:cubicBezTo>
                  <a:cubicBezTo>
                    <a:pt x="443965" y="369251"/>
                    <a:pt x="457001" y="375261"/>
                    <a:pt x="462040" y="375261"/>
                  </a:cubicBezTo>
                  <a:cubicBezTo>
                    <a:pt x="467056" y="375261"/>
                    <a:pt x="466062" y="370222"/>
                    <a:pt x="461046" y="361184"/>
                  </a:cubicBezTo>
                  <a:cubicBezTo>
                    <a:pt x="456031" y="352147"/>
                    <a:pt x="468073" y="335065"/>
                    <a:pt x="469090" y="331043"/>
                  </a:cubicBezTo>
                  <a:cubicBezTo>
                    <a:pt x="470084" y="327021"/>
                    <a:pt x="475123" y="324016"/>
                    <a:pt x="476117" y="317984"/>
                  </a:cubicBezTo>
                  <a:cubicBezTo>
                    <a:pt x="477111" y="311951"/>
                    <a:pt x="478128" y="308946"/>
                    <a:pt x="482150" y="307929"/>
                  </a:cubicBezTo>
                  <a:cubicBezTo>
                    <a:pt x="486172" y="306912"/>
                    <a:pt x="491187" y="314956"/>
                    <a:pt x="494215" y="319995"/>
                  </a:cubicBezTo>
                  <a:cubicBezTo>
                    <a:pt x="497243" y="325033"/>
                    <a:pt x="514302" y="317984"/>
                    <a:pt x="520334" y="317984"/>
                  </a:cubicBezTo>
                  <a:cubicBezTo>
                    <a:pt x="526367" y="317984"/>
                    <a:pt x="535405" y="324016"/>
                    <a:pt x="539427" y="331043"/>
                  </a:cubicBezTo>
                  <a:cubicBezTo>
                    <a:pt x="543449" y="338070"/>
                    <a:pt x="548465" y="329032"/>
                    <a:pt x="551493" y="322006"/>
                  </a:cubicBezTo>
                  <a:cubicBezTo>
                    <a:pt x="554497" y="314979"/>
                    <a:pt x="560530" y="320988"/>
                    <a:pt x="560530" y="320988"/>
                  </a:cubicBezTo>
                  <a:cubicBezTo>
                    <a:pt x="560530" y="320988"/>
                    <a:pt x="606736" y="371216"/>
                    <a:pt x="612768" y="379260"/>
                  </a:cubicBezTo>
                  <a:cubicBezTo>
                    <a:pt x="618801" y="387303"/>
                    <a:pt x="626822" y="388297"/>
                    <a:pt x="626822" y="388297"/>
                  </a:cubicBezTo>
                  <a:lnTo>
                    <a:pt x="614756" y="411411"/>
                  </a:lnTo>
                  <a:lnTo>
                    <a:pt x="632832" y="417444"/>
                  </a:lnTo>
                  <a:cubicBezTo>
                    <a:pt x="632832" y="417444"/>
                    <a:pt x="637847" y="407389"/>
                    <a:pt x="642886" y="403391"/>
                  </a:cubicBezTo>
                  <a:cubicBezTo>
                    <a:pt x="647902" y="399369"/>
                    <a:pt x="653935" y="386309"/>
                    <a:pt x="656940" y="382287"/>
                  </a:cubicBezTo>
                  <a:cubicBezTo>
                    <a:pt x="659945" y="378266"/>
                    <a:pt x="669005" y="386309"/>
                    <a:pt x="669005" y="386309"/>
                  </a:cubicBezTo>
                  <a:cubicBezTo>
                    <a:pt x="669005" y="386309"/>
                    <a:pt x="683082" y="356168"/>
                    <a:pt x="686087" y="351153"/>
                  </a:cubicBezTo>
                  <a:cubicBezTo>
                    <a:pt x="689092" y="346137"/>
                    <a:pt x="707190" y="335065"/>
                    <a:pt x="712206" y="335065"/>
                  </a:cubicBezTo>
                  <a:cubicBezTo>
                    <a:pt x="717222" y="335065"/>
                    <a:pt x="716228" y="306935"/>
                    <a:pt x="716228" y="301919"/>
                  </a:cubicBezTo>
                  <a:cubicBezTo>
                    <a:pt x="716228" y="296880"/>
                    <a:pt x="723255" y="295886"/>
                    <a:pt x="728293" y="294893"/>
                  </a:cubicBezTo>
                  <a:cubicBezTo>
                    <a:pt x="733309" y="293898"/>
                    <a:pt x="752402" y="277811"/>
                    <a:pt x="755430" y="272795"/>
                  </a:cubicBezTo>
                  <a:cubicBezTo>
                    <a:pt x="758434" y="267780"/>
                    <a:pt x="801635" y="269790"/>
                    <a:pt x="801635" y="269790"/>
                  </a:cubicBezTo>
                  <a:cubicBezTo>
                    <a:pt x="801635" y="269790"/>
                    <a:pt x="793591" y="242654"/>
                    <a:pt x="793591" y="237638"/>
                  </a:cubicBezTo>
                  <a:cubicBezTo>
                    <a:pt x="793591" y="232623"/>
                    <a:pt x="797613" y="226590"/>
                    <a:pt x="800618" y="222568"/>
                  </a:cubicBezTo>
                  <a:cubicBezTo>
                    <a:pt x="803623" y="218546"/>
                    <a:pt x="809656" y="195432"/>
                    <a:pt x="810673" y="192427"/>
                  </a:cubicBezTo>
                  <a:cubicBezTo>
                    <a:pt x="811667" y="189422"/>
                    <a:pt x="824749" y="178350"/>
                    <a:pt x="827754" y="176339"/>
                  </a:cubicBezTo>
                  <a:cubicBezTo>
                    <a:pt x="830759" y="174328"/>
                    <a:pt x="820727" y="163280"/>
                    <a:pt x="818716" y="157247"/>
                  </a:cubicBezTo>
                  <a:cubicBezTo>
                    <a:pt x="816705" y="151214"/>
                    <a:pt x="831776" y="136144"/>
                    <a:pt x="834781" y="131128"/>
                  </a:cubicBezTo>
                  <a:cubicBezTo>
                    <a:pt x="837786" y="126112"/>
                    <a:pt x="838803" y="99970"/>
                    <a:pt x="838803" y="95971"/>
                  </a:cubicBezTo>
                  <a:cubicBezTo>
                    <a:pt x="838803" y="91972"/>
                    <a:pt x="847840" y="90955"/>
                    <a:pt x="852879" y="93960"/>
                  </a:cubicBezTo>
                  <a:cubicBezTo>
                    <a:pt x="857895" y="96965"/>
                    <a:pt x="859906" y="91949"/>
                    <a:pt x="863928" y="86934"/>
                  </a:cubicBezTo>
                  <a:cubicBezTo>
                    <a:pt x="867950" y="81918"/>
                    <a:pt x="876987" y="90955"/>
                    <a:pt x="880015" y="93960"/>
                  </a:cubicBezTo>
                  <a:cubicBezTo>
                    <a:pt x="883043" y="96965"/>
                    <a:pt x="888059" y="83906"/>
                    <a:pt x="890070" y="79907"/>
                  </a:cubicBezTo>
                  <a:cubicBezTo>
                    <a:pt x="892081" y="75885"/>
                    <a:pt x="902136" y="80901"/>
                    <a:pt x="909163" y="80901"/>
                  </a:cubicBezTo>
                  <a:cubicBezTo>
                    <a:pt x="916189" y="80901"/>
                    <a:pt x="914178" y="79907"/>
                    <a:pt x="914178" y="75885"/>
                  </a:cubicBezTo>
                  <a:cubicBezTo>
                    <a:pt x="914178" y="71863"/>
                    <a:pt x="926244" y="71863"/>
                    <a:pt x="930243" y="71863"/>
                  </a:cubicBezTo>
                  <a:cubicBezTo>
                    <a:pt x="934241" y="71863"/>
                    <a:pt x="926221" y="61831"/>
                    <a:pt x="923216" y="53788"/>
                  </a:cubicBezTo>
                  <a:cubicBezTo>
                    <a:pt x="920211" y="45744"/>
                    <a:pt x="929249" y="43756"/>
                    <a:pt x="929249" y="43756"/>
                  </a:cubicBezTo>
                  <a:cubicBezTo>
                    <a:pt x="929249" y="43756"/>
                    <a:pt x="945313" y="38717"/>
                    <a:pt x="949335" y="37723"/>
                  </a:cubicBezTo>
                  <a:cubicBezTo>
                    <a:pt x="953357" y="36729"/>
                    <a:pt x="943302" y="28686"/>
                    <a:pt x="939280" y="28686"/>
                  </a:cubicBezTo>
                  <a:cubicBezTo>
                    <a:pt x="935259" y="28686"/>
                    <a:pt x="928232" y="25681"/>
                    <a:pt x="921205" y="17637"/>
                  </a:cubicBezTo>
                  <a:cubicBezTo>
                    <a:pt x="914178" y="9593"/>
                    <a:pt x="929249" y="2567"/>
                    <a:pt x="935282" y="555"/>
                  </a:cubicBezTo>
                  <a:cubicBezTo>
                    <a:pt x="941314" y="-1456"/>
                    <a:pt x="955368" y="2567"/>
                    <a:pt x="963412" y="3560"/>
                  </a:cubicBezTo>
                  <a:cubicBezTo>
                    <a:pt x="971455" y="4578"/>
                    <a:pt x="968427" y="19648"/>
                    <a:pt x="969444" y="24664"/>
                  </a:cubicBezTo>
                  <a:cubicBezTo>
                    <a:pt x="970461" y="29680"/>
                    <a:pt x="987520" y="30696"/>
                    <a:pt x="996581" y="31690"/>
                  </a:cubicBezTo>
                  <a:cubicBezTo>
                    <a:pt x="1005618" y="32707"/>
                    <a:pt x="1007629" y="44750"/>
                    <a:pt x="1012668" y="47755"/>
                  </a:cubicBezTo>
                  <a:cubicBezTo>
                    <a:pt x="1017684" y="50760"/>
                    <a:pt x="1026722" y="50760"/>
                    <a:pt x="1032754" y="50760"/>
                  </a:cubicBezTo>
                  <a:cubicBezTo>
                    <a:pt x="1038787" y="50760"/>
                    <a:pt x="1039781" y="53764"/>
                    <a:pt x="1040798" y="57786"/>
                  </a:cubicBezTo>
                  <a:cubicBezTo>
                    <a:pt x="1041815" y="61808"/>
                    <a:pt x="1047825" y="59797"/>
                    <a:pt x="1055869" y="58803"/>
                  </a:cubicBezTo>
                  <a:cubicBezTo>
                    <a:pt x="1063912" y="57809"/>
                    <a:pt x="1074961" y="49766"/>
                    <a:pt x="1074961" y="49766"/>
                  </a:cubicBezTo>
                  <a:lnTo>
                    <a:pt x="1058897" y="115063"/>
                  </a:lnTo>
                  <a:cubicBezTo>
                    <a:pt x="1058897" y="115063"/>
                    <a:pt x="1066940" y="117074"/>
                    <a:pt x="1071956" y="117074"/>
                  </a:cubicBezTo>
                  <a:cubicBezTo>
                    <a:pt x="1076972" y="117074"/>
                    <a:pt x="1098075" y="117074"/>
                    <a:pt x="1102097" y="117074"/>
                  </a:cubicBezTo>
                  <a:cubicBezTo>
                    <a:pt x="1106119" y="117074"/>
                    <a:pt x="1106119" y="138178"/>
                    <a:pt x="1104108" y="142200"/>
                  </a:cubicBezTo>
                  <a:cubicBezTo>
                    <a:pt x="1102097" y="146221"/>
                    <a:pt x="1107113" y="151237"/>
                    <a:pt x="1112152" y="153248"/>
                  </a:cubicBezTo>
                  <a:cubicBezTo>
                    <a:pt x="1117168" y="155259"/>
                    <a:pt x="1126205" y="165314"/>
                    <a:pt x="1133255" y="170330"/>
                  </a:cubicBezTo>
                  <a:cubicBezTo>
                    <a:pt x="1140282" y="175346"/>
                    <a:pt x="1141299" y="168319"/>
                    <a:pt x="1142293" y="165291"/>
                  </a:cubicBezTo>
                  <a:cubicBezTo>
                    <a:pt x="1143310" y="162286"/>
                    <a:pt x="1141276" y="155259"/>
                    <a:pt x="1140282" y="152231"/>
                  </a:cubicBezTo>
                  <a:cubicBezTo>
                    <a:pt x="1139288" y="149203"/>
                    <a:pt x="1151331" y="144187"/>
                    <a:pt x="1155352" y="143194"/>
                  </a:cubicBezTo>
                  <a:cubicBezTo>
                    <a:pt x="1159374" y="142200"/>
                    <a:pt x="1167418" y="133139"/>
                    <a:pt x="1169429" y="129117"/>
                  </a:cubicBezTo>
                  <a:cubicBezTo>
                    <a:pt x="1171440" y="125095"/>
                    <a:pt x="1184500" y="131128"/>
                    <a:pt x="1191526" y="131128"/>
                  </a:cubicBezTo>
                  <a:cubicBezTo>
                    <a:pt x="1198553" y="131128"/>
                    <a:pt x="1203592" y="122090"/>
                    <a:pt x="1206597" y="118068"/>
                  </a:cubicBezTo>
                  <a:cubicBezTo>
                    <a:pt x="1209602" y="114047"/>
                    <a:pt x="1209602" y="93960"/>
                    <a:pt x="1209602" y="88945"/>
                  </a:cubicBezTo>
                  <a:cubicBezTo>
                    <a:pt x="1209602" y="83929"/>
                    <a:pt x="1217645" y="75885"/>
                    <a:pt x="1219656" y="71863"/>
                  </a:cubicBezTo>
                  <a:cubicBezTo>
                    <a:pt x="1221667" y="67841"/>
                    <a:pt x="1222661" y="51777"/>
                    <a:pt x="1222661" y="51777"/>
                  </a:cubicBezTo>
                  <a:cubicBezTo>
                    <a:pt x="1222661" y="48772"/>
                    <a:pt x="1233710" y="51777"/>
                    <a:pt x="1237732" y="51777"/>
                  </a:cubicBezTo>
                  <a:cubicBezTo>
                    <a:pt x="1241754" y="51777"/>
                    <a:pt x="1245775" y="42739"/>
                    <a:pt x="1246769" y="35689"/>
                  </a:cubicBezTo>
                  <a:lnTo>
                    <a:pt x="1246769" y="31413"/>
                  </a:lnTo>
                  <a:lnTo>
                    <a:pt x="1343225" y="44981"/>
                  </a:lnTo>
                  <a:cubicBezTo>
                    <a:pt x="1343225" y="44981"/>
                    <a:pt x="1342462" y="57047"/>
                    <a:pt x="1347756" y="57047"/>
                  </a:cubicBezTo>
                  <a:cubicBezTo>
                    <a:pt x="1353049" y="57047"/>
                    <a:pt x="1372626" y="55544"/>
                    <a:pt x="1372626" y="59312"/>
                  </a:cubicBezTo>
                  <a:cubicBezTo>
                    <a:pt x="1372626" y="63080"/>
                    <a:pt x="1371864" y="76648"/>
                    <a:pt x="1374129" y="78150"/>
                  </a:cubicBezTo>
                  <a:cubicBezTo>
                    <a:pt x="1376394" y="79653"/>
                    <a:pt x="1390702" y="90216"/>
                    <a:pt x="1394469" y="88690"/>
                  </a:cubicBezTo>
                  <a:cubicBezTo>
                    <a:pt x="1398237" y="87165"/>
                    <a:pt x="1401242" y="82657"/>
                    <a:pt x="1405010" y="82657"/>
                  </a:cubicBezTo>
                  <a:cubicBezTo>
                    <a:pt x="1408777" y="82657"/>
                    <a:pt x="1420843" y="84922"/>
                    <a:pt x="1420843" y="89430"/>
                  </a:cubicBezTo>
                  <a:cubicBezTo>
                    <a:pt x="1420843" y="93937"/>
                    <a:pt x="1414070" y="112798"/>
                    <a:pt x="1417838" y="115040"/>
                  </a:cubicBezTo>
                  <a:cubicBezTo>
                    <a:pt x="1421606" y="117305"/>
                    <a:pt x="1448742" y="136144"/>
                    <a:pt x="1448742" y="136144"/>
                  </a:cubicBezTo>
                  <a:cubicBezTo>
                    <a:pt x="1448742" y="136144"/>
                    <a:pt x="1444974" y="149712"/>
                    <a:pt x="1439704" y="149712"/>
                  </a:cubicBezTo>
                  <a:cubicBezTo>
                    <a:pt x="1434434" y="149712"/>
                    <a:pt x="1429164" y="146707"/>
                    <a:pt x="1426136" y="149712"/>
                  </a:cubicBezTo>
                  <a:cubicBezTo>
                    <a:pt x="1423108" y="152717"/>
                    <a:pt x="1415596" y="156484"/>
                    <a:pt x="1414833" y="161777"/>
                  </a:cubicBezTo>
                  <a:cubicBezTo>
                    <a:pt x="1414070" y="167047"/>
                    <a:pt x="1411828" y="182881"/>
                    <a:pt x="1412568" y="185886"/>
                  </a:cubicBezTo>
                  <a:cubicBezTo>
                    <a:pt x="1413308" y="188891"/>
                    <a:pt x="1423871" y="199454"/>
                    <a:pt x="1428401" y="198691"/>
                  </a:cubicBezTo>
                  <a:cubicBezTo>
                    <a:pt x="1432932" y="197928"/>
                    <a:pt x="1444974" y="196426"/>
                    <a:pt x="1444974" y="196426"/>
                  </a:cubicBezTo>
                  <a:lnTo>
                    <a:pt x="1442709" y="207728"/>
                  </a:lnTo>
                  <a:lnTo>
                    <a:pt x="1490925" y="212259"/>
                  </a:lnTo>
                  <a:cubicBezTo>
                    <a:pt x="1490925" y="212259"/>
                    <a:pt x="1512029" y="213022"/>
                    <a:pt x="1512768" y="216789"/>
                  </a:cubicBezTo>
                  <a:cubicBezTo>
                    <a:pt x="1513531" y="220557"/>
                    <a:pt x="1510503" y="228855"/>
                    <a:pt x="1509763" y="231860"/>
                  </a:cubicBezTo>
                  <a:cubicBezTo>
                    <a:pt x="1509024" y="234865"/>
                    <a:pt x="1507498" y="237893"/>
                    <a:pt x="1507498" y="241660"/>
                  </a:cubicBezTo>
                  <a:cubicBezTo>
                    <a:pt x="1507498" y="245428"/>
                    <a:pt x="1513531" y="250698"/>
                    <a:pt x="1517299" y="254466"/>
                  </a:cubicBezTo>
                  <a:cubicBezTo>
                    <a:pt x="1521066" y="258233"/>
                    <a:pt x="1526336" y="261238"/>
                    <a:pt x="1526336" y="265006"/>
                  </a:cubicBezTo>
                  <a:cubicBezTo>
                    <a:pt x="1526336" y="268773"/>
                    <a:pt x="1524834" y="275546"/>
                    <a:pt x="1527099" y="280076"/>
                  </a:cubicBezTo>
                  <a:cubicBezTo>
                    <a:pt x="1529364" y="284607"/>
                    <a:pt x="1542932" y="298151"/>
                    <a:pt x="1542932" y="298151"/>
                  </a:cubicBezTo>
                  <a:cubicBezTo>
                    <a:pt x="1542932" y="298151"/>
                    <a:pt x="1561770" y="292119"/>
                    <a:pt x="1567041" y="292119"/>
                  </a:cubicBezTo>
                  <a:cubicBezTo>
                    <a:pt x="1572311" y="292119"/>
                    <a:pt x="1591149" y="291356"/>
                    <a:pt x="1593414" y="295124"/>
                  </a:cubicBezTo>
                  <a:cubicBezTo>
                    <a:pt x="1595679" y="298891"/>
                    <a:pt x="1606982" y="319995"/>
                    <a:pt x="1611489" y="322260"/>
                  </a:cubicBezTo>
                  <a:cubicBezTo>
                    <a:pt x="1616020" y="324525"/>
                    <a:pt x="1638625" y="322260"/>
                    <a:pt x="1638625" y="326027"/>
                  </a:cubicBezTo>
                  <a:cubicBezTo>
                    <a:pt x="1638625" y="329795"/>
                    <a:pt x="1642393" y="335065"/>
                    <a:pt x="1646923" y="335065"/>
                  </a:cubicBezTo>
                  <a:cubicBezTo>
                    <a:pt x="1651454" y="335065"/>
                    <a:pt x="1653696" y="330535"/>
                    <a:pt x="1656724" y="329032"/>
                  </a:cubicBezTo>
                  <a:cubicBezTo>
                    <a:pt x="1659752" y="327530"/>
                    <a:pt x="1669529" y="324502"/>
                    <a:pt x="1672557" y="324502"/>
                  </a:cubicBezTo>
                  <a:cubicBezTo>
                    <a:pt x="1675585" y="324502"/>
                    <a:pt x="1680855" y="325265"/>
                    <a:pt x="1684623" y="322999"/>
                  </a:cubicBezTo>
                  <a:cubicBezTo>
                    <a:pt x="1688390" y="320734"/>
                    <a:pt x="1698191" y="319232"/>
                    <a:pt x="1700456" y="319232"/>
                  </a:cubicBezTo>
                  <a:cubicBezTo>
                    <a:pt x="1702721" y="319232"/>
                    <a:pt x="1708754" y="328269"/>
                    <a:pt x="1708754" y="328269"/>
                  </a:cubicBezTo>
                  <a:cubicBezTo>
                    <a:pt x="1708754" y="328269"/>
                    <a:pt x="1712522" y="333539"/>
                    <a:pt x="1717052" y="330535"/>
                  </a:cubicBezTo>
                  <a:cubicBezTo>
                    <a:pt x="1721582" y="327530"/>
                    <a:pt x="1723824" y="326004"/>
                    <a:pt x="1723824" y="322999"/>
                  </a:cubicBezTo>
                  <a:cubicBezTo>
                    <a:pt x="1723824" y="319995"/>
                    <a:pt x="1723062" y="305664"/>
                    <a:pt x="1723062" y="305664"/>
                  </a:cubicBezTo>
                  <a:lnTo>
                    <a:pt x="1741900" y="299631"/>
                  </a:lnTo>
                  <a:cubicBezTo>
                    <a:pt x="1741900" y="299631"/>
                    <a:pt x="1752440" y="295863"/>
                    <a:pt x="1755468" y="299631"/>
                  </a:cubicBezTo>
                  <a:cubicBezTo>
                    <a:pt x="1758473" y="303398"/>
                    <a:pt x="1762240" y="307166"/>
                    <a:pt x="1766008" y="307929"/>
                  </a:cubicBezTo>
                  <a:cubicBezTo>
                    <a:pt x="1769776" y="308692"/>
                    <a:pt x="1790116" y="304161"/>
                    <a:pt x="1796149" y="304161"/>
                  </a:cubicBezTo>
                  <a:cubicBezTo>
                    <a:pt x="1802182" y="304161"/>
                    <a:pt x="1813485" y="297389"/>
                    <a:pt x="1817252" y="299631"/>
                  </a:cubicBezTo>
                  <a:cubicBezTo>
                    <a:pt x="1821020" y="301896"/>
                    <a:pt x="1830058" y="306403"/>
                    <a:pt x="1831560" y="303398"/>
                  </a:cubicBezTo>
                  <a:cubicBezTo>
                    <a:pt x="1833062" y="300394"/>
                    <a:pt x="1833825" y="286826"/>
                    <a:pt x="1833825" y="282295"/>
                  </a:cubicBezTo>
                  <a:cubicBezTo>
                    <a:pt x="1833825" y="277765"/>
                    <a:pt x="1831560" y="259690"/>
                    <a:pt x="1832323" y="256685"/>
                  </a:cubicBezTo>
                  <a:cubicBezTo>
                    <a:pt x="1833086" y="253680"/>
                    <a:pt x="1841361" y="235581"/>
                    <a:pt x="1843626" y="235581"/>
                  </a:cubicBezTo>
                  <a:cubicBezTo>
                    <a:pt x="1845891" y="235581"/>
                    <a:pt x="1854929" y="237084"/>
                    <a:pt x="1857194" y="232576"/>
                  </a:cubicBezTo>
                  <a:cubicBezTo>
                    <a:pt x="1859459" y="228069"/>
                    <a:pt x="1869999" y="216004"/>
                    <a:pt x="1873767" y="216004"/>
                  </a:cubicBezTo>
                  <a:cubicBezTo>
                    <a:pt x="1877534" y="216004"/>
                    <a:pt x="1928779" y="216766"/>
                    <a:pt x="1934049" y="220534"/>
                  </a:cubicBezTo>
                  <a:cubicBezTo>
                    <a:pt x="1939319" y="224301"/>
                    <a:pt x="1950622" y="231074"/>
                    <a:pt x="1956654" y="231074"/>
                  </a:cubicBezTo>
                  <a:cubicBezTo>
                    <a:pt x="1962687" y="231074"/>
                    <a:pt x="1973227" y="233339"/>
                    <a:pt x="1979260" y="234079"/>
                  </a:cubicBezTo>
                  <a:cubicBezTo>
                    <a:pt x="1985293" y="234842"/>
                    <a:pt x="1986795" y="231814"/>
                    <a:pt x="1989800" y="231814"/>
                  </a:cubicBezTo>
                  <a:cubicBezTo>
                    <a:pt x="1992805" y="231814"/>
                    <a:pt x="2004871" y="234819"/>
                    <a:pt x="2004871" y="234819"/>
                  </a:cubicBezTo>
                  <a:cubicBezTo>
                    <a:pt x="2010904" y="238586"/>
                    <a:pt x="2066655" y="270992"/>
                    <a:pt x="2066655" y="270992"/>
                  </a:cubicBezTo>
                  <a:cubicBezTo>
                    <a:pt x="2066655" y="270992"/>
                    <a:pt x="2065892" y="284561"/>
                    <a:pt x="2070423" y="285300"/>
                  </a:cubicBezTo>
                  <a:cubicBezTo>
                    <a:pt x="2074953" y="286063"/>
                    <a:pt x="2090763" y="286063"/>
                    <a:pt x="2091526" y="289830"/>
                  </a:cubicBezTo>
                  <a:cubicBezTo>
                    <a:pt x="2092289" y="293598"/>
                    <a:pt x="2092289" y="304901"/>
                    <a:pt x="2096056" y="307166"/>
                  </a:cubicBezTo>
                  <a:cubicBezTo>
                    <a:pt x="2099824" y="309431"/>
                    <a:pt x="2103592" y="316204"/>
                    <a:pt x="2103592" y="318469"/>
                  </a:cubicBezTo>
                  <a:cubicBezTo>
                    <a:pt x="2103592" y="320734"/>
                    <a:pt x="2105094" y="346345"/>
                    <a:pt x="2104355" y="349373"/>
                  </a:cubicBezTo>
                  <a:cubicBezTo>
                    <a:pt x="2103592" y="352378"/>
                    <a:pt x="2090047" y="375746"/>
                    <a:pt x="2087019" y="376509"/>
                  </a:cubicBezTo>
                  <a:cubicBezTo>
                    <a:pt x="2084014" y="377272"/>
                    <a:pt x="2065916" y="374244"/>
                    <a:pt x="2065176" y="377272"/>
                  </a:cubicBezTo>
                  <a:cubicBezTo>
                    <a:pt x="2064413" y="380276"/>
                    <a:pt x="2055375" y="389337"/>
                    <a:pt x="2059143" y="390840"/>
                  </a:cubicBezTo>
                  <a:cubicBezTo>
                    <a:pt x="2062911" y="392342"/>
                    <a:pt x="2068181" y="395370"/>
                    <a:pt x="2066678" y="398375"/>
                  </a:cubicBezTo>
                  <a:cubicBezTo>
                    <a:pt x="2065176" y="401380"/>
                    <a:pt x="2061408" y="408915"/>
                    <a:pt x="2062911" y="414948"/>
                  </a:cubicBezTo>
                  <a:cubicBezTo>
                    <a:pt x="2064413" y="420981"/>
                    <a:pt x="2070446" y="432284"/>
                    <a:pt x="2068943" y="435289"/>
                  </a:cubicBezTo>
                  <a:cubicBezTo>
                    <a:pt x="2067441" y="438293"/>
                    <a:pt x="2062171" y="439056"/>
                    <a:pt x="2065176" y="444326"/>
                  </a:cubicBezTo>
                  <a:cubicBezTo>
                    <a:pt x="2068181" y="449596"/>
                    <a:pt x="2083251" y="465430"/>
                    <a:pt x="2081749" y="470699"/>
                  </a:cubicBezTo>
                  <a:cubicBezTo>
                    <a:pt x="2080246" y="475970"/>
                    <a:pt x="2075716" y="489538"/>
                    <a:pt x="2079484" y="494068"/>
                  </a:cubicBezTo>
                  <a:cubicBezTo>
                    <a:pt x="2083251" y="498598"/>
                    <a:pt x="2105857" y="511404"/>
                    <a:pt x="2112629" y="506134"/>
                  </a:cubicBezTo>
                  <a:cubicBezTo>
                    <a:pt x="2119402" y="500864"/>
                    <a:pt x="2124695" y="486533"/>
                    <a:pt x="2129965" y="486533"/>
                  </a:cubicBezTo>
                  <a:cubicBezTo>
                    <a:pt x="2135235" y="486533"/>
                    <a:pt x="2146538" y="487296"/>
                    <a:pt x="2148803" y="489538"/>
                  </a:cubicBezTo>
                  <a:cubicBezTo>
                    <a:pt x="2151069" y="491803"/>
                    <a:pt x="2163111" y="511380"/>
                    <a:pt x="2167642" y="509878"/>
                  </a:cubicBezTo>
                  <a:cubicBezTo>
                    <a:pt x="2172172" y="508376"/>
                    <a:pt x="2172911" y="502343"/>
                    <a:pt x="2178181" y="504608"/>
                  </a:cubicBezTo>
                  <a:cubicBezTo>
                    <a:pt x="2183452" y="506873"/>
                    <a:pt x="2186479" y="510641"/>
                    <a:pt x="2188722" y="515148"/>
                  </a:cubicBezTo>
                  <a:cubicBezTo>
                    <a:pt x="2190987" y="519679"/>
                    <a:pt x="2197759" y="524949"/>
                    <a:pt x="2201527" y="524186"/>
                  </a:cubicBezTo>
                  <a:cubicBezTo>
                    <a:pt x="2205294" y="523423"/>
                    <a:pt x="2212830" y="524186"/>
                    <a:pt x="2212830" y="518916"/>
                  </a:cubicBezTo>
                  <a:cubicBezTo>
                    <a:pt x="2212830" y="513646"/>
                    <a:pt x="2209062" y="500078"/>
                    <a:pt x="2213593" y="498575"/>
                  </a:cubicBezTo>
                  <a:cubicBezTo>
                    <a:pt x="2218123" y="497073"/>
                    <a:pt x="2218123" y="494808"/>
                    <a:pt x="2222630" y="497812"/>
                  </a:cubicBezTo>
                  <a:cubicBezTo>
                    <a:pt x="2227138" y="500817"/>
                    <a:pt x="2242971" y="517414"/>
                    <a:pt x="2241468" y="521921"/>
                  </a:cubicBezTo>
                  <a:cubicBezTo>
                    <a:pt x="2239966" y="526428"/>
                    <a:pt x="2236198" y="529456"/>
                    <a:pt x="2232431" y="529456"/>
                  </a:cubicBezTo>
                  <a:cubicBezTo>
                    <a:pt x="2228663" y="529456"/>
                    <a:pt x="2223393" y="534726"/>
                    <a:pt x="2220365" y="537754"/>
                  </a:cubicBezTo>
                  <a:cubicBezTo>
                    <a:pt x="2217337" y="540782"/>
                    <a:pt x="2203792" y="561862"/>
                    <a:pt x="2203792" y="561862"/>
                  </a:cubicBezTo>
                  <a:cubicBezTo>
                    <a:pt x="2203792" y="561862"/>
                    <a:pt x="2230928" y="585970"/>
                    <a:pt x="2230928" y="589738"/>
                  </a:cubicBezTo>
                  <a:cubicBezTo>
                    <a:pt x="2230928" y="593505"/>
                    <a:pt x="2227923" y="608576"/>
                    <a:pt x="2230165" y="610079"/>
                  </a:cubicBezTo>
                  <a:cubicBezTo>
                    <a:pt x="2232431" y="611581"/>
                    <a:pt x="2244473" y="618376"/>
                    <a:pt x="2244473" y="622884"/>
                  </a:cubicBezTo>
                  <a:cubicBezTo>
                    <a:pt x="2244473" y="627391"/>
                    <a:pt x="2245975" y="644727"/>
                    <a:pt x="2243710" y="646992"/>
                  </a:cubicBezTo>
                  <a:cubicBezTo>
                    <a:pt x="2241445" y="649257"/>
                    <a:pt x="2224872" y="667333"/>
                    <a:pt x="2227138" y="670360"/>
                  </a:cubicBezTo>
                  <a:cubicBezTo>
                    <a:pt x="2229403" y="673365"/>
                    <a:pt x="2236175" y="676393"/>
                    <a:pt x="2233170" y="680161"/>
                  </a:cubicBezTo>
                  <a:cubicBezTo>
                    <a:pt x="2230165" y="683928"/>
                    <a:pt x="2229403" y="689961"/>
                    <a:pt x="2229403" y="692227"/>
                  </a:cubicBezTo>
                  <a:cubicBezTo>
                    <a:pt x="2229403" y="694492"/>
                    <a:pt x="2239203" y="718600"/>
                    <a:pt x="2239203" y="722367"/>
                  </a:cubicBezTo>
                  <a:cubicBezTo>
                    <a:pt x="2239203" y="726135"/>
                    <a:pt x="2237701" y="740443"/>
                    <a:pt x="2242208" y="745736"/>
                  </a:cubicBezTo>
                  <a:cubicBezTo>
                    <a:pt x="2246738" y="751006"/>
                    <a:pt x="2262549" y="766077"/>
                    <a:pt x="2266316" y="769844"/>
                  </a:cubicBezTo>
                  <a:lnTo>
                    <a:pt x="2263011" y="7674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811DFBA-3FE9-4BC4-86EA-5C8ECCE8BC47}"/>
                </a:ext>
              </a:extLst>
            </p:cNvPr>
            <p:cNvSpPr/>
            <p:nvPr/>
          </p:nvSpPr>
          <p:spPr>
            <a:xfrm>
              <a:off x="4339778" y="4332097"/>
              <a:ext cx="1356929" cy="1452338"/>
            </a:xfrm>
            <a:custGeom>
              <a:avLst/>
              <a:gdLst>
                <a:gd name="connsiteX0" fmla="*/ 687904 w 1356929"/>
                <a:gd name="connsiteY0" fmla="*/ 0 h 1452338"/>
                <a:gd name="connsiteX1" fmla="*/ 669065 w 1356929"/>
                <a:gd name="connsiteY1" fmla="*/ 12066 h 1452338"/>
                <a:gd name="connsiteX2" fmla="*/ 656260 w 1356929"/>
                <a:gd name="connsiteY2" fmla="*/ 12066 h 1452338"/>
                <a:gd name="connsiteX3" fmla="*/ 643455 w 1356929"/>
                <a:gd name="connsiteY3" fmla="*/ 19601 h 1452338"/>
                <a:gd name="connsiteX4" fmla="*/ 627621 w 1356929"/>
                <a:gd name="connsiteY4" fmla="*/ 20364 h 1452338"/>
                <a:gd name="connsiteX5" fmla="*/ 617081 w 1356929"/>
                <a:gd name="connsiteY5" fmla="*/ 30904 h 1452338"/>
                <a:gd name="connsiteX6" fmla="*/ 586940 w 1356929"/>
                <a:gd name="connsiteY6" fmla="*/ 36937 h 1452338"/>
                <a:gd name="connsiteX7" fmla="*/ 571107 w 1356929"/>
                <a:gd name="connsiteY7" fmla="*/ 22629 h 1452338"/>
                <a:gd name="connsiteX8" fmla="*/ 559042 w 1356929"/>
                <a:gd name="connsiteY8" fmla="*/ 18861 h 1452338"/>
                <a:gd name="connsiteX9" fmla="*/ 553008 w 1356929"/>
                <a:gd name="connsiteY9" fmla="*/ 6056 h 1452338"/>
                <a:gd name="connsiteX10" fmla="*/ 542469 w 1356929"/>
                <a:gd name="connsiteY10" fmla="*/ 6819 h 1452338"/>
                <a:gd name="connsiteX11" fmla="*/ 540966 w 1356929"/>
                <a:gd name="connsiteY11" fmla="*/ 22652 h 1452338"/>
                <a:gd name="connsiteX12" fmla="*/ 528900 w 1356929"/>
                <a:gd name="connsiteY12" fmla="*/ 31690 h 1452338"/>
                <a:gd name="connsiteX13" fmla="*/ 516095 w 1356929"/>
                <a:gd name="connsiteY13" fmla="*/ 27922 h 1452338"/>
                <a:gd name="connsiteX14" fmla="*/ 500262 w 1356929"/>
                <a:gd name="connsiteY14" fmla="*/ 37723 h 1452338"/>
                <a:gd name="connsiteX15" fmla="*/ 500262 w 1356929"/>
                <a:gd name="connsiteY15" fmla="*/ 55798 h 1452338"/>
                <a:gd name="connsiteX16" fmla="*/ 518337 w 1356929"/>
                <a:gd name="connsiteY16" fmla="*/ 64096 h 1452338"/>
                <a:gd name="connsiteX17" fmla="*/ 520603 w 1356929"/>
                <a:gd name="connsiteY17" fmla="*/ 76901 h 1452338"/>
                <a:gd name="connsiteX18" fmla="*/ 516835 w 1356929"/>
                <a:gd name="connsiteY18" fmla="*/ 89707 h 1452338"/>
                <a:gd name="connsiteX19" fmla="*/ 521365 w 1356929"/>
                <a:gd name="connsiteY19" fmla="*/ 95739 h 1452338"/>
                <a:gd name="connsiteX20" fmla="*/ 511565 w 1356929"/>
                <a:gd name="connsiteY20" fmla="*/ 120610 h 1452338"/>
                <a:gd name="connsiteX21" fmla="*/ 521365 w 1356929"/>
                <a:gd name="connsiteY21" fmla="*/ 132676 h 1452338"/>
                <a:gd name="connsiteX22" fmla="*/ 501025 w 1356929"/>
                <a:gd name="connsiteY22" fmla="*/ 152277 h 1452338"/>
                <a:gd name="connsiteX23" fmla="*/ 487456 w 1356929"/>
                <a:gd name="connsiteY23" fmla="*/ 152277 h 1452338"/>
                <a:gd name="connsiteX24" fmla="*/ 477656 w 1356929"/>
                <a:gd name="connsiteY24" fmla="*/ 170352 h 1452338"/>
                <a:gd name="connsiteX25" fmla="*/ 482187 w 1356929"/>
                <a:gd name="connsiteY25" fmla="*/ 188427 h 1452338"/>
                <a:gd name="connsiteX26" fmla="*/ 470884 w 1356929"/>
                <a:gd name="connsiteY26" fmla="*/ 196725 h 1452338"/>
                <a:gd name="connsiteX27" fmla="*/ 471646 w 1356929"/>
                <a:gd name="connsiteY27" fmla="*/ 220094 h 1452338"/>
                <a:gd name="connsiteX28" fmla="*/ 488982 w 1356929"/>
                <a:gd name="connsiteY28" fmla="*/ 229895 h 1452338"/>
                <a:gd name="connsiteX29" fmla="*/ 475414 w 1356929"/>
                <a:gd name="connsiteY29" fmla="*/ 244965 h 1452338"/>
                <a:gd name="connsiteX30" fmla="*/ 458078 w 1356929"/>
                <a:gd name="connsiteY30" fmla="*/ 244202 h 1452338"/>
                <a:gd name="connsiteX31" fmla="*/ 464111 w 1356929"/>
                <a:gd name="connsiteY31" fmla="*/ 255505 h 1452338"/>
                <a:gd name="connsiteX32" fmla="*/ 458841 w 1356929"/>
                <a:gd name="connsiteY32" fmla="*/ 261538 h 1452338"/>
                <a:gd name="connsiteX33" fmla="*/ 448301 w 1356929"/>
                <a:gd name="connsiteY33" fmla="*/ 257770 h 1452338"/>
                <a:gd name="connsiteX34" fmla="*/ 431728 w 1356929"/>
                <a:gd name="connsiteY34" fmla="*/ 259273 h 1452338"/>
                <a:gd name="connsiteX35" fmla="*/ 426458 w 1356929"/>
                <a:gd name="connsiteY35" fmla="*/ 253240 h 1452338"/>
                <a:gd name="connsiteX36" fmla="*/ 404615 w 1356929"/>
                <a:gd name="connsiteY36" fmla="*/ 267548 h 1452338"/>
                <a:gd name="connsiteX37" fmla="*/ 406118 w 1356929"/>
                <a:gd name="connsiteY37" fmla="*/ 286386 h 1452338"/>
                <a:gd name="connsiteX38" fmla="*/ 407620 w 1356929"/>
                <a:gd name="connsiteY38" fmla="*/ 299954 h 1452338"/>
                <a:gd name="connsiteX39" fmla="*/ 404615 w 1356929"/>
                <a:gd name="connsiteY39" fmla="*/ 313522 h 1452338"/>
                <a:gd name="connsiteX40" fmla="*/ 409885 w 1356929"/>
                <a:gd name="connsiteY40" fmla="*/ 324062 h 1452338"/>
                <a:gd name="connsiteX41" fmla="*/ 405355 w 1356929"/>
                <a:gd name="connsiteY41" fmla="*/ 332360 h 1452338"/>
                <a:gd name="connsiteX42" fmla="*/ 385754 w 1356929"/>
                <a:gd name="connsiteY42" fmla="*/ 324825 h 1452338"/>
                <a:gd name="connsiteX43" fmla="*/ 371446 w 1356929"/>
                <a:gd name="connsiteY43" fmla="*/ 312759 h 1452338"/>
                <a:gd name="connsiteX44" fmla="*/ 360143 w 1356929"/>
                <a:gd name="connsiteY44" fmla="*/ 331597 h 1452338"/>
                <a:gd name="connsiteX45" fmla="*/ 387279 w 1356929"/>
                <a:gd name="connsiteY45" fmla="*/ 356468 h 1452338"/>
                <a:gd name="connsiteX46" fmla="*/ 382009 w 1356929"/>
                <a:gd name="connsiteY46" fmla="*/ 366269 h 1452338"/>
                <a:gd name="connsiteX47" fmla="*/ 375237 w 1356929"/>
                <a:gd name="connsiteY47" fmla="*/ 389637 h 1452338"/>
                <a:gd name="connsiteX48" fmla="*/ 333793 w 1356929"/>
                <a:gd name="connsiteY48" fmla="*/ 400940 h 1452338"/>
                <a:gd name="connsiteX49" fmla="*/ 342091 w 1356929"/>
                <a:gd name="connsiteY49" fmla="*/ 427314 h 1452338"/>
                <a:gd name="connsiteX50" fmla="*/ 334556 w 1356929"/>
                <a:gd name="connsiteY50" fmla="*/ 437114 h 1452338"/>
                <a:gd name="connsiteX51" fmla="*/ 351129 w 1356929"/>
                <a:gd name="connsiteY51" fmla="*/ 456715 h 1452338"/>
                <a:gd name="connsiteX52" fmla="*/ 351129 w 1356929"/>
                <a:gd name="connsiteY52" fmla="*/ 476316 h 1452338"/>
                <a:gd name="connsiteX53" fmla="*/ 323993 w 1356929"/>
                <a:gd name="connsiteY53" fmla="*/ 477818 h 1452338"/>
                <a:gd name="connsiteX54" fmla="*/ 293089 w 1356929"/>
                <a:gd name="connsiteY54" fmla="*/ 468017 h 1452338"/>
                <a:gd name="connsiteX55" fmla="*/ 276516 w 1356929"/>
                <a:gd name="connsiteY55" fmla="*/ 493628 h 1452338"/>
                <a:gd name="connsiteX56" fmla="*/ 301387 w 1356929"/>
                <a:gd name="connsiteY56" fmla="*/ 516234 h 1452338"/>
                <a:gd name="connsiteX57" fmla="*/ 296117 w 1356929"/>
                <a:gd name="connsiteY57" fmla="*/ 529039 h 1452338"/>
                <a:gd name="connsiteX58" fmla="*/ 278041 w 1356929"/>
                <a:gd name="connsiteY58" fmla="*/ 531305 h 1452338"/>
                <a:gd name="connsiteX59" fmla="*/ 276539 w 1356929"/>
                <a:gd name="connsiteY59" fmla="*/ 544872 h 1452338"/>
                <a:gd name="connsiteX60" fmla="*/ 261468 w 1356929"/>
                <a:gd name="connsiteY60" fmla="*/ 556938 h 1452338"/>
                <a:gd name="connsiteX61" fmla="*/ 247900 w 1356929"/>
                <a:gd name="connsiteY61" fmla="*/ 562208 h 1452338"/>
                <a:gd name="connsiteX62" fmla="*/ 249403 w 1356929"/>
                <a:gd name="connsiteY62" fmla="*/ 578781 h 1452338"/>
                <a:gd name="connsiteX63" fmla="*/ 268241 w 1356929"/>
                <a:gd name="connsiteY63" fmla="*/ 596117 h 1452338"/>
                <a:gd name="connsiteX64" fmla="*/ 256175 w 1356929"/>
                <a:gd name="connsiteY64" fmla="*/ 605155 h 1452338"/>
                <a:gd name="connsiteX65" fmla="*/ 255413 w 1356929"/>
                <a:gd name="connsiteY65" fmla="*/ 635296 h 1452338"/>
                <a:gd name="connsiteX66" fmla="*/ 247877 w 1356929"/>
                <a:gd name="connsiteY66" fmla="*/ 648101 h 1452338"/>
                <a:gd name="connsiteX67" fmla="*/ 256175 w 1356929"/>
                <a:gd name="connsiteY67" fmla="*/ 675237 h 1452338"/>
                <a:gd name="connsiteX68" fmla="*/ 246375 w 1356929"/>
                <a:gd name="connsiteY68" fmla="*/ 685777 h 1452338"/>
                <a:gd name="connsiteX69" fmla="*/ 218499 w 1356929"/>
                <a:gd name="connsiteY69" fmla="*/ 681246 h 1452338"/>
                <a:gd name="connsiteX70" fmla="*/ 164990 w 1356929"/>
                <a:gd name="connsiteY70" fmla="*/ 687280 h 1452338"/>
                <a:gd name="connsiteX71" fmla="*/ 148417 w 1356929"/>
                <a:gd name="connsiteY71" fmla="*/ 730988 h 1452338"/>
                <a:gd name="connsiteX72" fmla="*/ 118276 w 1356929"/>
                <a:gd name="connsiteY72" fmla="*/ 761129 h 1452338"/>
                <a:gd name="connsiteX73" fmla="*/ 124308 w 1356929"/>
                <a:gd name="connsiteY73" fmla="*/ 790508 h 1452338"/>
                <a:gd name="connsiteX74" fmla="*/ 113006 w 1356929"/>
                <a:gd name="connsiteY74" fmla="*/ 809346 h 1452338"/>
                <a:gd name="connsiteX75" fmla="*/ 116773 w 1356929"/>
                <a:gd name="connsiteY75" fmla="*/ 828947 h 1452338"/>
                <a:gd name="connsiteX76" fmla="*/ 111503 w 1356929"/>
                <a:gd name="connsiteY76" fmla="*/ 841752 h 1452338"/>
                <a:gd name="connsiteX77" fmla="*/ 97935 w 1356929"/>
                <a:gd name="connsiteY77" fmla="*/ 855320 h 1452338"/>
                <a:gd name="connsiteX78" fmla="*/ 84367 w 1356929"/>
                <a:gd name="connsiteY78" fmla="*/ 856083 h 1452338"/>
                <a:gd name="connsiteX79" fmla="*/ 82102 w 1356929"/>
                <a:gd name="connsiteY79" fmla="*/ 831212 h 1452338"/>
                <a:gd name="connsiteX80" fmla="*/ 70799 w 1356929"/>
                <a:gd name="connsiteY80" fmla="*/ 846283 h 1452338"/>
                <a:gd name="connsiteX81" fmla="*/ 51961 w 1356929"/>
                <a:gd name="connsiteY81" fmla="*/ 837984 h 1452338"/>
                <a:gd name="connsiteX82" fmla="*/ 31620 w 1356929"/>
                <a:gd name="connsiteY82" fmla="*/ 837984 h 1452338"/>
                <a:gd name="connsiteX83" fmla="*/ 24848 w 1356929"/>
                <a:gd name="connsiteY83" fmla="*/ 855320 h 1452338"/>
                <a:gd name="connsiteX84" fmla="*/ 6772 w 1356929"/>
                <a:gd name="connsiteY84" fmla="*/ 880191 h 1452338"/>
                <a:gd name="connsiteX85" fmla="*/ 0 w 1356929"/>
                <a:gd name="connsiteY85" fmla="*/ 882688 h 1452338"/>
                <a:gd name="connsiteX86" fmla="*/ 11049 w 1356929"/>
                <a:gd name="connsiteY86" fmla="*/ 882688 h 1452338"/>
                <a:gd name="connsiteX87" fmla="*/ 45211 w 1356929"/>
                <a:gd name="connsiteY87" fmla="*/ 905802 h 1452338"/>
                <a:gd name="connsiteX88" fmla="*/ 74359 w 1356929"/>
                <a:gd name="connsiteY88" fmla="*/ 908806 h 1452338"/>
                <a:gd name="connsiteX89" fmla="*/ 93451 w 1356929"/>
                <a:gd name="connsiteY89" fmla="*/ 923877 h 1452338"/>
                <a:gd name="connsiteX90" fmla="*/ 142684 w 1356929"/>
                <a:gd name="connsiteY90" fmla="*/ 935942 h 1452338"/>
                <a:gd name="connsiteX91" fmla="*/ 164781 w 1356929"/>
                <a:gd name="connsiteY91" fmla="*/ 952030 h 1452338"/>
                <a:gd name="connsiteX92" fmla="*/ 187896 w 1356929"/>
                <a:gd name="connsiteY92" fmla="*/ 953024 h 1452338"/>
                <a:gd name="connsiteX93" fmla="*/ 205971 w 1356929"/>
                <a:gd name="connsiteY93" fmla="*/ 960051 h 1452338"/>
                <a:gd name="connsiteX94" fmla="*/ 225064 w 1356929"/>
                <a:gd name="connsiteY94" fmla="*/ 990192 h 1452338"/>
                <a:gd name="connsiteX95" fmla="*/ 243139 w 1356929"/>
                <a:gd name="connsiteY95" fmla="*/ 1013306 h 1452338"/>
                <a:gd name="connsiteX96" fmla="*/ 262231 w 1356929"/>
                <a:gd name="connsiteY96" fmla="*/ 1021350 h 1452338"/>
                <a:gd name="connsiteX97" fmla="*/ 290361 w 1356929"/>
                <a:gd name="connsiteY97" fmla="*/ 1034409 h 1452338"/>
                <a:gd name="connsiteX98" fmla="*/ 318491 w 1356929"/>
                <a:gd name="connsiteY98" fmla="*/ 1020356 h 1452338"/>
                <a:gd name="connsiteX99" fmla="*/ 320502 w 1356929"/>
                <a:gd name="connsiteY99" fmla="*/ 1029394 h 1452338"/>
                <a:gd name="connsiteX100" fmla="*/ 319485 w 1356929"/>
                <a:gd name="connsiteY100" fmla="*/ 1039448 h 1452338"/>
                <a:gd name="connsiteX101" fmla="*/ 326512 w 1356929"/>
                <a:gd name="connsiteY101" fmla="*/ 1057524 h 1452338"/>
                <a:gd name="connsiteX102" fmla="*/ 324501 w 1356929"/>
                <a:gd name="connsiteY102" fmla="*/ 1085653 h 1452338"/>
                <a:gd name="connsiteX103" fmla="*/ 335550 w 1356929"/>
                <a:gd name="connsiteY103" fmla="*/ 1093697 h 1452338"/>
                <a:gd name="connsiteX104" fmla="*/ 353625 w 1356929"/>
                <a:gd name="connsiteY104" fmla="*/ 1080638 h 1452338"/>
                <a:gd name="connsiteX105" fmla="*/ 368696 w 1356929"/>
                <a:gd name="connsiteY105" fmla="*/ 1088682 h 1452338"/>
                <a:gd name="connsiteX106" fmla="*/ 377733 w 1356929"/>
                <a:gd name="connsiteY106" fmla="*/ 1116811 h 1452338"/>
                <a:gd name="connsiteX107" fmla="*/ 396826 w 1356929"/>
                <a:gd name="connsiteY107" fmla="*/ 1114801 h 1452338"/>
                <a:gd name="connsiteX108" fmla="*/ 415918 w 1356929"/>
                <a:gd name="connsiteY108" fmla="*/ 1097720 h 1452338"/>
                <a:gd name="connsiteX109" fmla="*/ 464134 w 1356929"/>
                <a:gd name="connsiteY109" fmla="*/ 1088682 h 1452338"/>
                <a:gd name="connsiteX110" fmla="*/ 480222 w 1356929"/>
                <a:gd name="connsiteY110" fmla="*/ 1093720 h 1452338"/>
                <a:gd name="connsiteX111" fmla="*/ 498297 w 1356929"/>
                <a:gd name="connsiteY111" fmla="*/ 1087688 h 1452338"/>
                <a:gd name="connsiteX112" fmla="*/ 535465 w 1356929"/>
                <a:gd name="connsiteY112" fmla="*/ 1103752 h 1452338"/>
                <a:gd name="connsiteX113" fmla="*/ 584698 w 1356929"/>
                <a:gd name="connsiteY113" fmla="*/ 1061545 h 1452338"/>
                <a:gd name="connsiteX114" fmla="*/ 585715 w 1356929"/>
                <a:gd name="connsiteY114" fmla="*/ 1042453 h 1452338"/>
                <a:gd name="connsiteX115" fmla="*/ 593759 w 1356929"/>
                <a:gd name="connsiteY115" fmla="*/ 1034409 h 1452338"/>
                <a:gd name="connsiteX116" fmla="*/ 629933 w 1356929"/>
                <a:gd name="connsiteY116" fmla="*/ 1072594 h 1452338"/>
                <a:gd name="connsiteX117" fmla="*/ 611858 w 1356929"/>
                <a:gd name="connsiteY117" fmla="*/ 1089675 h 1452338"/>
                <a:gd name="connsiteX118" fmla="*/ 610864 w 1356929"/>
                <a:gd name="connsiteY118" fmla="*/ 1107751 h 1452338"/>
                <a:gd name="connsiteX119" fmla="*/ 636983 w 1356929"/>
                <a:gd name="connsiteY119" fmla="*/ 1139903 h 1452338"/>
                <a:gd name="connsiteX120" fmla="*/ 634972 w 1356929"/>
                <a:gd name="connsiteY120" fmla="*/ 1158995 h 1452338"/>
                <a:gd name="connsiteX121" fmla="*/ 622906 w 1356929"/>
                <a:gd name="connsiteY121" fmla="*/ 1176077 h 1452338"/>
                <a:gd name="connsiteX122" fmla="*/ 599792 w 1356929"/>
                <a:gd name="connsiteY122" fmla="*/ 1183104 h 1452338"/>
                <a:gd name="connsiteX123" fmla="*/ 585738 w 1356929"/>
                <a:gd name="connsiteY123" fmla="*/ 1204207 h 1452338"/>
                <a:gd name="connsiteX124" fmla="*/ 543532 w 1356929"/>
                <a:gd name="connsiteY124" fmla="*/ 1217266 h 1452338"/>
                <a:gd name="connsiteX125" fmla="*/ 516396 w 1356929"/>
                <a:gd name="connsiteY125" fmla="*/ 1221288 h 1452338"/>
                <a:gd name="connsiteX126" fmla="*/ 509369 w 1356929"/>
                <a:gd name="connsiteY126" fmla="*/ 1227321 h 1452338"/>
                <a:gd name="connsiteX127" fmla="*/ 515402 w 1356929"/>
                <a:gd name="connsiteY127" fmla="*/ 1249418 h 1452338"/>
                <a:gd name="connsiteX128" fmla="*/ 554580 w 1356929"/>
                <a:gd name="connsiteY128" fmla="*/ 1285592 h 1452338"/>
                <a:gd name="connsiteX129" fmla="*/ 568657 w 1356929"/>
                <a:gd name="connsiteY129" fmla="*/ 1297658 h 1452338"/>
                <a:gd name="connsiteX130" fmla="*/ 581716 w 1356929"/>
                <a:gd name="connsiteY130" fmla="*/ 1284598 h 1452338"/>
                <a:gd name="connsiteX131" fmla="*/ 614862 w 1356929"/>
                <a:gd name="connsiteY131" fmla="*/ 1304684 h 1452338"/>
                <a:gd name="connsiteX132" fmla="*/ 612851 w 1356929"/>
                <a:gd name="connsiteY132" fmla="*/ 1328793 h 1452338"/>
                <a:gd name="connsiteX133" fmla="*/ 629933 w 1356929"/>
                <a:gd name="connsiteY133" fmla="*/ 1363949 h 1452338"/>
                <a:gd name="connsiteX134" fmla="*/ 641998 w 1356929"/>
                <a:gd name="connsiteY134" fmla="*/ 1393073 h 1452338"/>
                <a:gd name="connsiteX135" fmla="*/ 657069 w 1356929"/>
                <a:gd name="connsiteY135" fmla="*/ 1427236 h 1452338"/>
                <a:gd name="connsiteX136" fmla="*/ 690215 w 1356929"/>
                <a:gd name="connsiteY136" fmla="*/ 1452338 h 1452338"/>
                <a:gd name="connsiteX137" fmla="*/ 717351 w 1356929"/>
                <a:gd name="connsiteY137" fmla="*/ 1449333 h 1452338"/>
                <a:gd name="connsiteX138" fmla="*/ 730410 w 1356929"/>
                <a:gd name="connsiteY138" fmla="*/ 1444318 h 1452338"/>
                <a:gd name="connsiteX139" fmla="*/ 749503 w 1356929"/>
                <a:gd name="connsiteY139" fmla="*/ 1444318 h 1452338"/>
                <a:gd name="connsiteX140" fmla="*/ 798736 w 1356929"/>
                <a:gd name="connsiteY140" fmla="*/ 1404122 h 1452338"/>
                <a:gd name="connsiteX141" fmla="*/ 846953 w 1356929"/>
                <a:gd name="connsiteY141" fmla="*/ 1413160 h 1452338"/>
                <a:gd name="connsiteX142" fmla="*/ 853979 w 1356929"/>
                <a:gd name="connsiteY142" fmla="*/ 1390046 h 1452338"/>
                <a:gd name="connsiteX143" fmla="*/ 835904 w 1356929"/>
                <a:gd name="connsiteY143" fmla="*/ 1369959 h 1452338"/>
                <a:gd name="connsiteX144" fmla="*/ 820833 w 1356929"/>
                <a:gd name="connsiteY144" fmla="*/ 1364920 h 1452338"/>
                <a:gd name="connsiteX145" fmla="*/ 830888 w 1356929"/>
                <a:gd name="connsiteY145" fmla="*/ 1344834 h 1452338"/>
                <a:gd name="connsiteX146" fmla="*/ 843092 w 1356929"/>
                <a:gd name="connsiteY146" fmla="*/ 1346591 h 1452338"/>
                <a:gd name="connsiteX147" fmla="*/ 843231 w 1356929"/>
                <a:gd name="connsiteY147" fmla="*/ 1345597 h 1452338"/>
                <a:gd name="connsiteX148" fmla="*/ 874297 w 1356929"/>
                <a:gd name="connsiteY148" fmla="*/ 1288504 h 1452338"/>
                <a:gd name="connsiteX149" fmla="*/ 864173 w 1356929"/>
                <a:gd name="connsiteY149" fmla="*/ 1283442 h 1452338"/>
                <a:gd name="connsiteX150" fmla="*/ 868518 w 1356929"/>
                <a:gd name="connsiteY150" fmla="*/ 1269713 h 1452338"/>
                <a:gd name="connsiteX151" fmla="*/ 854072 w 1356929"/>
                <a:gd name="connsiteY151" fmla="*/ 1248748 h 1452338"/>
                <a:gd name="connsiteX152" fmla="*/ 854788 w 1356929"/>
                <a:gd name="connsiteY152" fmla="*/ 1235018 h 1452338"/>
                <a:gd name="connsiteX153" fmla="*/ 859134 w 1356929"/>
                <a:gd name="connsiteY153" fmla="*/ 1215510 h 1452338"/>
                <a:gd name="connsiteX154" fmla="*/ 876470 w 1356929"/>
                <a:gd name="connsiteY154" fmla="*/ 1216943 h 1452338"/>
                <a:gd name="connsiteX155" fmla="*/ 885854 w 1356929"/>
                <a:gd name="connsiteY155" fmla="*/ 1210447 h 1452338"/>
                <a:gd name="connsiteX156" fmla="*/ 892349 w 1356929"/>
                <a:gd name="connsiteY156" fmla="*/ 1213337 h 1452338"/>
                <a:gd name="connsiteX157" fmla="*/ 899584 w 1356929"/>
                <a:gd name="connsiteY157" fmla="*/ 1220572 h 1452338"/>
                <a:gd name="connsiteX158" fmla="*/ 906795 w 1356929"/>
                <a:gd name="connsiteY158" fmla="*/ 1214793 h 1452338"/>
                <a:gd name="connsiteX159" fmla="*/ 912574 w 1356929"/>
                <a:gd name="connsiteY159" fmla="*/ 1203236 h 1452338"/>
                <a:gd name="connsiteX160" fmla="*/ 925587 w 1356929"/>
                <a:gd name="connsiteY160" fmla="*/ 1211187 h 1452338"/>
                <a:gd name="connsiteX161" fmla="*/ 942206 w 1356929"/>
                <a:gd name="connsiteY161" fmla="*/ 1200347 h 1452338"/>
                <a:gd name="connsiteX162" fmla="*/ 951591 w 1356929"/>
                <a:gd name="connsiteY162" fmla="*/ 1202519 h 1452338"/>
                <a:gd name="connsiteX163" fmla="*/ 963864 w 1356929"/>
                <a:gd name="connsiteY163" fmla="*/ 1198174 h 1452338"/>
                <a:gd name="connsiteX164" fmla="*/ 999992 w 1356929"/>
                <a:gd name="connsiteY164" fmla="*/ 1190222 h 1452338"/>
                <a:gd name="connsiteX165" fmla="*/ 999992 w 1356929"/>
                <a:gd name="connsiteY165" fmla="*/ 1175776 h 1452338"/>
                <a:gd name="connsiteX166" fmla="*/ 1016611 w 1356929"/>
                <a:gd name="connsiteY166" fmla="*/ 1163480 h 1452338"/>
                <a:gd name="connsiteX167" fmla="*/ 1021673 w 1356929"/>
                <a:gd name="connsiteY167" fmla="*/ 1152639 h 1452338"/>
                <a:gd name="connsiteX168" fmla="*/ 1046244 w 1356929"/>
                <a:gd name="connsiteY168" fmla="*/ 1147577 h 1452338"/>
                <a:gd name="connsiteX169" fmla="*/ 1055628 w 1356929"/>
                <a:gd name="connsiteY169" fmla="*/ 1135280 h 1452338"/>
                <a:gd name="connsiteX170" fmla="*/ 1083088 w 1356929"/>
                <a:gd name="connsiteY170" fmla="*/ 1130958 h 1452338"/>
                <a:gd name="connsiteX171" fmla="*/ 1089583 w 1356929"/>
                <a:gd name="connsiteY171" fmla="*/ 1120117 h 1452338"/>
                <a:gd name="connsiteX172" fmla="*/ 1102596 w 1356929"/>
                <a:gd name="connsiteY172" fmla="*/ 1120117 h 1452338"/>
                <a:gd name="connsiteX173" fmla="*/ 1135835 w 1356929"/>
                <a:gd name="connsiteY173" fmla="*/ 1130958 h 1452338"/>
                <a:gd name="connsiteX174" fmla="*/ 1140897 w 1356929"/>
                <a:gd name="connsiteY174" fmla="*/ 1098436 h 1452338"/>
                <a:gd name="connsiteX175" fmla="*/ 1119216 w 1356929"/>
                <a:gd name="connsiteY175" fmla="*/ 1092657 h 1452338"/>
                <a:gd name="connsiteX176" fmla="*/ 1124277 w 1356929"/>
                <a:gd name="connsiteY176" fmla="*/ 1077471 h 1452338"/>
                <a:gd name="connsiteX177" fmla="*/ 1117043 w 1356929"/>
                <a:gd name="connsiteY177" fmla="*/ 1062308 h 1452338"/>
                <a:gd name="connsiteX178" fmla="*/ 1130056 w 1356929"/>
                <a:gd name="connsiteY178" fmla="*/ 1047862 h 1452338"/>
                <a:gd name="connsiteX179" fmla="*/ 1111981 w 1356929"/>
                <a:gd name="connsiteY179" fmla="*/ 1016057 h 1452338"/>
                <a:gd name="connsiteX180" fmla="*/ 1099707 w 1356929"/>
                <a:gd name="connsiteY180" fmla="*/ 1014600 h 1452338"/>
                <a:gd name="connsiteX181" fmla="*/ 1088150 w 1356929"/>
                <a:gd name="connsiteY181" fmla="*/ 994375 h 1452338"/>
                <a:gd name="connsiteX182" fmla="*/ 1101880 w 1356929"/>
                <a:gd name="connsiteY182" fmla="*/ 992203 h 1452338"/>
                <a:gd name="connsiteX183" fmla="*/ 1106225 w 1356929"/>
                <a:gd name="connsiteY183" fmla="*/ 983535 h 1452338"/>
                <a:gd name="connsiteX184" fmla="*/ 1106225 w 1356929"/>
                <a:gd name="connsiteY184" fmla="*/ 965482 h 1452338"/>
                <a:gd name="connsiteX185" fmla="*/ 1114893 w 1356929"/>
                <a:gd name="connsiteY185" fmla="*/ 953186 h 1452338"/>
                <a:gd name="connsiteX186" fmla="*/ 1097557 w 1356929"/>
                <a:gd name="connsiteY186" fmla="*/ 921381 h 1452338"/>
                <a:gd name="connsiteX187" fmla="*/ 1109854 w 1356929"/>
                <a:gd name="connsiteY187" fmla="*/ 907651 h 1452338"/>
                <a:gd name="connsiteX188" fmla="*/ 1114176 w 1356929"/>
                <a:gd name="connsiteY188" fmla="*/ 895354 h 1452338"/>
                <a:gd name="connsiteX189" fmla="*/ 1106225 w 1356929"/>
                <a:gd name="connsiteY189" fmla="*/ 846952 h 1452338"/>
                <a:gd name="connsiteX190" fmla="*/ 1128623 w 1356929"/>
                <a:gd name="connsiteY190" fmla="*/ 859966 h 1452338"/>
                <a:gd name="connsiteX191" fmla="*/ 1159689 w 1356929"/>
                <a:gd name="connsiteY191" fmla="*/ 860683 h 1452338"/>
                <a:gd name="connsiteX192" fmla="*/ 1164751 w 1356929"/>
                <a:gd name="connsiteY192" fmla="*/ 872956 h 1452338"/>
                <a:gd name="connsiteX193" fmla="*/ 1182086 w 1356929"/>
                <a:gd name="connsiteY193" fmla="*/ 881624 h 1452338"/>
                <a:gd name="connsiteX194" fmla="*/ 1188581 w 1356929"/>
                <a:gd name="connsiteY194" fmla="*/ 867177 h 1452338"/>
                <a:gd name="connsiteX195" fmla="*/ 1180630 w 1356929"/>
                <a:gd name="connsiteY195" fmla="*/ 860683 h 1452338"/>
                <a:gd name="connsiteX196" fmla="*/ 1179914 w 1356929"/>
                <a:gd name="connsiteY196" fmla="*/ 838285 h 1452338"/>
                <a:gd name="connsiteX197" fmla="*/ 1166184 w 1356929"/>
                <a:gd name="connsiteY197" fmla="*/ 834679 h 1452338"/>
                <a:gd name="connsiteX198" fmla="*/ 1159689 w 1356929"/>
                <a:gd name="connsiteY198" fmla="*/ 806502 h 1452338"/>
                <a:gd name="connsiteX199" fmla="*/ 1148848 w 1356929"/>
                <a:gd name="connsiteY199" fmla="*/ 791317 h 1452338"/>
                <a:gd name="connsiteX200" fmla="*/ 1164034 w 1356929"/>
                <a:gd name="connsiteY200" fmla="*/ 771809 h 1452338"/>
                <a:gd name="connsiteX201" fmla="*/ 1171985 w 1356929"/>
                <a:gd name="connsiteY201" fmla="*/ 769635 h 1452338"/>
                <a:gd name="connsiteX202" fmla="*/ 1192927 w 1356929"/>
                <a:gd name="connsiteY202" fmla="*/ 770352 h 1452338"/>
                <a:gd name="connsiteX203" fmla="*/ 1245674 w 1356929"/>
                <a:gd name="connsiteY203" fmla="*/ 783366 h 1452338"/>
                <a:gd name="connsiteX204" fmla="*/ 1265899 w 1356929"/>
                <a:gd name="connsiteY204" fmla="*/ 773241 h 1452338"/>
                <a:gd name="connsiteX205" fmla="*/ 1281062 w 1356929"/>
                <a:gd name="connsiteY205" fmla="*/ 774698 h 1452338"/>
                <a:gd name="connsiteX206" fmla="*/ 1287557 w 1356929"/>
                <a:gd name="connsiteY206" fmla="*/ 761684 h 1452338"/>
                <a:gd name="connsiteX207" fmla="*/ 1291902 w 1356929"/>
                <a:gd name="connsiteY207" fmla="*/ 752300 h 1452338"/>
                <a:gd name="connsiteX208" fmla="*/ 1278889 w 1356929"/>
                <a:gd name="connsiteY208" fmla="*/ 751584 h 1452338"/>
                <a:gd name="connsiteX209" fmla="*/ 1278889 w 1356929"/>
                <a:gd name="connsiteY209" fmla="*/ 729185 h 1452338"/>
                <a:gd name="connsiteX210" fmla="*/ 1281778 w 1356929"/>
                <a:gd name="connsiteY210" fmla="*/ 711110 h 1452338"/>
                <a:gd name="connsiteX211" fmla="*/ 1266615 w 1356929"/>
                <a:gd name="connsiteY211" fmla="*/ 696664 h 1452338"/>
                <a:gd name="connsiteX212" fmla="*/ 1221103 w 1356929"/>
                <a:gd name="connsiteY212" fmla="*/ 685107 h 1452338"/>
                <a:gd name="connsiteX213" fmla="*/ 1221103 w 1356929"/>
                <a:gd name="connsiteY213" fmla="*/ 671377 h 1452338"/>
                <a:gd name="connsiteX214" fmla="*/ 1214608 w 1356929"/>
                <a:gd name="connsiteY214" fmla="*/ 664859 h 1452338"/>
                <a:gd name="connsiteX215" fmla="*/ 1221103 w 1356929"/>
                <a:gd name="connsiteY215" fmla="*/ 653302 h 1452338"/>
                <a:gd name="connsiteX216" fmla="*/ 1211719 w 1356929"/>
                <a:gd name="connsiteY216" fmla="*/ 641745 h 1452338"/>
                <a:gd name="connsiteX217" fmla="*/ 1205224 w 1356929"/>
                <a:gd name="connsiteY217" fmla="*/ 628014 h 1452338"/>
                <a:gd name="connsiteX218" fmla="*/ 1210286 w 1356929"/>
                <a:gd name="connsiteY218" fmla="*/ 618630 h 1452338"/>
                <a:gd name="connsiteX219" fmla="*/ 1203074 w 1356929"/>
                <a:gd name="connsiteY219" fmla="*/ 609962 h 1452338"/>
                <a:gd name="connsiteX220" fmla="*/ 1205963 w 1356929"/>
                <a:gd name="connsiteY220" fmla="*/ 598405 h 1452338"/>
                <a:gd name="connsiteX221" fmla="*/ 1188627 w 1356929"/>
                <a:gd name="connsiteY221" fmla="*/ 589021 h 1452338"/>
                <a:gd name="connsiteX222" fmla="*/ 1190061 w 1356929"/>
                <a:gd name="connsiteY222" fmla="*/ 581070 h 1452338"/>
                <a:gd name="connsiteX223" fmla="*/ 1209569 w 1356929"/>
                <a:gd name="connsiteY223" fmla="*/ 581786 h 1452338"/>
                <a:gd name="connsiteX224" fmla="*/ 1214631 w 1356929"/>
                <a:gd name="connsiteY224" fmla="*/ 570229 h 1452338"/>
                <a:gd name="connsiteX225" fmla="*/ 1244264 w 1356929"/>
                <a:gd name="connsiteY225" fmla="*/ 555782 h 1452338"/>
                <a:gd name="connsiteX226" fmla="*/ 1247153 w 1356929"/>
                <a:gd name="connsiteY226" fmla="*/ 540620 h 1452338"/>
                <a:gd name="connsiteX227" fmla="*/ 1259450 w 1356929"/>
                <a:gd name="connsiteY227" fmla="*/ 539903 h 1452338"/>
                <a:gd name="connsiteX228" fmla="*/ 1267401 w 1356929"/>
                <a:gd name="connsiteY228" fmla="*/ 530518 h 1452338"/>
                <a:gd name="connsiteX229" fmla="*/ 1255127 w 1356929"/>
                <a:gd name="connsiteY229" fmla="*/ 524740 h 1452338"/>
                <a:gd name="connsiteX230" fmla="*/ 1234902 w 1356929"/>
                <a:gd name="connsiteY230" fmla="*/ 508838 h 1452338"/>
                <a:gd name="connsiteX231" fmla="*/ 1227667 w 1356929"/>
                <a:gd name="connsiteY231" fmla="*/ 493651 h 1452338"/>
                <a:gd name="connsiteX232" fmla="*/ 1216827 w 1356929"/>
                <a:gd name="connsiteY232" fmla="*/ 472687 h 1452338"/>
                <a:gd name="connsiteX233" fmla="*/ 1224778 w 1356929"/>
                <a:gd name="connsiteY233" fmla="*/ 466191 h 1452338"/>
                <a:gd name="connsiteX234" fmla="*/ 1253671 w 1356929"/>
                <a:gd name="connsiteY234" fmla="*/ 464735 h 1452338"/>
                <a:gd name="connsiteX235" fmla="*/ 1255844 w 1356929"/>
                <a:gd name="connsiteY235" fmla="*/ 426435 h 1452338"/>
                <a:gd name="connsiteX236" fmla="*/ 1289799 w 1356929"/>
                <a:gd name="connsiteY236" fmla="*/ 398259 h 1452338"/>
                <a:gd name="connsiteX237" fmla="*/ 1306418 w 1356929"/>
                <a:gd name="connsiteY237" fmla="*/ 396826 h 1452338"/>
                <a:gd name="connsiteX238" fmla="*/ 1308590 w 1356929"/>
                <a:gd name="connsiteY238" fmla="*/ 383096 h 1452338"/>
                <a:gd name="connsiteX239" fmla="*/ 1320864 w 1356929"/>
                <a:gd name="connsiteY239" fmla="*/ 357092 h 1452338"/>
                <a:gd name="connsiteX240" fmla="*/ 1322297 w 1356929"/>
                <a:gd name="connsiteY240" fmla="*/ 310124 h 1452338"/>
                <a:gd name="connsiteX241" fmla="*/ 1307851 w 1356929"/>
                <a:gd name="connsiteY241" fmla="*/ 311580 h 1452338"/>
                <a:gd name="connsiteX242" fmla="*/ 1297010 w 1356929"/>
                <a:gd name="connsiteY242" fmla="*/ 284837 h 1452338"/>
                <a:gd name="connsiteX243" fmla="*/ 1310024 w 1356929"/>
                <a:gd name="connsiteY243" fmla="*/ 274713 h 1452338"/>
                <a:gd name="connsiteX244" fmla="*/ 1328815 w 1356929"/>
                <a:gd name="connsiteY244" fmla="*/ 272540 h 1452338"/>
                <a:gd name="connsiteX245" fmla="*/ 1334594 w 1356929"/>
                <a:gd name="connsiteY245" fmla="*/ 230634 h 1452338"/>
                <a:gd name="connsiteX246" fmla="*/ 1355536 w 1356929"/>
                <a:gd name="connsiteY246" fmla="*/ 221966 h 1452338"/>
                <a:gd name="connsiteX247" fmla="*/ 1339633 w 1356929"/>
                <a:gd name="connsiteY247" fmla="*/ 168503 h 1452338"/>
                <a:gd name="connsiteX248" fmla="*/ 1332930 w 1356929"/>
                <a:gd name="connsiteY248" fmla="*/ 168110 h 1452338"/>
                <a:gd name="connsiteX249" fmla="*/ 1302789 w 1356929"/>
                <a:gd name="connsiteY249" fmla="*/ 143239 h 1452338"/>
                <a:gd name="connsiteX250" fmla="*/ 1271885 w 1356929"/>
                <a:gd name="connsiteY250" fmla="*/ 137969 h 1452338"/>
                <a:gd name="connsiteX251" fmla="*/ 1271885 w 1356929"/>
                <a:gd name="connsiteY251" fmla="*/ 122899 h 1452338"/>
                <a:gd name="connsiteX252" fmla="*/ 1258317 w 1356929"/>
                <a:gd name="connsiteY252" fmla="*/ 106326 h 1452338"/>
                <a:gd name="connsiteX253" fmla="*/ 1265852 w 1356929"/>
                <a:gd name="connsiteY253" fmla="*/ 96525 h 1452338"/>
                <a:gd name="connsiteX254" fmla="*/ 1255312 w 1356929"/>
                <a:gd name="connsiteY254" fmla="*/ 73157 h 1452338"/>
                <a:gd name="connsiteX255" fmla="*/ 1231944 w 1356929"/>
                <a:gd name="connsiteY255" fmla="*/ 72394 h 1452338"/>
                <a:gd name="connsiteX256" fmla="*/ 1225911 w 1356929"/>
                <a:gd name="connsiteY256" fmla="*/ 107805 h 1452338"/>
                <a:gd name="connsiteX257" fmla="*/ 1207836 w 1356929"/>
                <a:gd name="connsiteY257" fmla="*/ 127406 h 1452338"/>
                <a:gd name="connsiteX258" fmla="*/ 1198035 w 1356929"/>
                <a:gd name="connsiteY258" fmla="*/ 122136 h 1452338"/>
                <a:gd name="connsiteX259" fmla="*/ 1186732 w 1356929"/>
                <a:gd name="connsiteY259" fmla="*/ 90492 h 1452338"/>
                <a:gd name="connsiteX260" fmla="*/ 1167131 w 1356929"/>
                <a:gd name="connsiteY260" fmla="*/ 96525 h 1452338"/>
                <a:gd name="connsiteX261" fmla="*/ 1156591 w 1356929"/>
                <a:gd name="connsiteY261" fmla="*/ 85985 h 1452338"/>
                <a:gd name="connsiteX262" fmla="*/ 1138516 w 1356929"/>
                <a:gd name="connsiteY262" fmla="*/ 88250 h 1452338"/>
                <a:gd name="connsiteX263" fmla="*/ 1115910 w 1356929"/>
                <a:gd name="connsiteY263" fmla="*/ 78450 h 1452338"/>
                <a:gd name="connsiteX264" fmla="*/ 1090300 w 1356929"/>
                <a:gd name="connsiteY264" fmla="*/ 75445 h 1452338"/>
                <a:gd name="connsiteX265" fmla="*/ 1077494 w 1356929"/>
                <a:gd name="connsiteY265" fmla="*/ 82980 h 1452338"/>
                <a:gd name="connsiteX266" fmla="*/ 1065429 w 1356929"/>
                <a:gd name="connsiteY266" fmla="*/ 77710 h 1452338"/>
                <a:gd name="connsiteX267" fmla="*/ 1024748 w 1356929"/>
                <a:gd name="connsiteY267" fmla="*/ 51337 h 1452338"/>
                <a:gd name="connsiteX268" fmla="*/ 1002142 w 1356929"/>
                <a:gd name="connsiteY268" fmla="*/ 55105 h 1452338"/>
                <a:gd name="connsiteX269" fmla="*/ 981801 w 1356929"/>
                <a:gd name="connsiteY269" fmla="*/ 45304 h 1452338"/>
                <a:gd name="connsiteX270" fmla="*/ 973503 w 1356929"/>
                <a:gd name="connsiteY270" fmla="*/ 36266 h 1452338"/>
                <a:gd name="connsiteX271" fmla="*/ 972001 w 1356929"/>
                <a:gd name="connsiteY271" fmla="*/ 9893 h 1452338"/>
                <a:gd name="connsiteX272" fmla="*/ 970498 w 1356929"/>
                <a:gd name="connsiteY272" fmla="*/ 12898 h 1452338"/>
                <a:gd name="connsiteX273" fmla="*/ 959958 w 1356929"/>
                <a:gd name="connsiteY273" fmla="*/ 18931 h 1452338"/>
                <a:gd name="connsiteX274" fmla="*/ 952423 w 1356929"/>
                <a:gd name="connsiteY274" fmla="*/ 30996 h 1452338"/>
                <a:gd name="connsiteX275" fmla="*/ 935087 w 1356929"/>
                <a:gd name="connsiteY275" fmla="*/ 33261 h 1452338"/>
                <a:gd name="connsiteX276" fmla="*/ 917012 w 1356929"/>
                <a:gd name="connsiteY276" fmla="*/ 47569 h 1452338"/>
                <a:gd name="connsiteX277" fmla="*/ 895169 w 1356929"/>
                <a:gd name="connsiteY277" fmla="*/ 37769 h 1452338"/>
                <a:gd name="connsiteX278" fmla="*/ 892164 w 1356929"/>
                <a:gd name="connsiteY278" fmla="*/ 52076 h 1452338"/>
                <a:gd name="connsiteX279" fmla="*/ 895932 w 1356929"/>
                <a:gd name="connsiteY279" fmla="*/ 62617 h 1452338"/>
                <a:gd name="connsiteX280" fmla="*/ 875591 w 1356929"/>
                <a:gd name="connsiteY280" fmla="*/ 70152 h 1452338"/>
                <a:gd name="connsiteX281" fmla="*/ 856753 w 1356929"/>
                <a:gd name="connsiteY281" fmla="*/ 81455 h 1452338"/>
                <a:gd name="connsiteX282" fmla="*/ 797974 w 1356929"/>
                <a:gd name="connsiteY282" fmla="*/ 101056 h 1452338"/>
                <a:gd name="connsiteX283" fmla="*/ 787433 w 1356929"/>
                <a:gd name="connsiteY283" fmla="*/ 94283 h 1452338"/>
                <a:gd name="connsiteX284" fmla="*/ 776893 w 1356929"/>
                <a:gd name="connsiteY284" fmla="*/ 101056 h 1452338"/>
                <a:gd name="connsiteX285" fmla="*/ 761060 w 1356929"/>
                <a:gd name="connsiteY285" fmla="*/ 108591 h 1452338"/>
                <a:gd name="connsiteX286" fmla="*/ 753525 w 1356929"/>
                <a:gd name="connsiteY286" fmla="*/ 101818 h 1452338"/>
                <a:gd name="connsiteX287" fmla="*/ 733184 w 1356929"/>
                <a:gd name="connsiteY287" fmla="*/ 98051 h 1452338"/>
                <a:gd name="connsiteX288" fmla="*/ 724886 w 1356929"/>
                <a:gd name="connsiteY288" fmla="*/ 93520 h 1452338"/>
                <a:gd name="connsiteX289" fmla="*/ 712820 w 1356929"/>
                <a:gd name="connsiteY289" fmla="*/ 91255 h 1452338"/>
                <a:gd name="connsiteX290" fmla="*/ 703783 w 1356929"/>
                <a:gd name="connsiteY290" fmla="*/ 76947 h 1452338"/>
                <a:gd name="connsiteX291" fmla="*/ 716588 w 1356929"/>
                <a:gd name="connsiteY291" fmla="*/ 67147 h 1452338"/>
                <a:gd name="connsiteX292" fmla="*/ 728654 w 1356929"/>
                <a:gd name="connsiteY292" fmla="*/ 37006 h 1452338"/>
                <a:gd name="connsiteX293" fmla="*/ 732421 w 1356929"/>
                <a:gd name="connsiteY293" fmla="*/ 14400 h 1452338"/>
                <a:gd name="connsiteX294" fmla="*/ 720356 w 1356929"/>
                <a:gd name="connsiteY294" fmla="*/ 1595 h 1452338"/>
                <a:gd name="connsiteX295" fmla="*/ 705285 w 1356929"/>
                <a:gd name="connsiteY295" fmla="*/ 7628 h 1452338"/>
                <a:gd name="connsiteX296" fmla="*/ 690978 w 1356929"/>
                <a:gd name="connsiteY296" fmla="*/ 2358 h 1452338"/>
                <a:gd name="connsiteX297" fmla="*/ 687904 w 1356929"/>
                <a:gd name="connsiteY297" fmla="*/ 0 h 14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56929" h="1452338">
                  <a:moveTo>
                    <a:pt x="687904" y="0"/>
                  </a:moveTo>
                  <a:cubicBezTo>
                    <a:pt x="687904" y="0"/>
                    <a:pt x="675098" y="13568"/>
                    <a:pt x="669065" y="12066"/>
                  </a:cubicBezTo>
                  <a:cubicBezTo>
                    <a:pt x="663033" y="10563"/>
                    <a:pt x="659265" y="9061"/>
                    <a:pt x="656260" y="12066"/>
                  </a:cubicBezTo>
                  <a:cubicBezTo>
                    <a:pt x="653255" y="15071"/>
                    <a:pt x="647962" y="19601"/>
                    <a:pt x="643455" y="19601"/>
                  </a:cubicBezTo>
                  <a:cubicBezTo>
                    <a:pt x="638947" y="19601"/>
                    <a:pt x="629147" y="17336"/>
                    <a:pt x="627621" y="20364"/>
                  </a:cubicBezTo>
                  <a:cubicBezTo>
                    <a:pt x="626096" y="23392"/>
                    <a:pt x="621589" y="27136"/>
                    <a:pt x="617081" y="30904"/>
                  </a:cubicBezTo>
                  <a:cubicBezTo>
                    <a:pt x="612551" y="34671"/>
                    <a:pt x="589205" y="39942"/>
                    <a:pt x="586940" y="36937"/>
                  </a:cubicBezTo>
                  <a:cubicBezTo>
                    <a:pt x="584675" y="33932"/>
                    <a:pt x="575637" y="22629"/>
                    <a:pt x="571107" y="22629"/>
                  </a:cubicBezTo>
                  <a:cubicBezTo>
                    <a:pt x="566577" y="22629"/>
                    <a:pt x="560567" y="24131"/>
                    <a:pt x="559042" y="18861"/>
                  </a:cubicBezTo>
                  <a:cubicBezTo>
                    <a:pt x="557539" y="13591"/>
                    <a:pt x="555274" y="9061"/>
                    <a:pt x="553008" y="6056"/>
                  </a:cubicBezTo>
                  <a:cubicBezTo>
                    <a:pt x="550743" y="3051"/>
                    <a:pt x="542469" y="786"/>
                    <a:pt x="542469" y="6819"/>
                  </a:cubicBezTo>
                  <a:cubicBezTo>
                    <a:pt x="542469" y="12852"/>
                    <a:pt x="542469" y="19624"/>
                    <a:pt x="540966" y="22652"/>
                  </a:cubicBezTo>
                  <a:cubicBezTo>
                    <a:pt x="539464" y="25680"/>
                    <a:pt x="534194" y="33955"/>
                    <a:pt x="528900" y="31690"/>
                  </a:cubicBezTo>
                  <a:cubicBezTo>
                    <a:pt x="523630" y="29424"/>
                    <a:pt x="520603" y="25657"/>
                    <a:pt x="516095" y="27922"/>
                  </a:cubicBezTo>
                  <a:cubicBezTo>
                    <a:pt x="511565" y="30187"/>
                    <a:pt x="500262" y="34695"/>
                    <a:pt x="500262" y="37723"/>
                  </a:cubicBezTo>
                  <a:cubicBezTo>
                    <a:pt x="500262" y="40750"/>
                    <a:pt x="495732" y="55058"/>
                    <a:pt x="500262" y="55798"/>
                  </a:cubicBezTo>
                  <a:cubicBezTo>
                    <a:pt x="504792" y="56561"/>
                    <a:pt x="516835" y="61831"/>
                    <a:pt x="518337" y="64096"/>
                  </a:cubicBezTo>
                  <a:cubicBezTo>
                    <a:pt x="519840" y="66361"/>
                    <a:pt x="521342" y="74636"/>
                    <a:pt x="520603" y="76901"/>
                  </a:cubicBezTo>
                  <a:cubicBezTo>
                    <a:pt x="519840" y="79166"/>
                    <a:pt x="513830" y="88967"/>
                    <a:pt x="516835" y="89707"/>
                  </a:cubicBezTo>
                  <a:cubicBezTo>
                    <a:pt x="519840" y="90469"/>
                    <a:pt x="522105" y="92711"/>
                    <a:pt x="521365" y="95739"/>
                  </a:cubicBezTo>
                  <a:cubicBezTo>
                    <a:pt x="520603" y="98744"/>
                    <a:pt x="509300" y="118345"/>
                    <a:pt x="511565" y="120610"/>
                  </a:cubicBezTo>
                  <a:cubicBezTo>
                    <a:pt x="513830" y="122875"/>
                    <a:pt x="521365" y="132676"/>
                    <a:pt x="521365" y="132676"/>
                  </a:cubicBezTo>
                  <a:cubicBezTo>
                    <a:pt x="521365" y="132676"/>
                    <a:pt x="504029" y="152277"/>
                    <a:pt x="501025" y="152277"/>
                  </a:cubicBezTo>
                  <a:cubicBezTo>
                    <a:pt x="498020" y="152277"/>
                    <a:pt x="489722" y="148509"/>
                    <a:pt x="487456" y="152277"/>
                  </a:cubicBezTo>
                  <a:cubicBezTo>
                    <a:pt x="485191" y="156044"/>
                    <a:pt x="477656" y="170352"/>
                    <a:pt x="477656" y="170352"/>
                  </a:cubicBezTo>
                  <a:cubicBezTo>
                    <a:pt x="477656" y="170352"/>
                    <a:pt x="485954" y="185423"/>
                    <a:pt x="482187" y="188427"/>
                  </a:cubicBezTo>
                  <a:cubicBezTo>
                    <a:pt x="478419" y="191432"/>
                    <a:pt x="470884" y="194460"/>
                    <a:pt x="470884" y="196725"/>
                  </a:cubicBezTo>
                  <a:cubicBezTo>
                    <a:pt x="470884" y="198991"/>
                    <a:pt x="467116" y="217066"/>
                    <a:pt x="471646" y="220094"/>
                  </a:cubicBezTo>
                  <a:cubicBezTo>
                    <a:pt x="476177" y="223122"/>
                    <a:pt x="488982" y="229895"/>
                    <a:pt x="488982" y="229895"/>
                  </a:cubicBezTo>
                  <a:cubicBezTo>
                    <a:pt x="488982" y="229895"/>
                    <a:pt x="480684" y="245728"/>
                    <a:pt x="475414" y="244965"/>
                  </a:cubicBezTo>
                  <a:cubicBezTo>
                    <a:pt x="470144" y="244202"/>
                    <a:pt x="455073" y="241198"/>
                    <a:pt x="458078" y="244202"/>
                  </a:cubicBezTo>
                  <a:cubicBezTo>
                    <a:pt x="461083" y="247207"/>
                    <a:pt x="464111" y="252500"/>
                    <a:pt x="464111" y="255505"/>
                  </a:cubicBezTo>
                  <a:cubicBezTo>
                    <a:pt x="464111" y="258510"/>
                    <a:pt x="461106" y="263803"/>
                    <a:pt x="458841" y="261538"/>
                  </a:cubicBezTo>
                  <a:cubicBezTo>
                    <a:pt x="456576" y="259273"/>
                    <a:pt x="452069" y="257008"/>
                    <a:pt x="448301" y="257770"/>
                  </a:cubicBezTo>
                  <a:cubicBezTo>
                    <a:pt x="444533" y="258533"/>
                    <a:pt x="433993" y="261538"/>
                    <a:pt x="431728" y="259273"/>
                  </a:cubicBezTo>
                  <a:cubicBezTo>
                    <a:pt x="429463" y="257008"/>
                    <a:pt x="429463" y="251737"/>
                    <a:pt x="426458" y="253240"/>
                  </a:cubicBezTo>
                  <a:cubicBezTo>
                    <a:pt x="423453" y="254742"/>
                    <a:pt x="404615" y="263040"/>
                    <a:pt x="404615" y="267548"/>
                  </a:cubicBezTo>
                  <a:cubicBezTo>
                    <a:pt x="404615" y="272055"/>
                    <a:pt x="405378" y="281855"/>
                    <a:pt x="406118" y="286386"/>
                  </a:cubicBezTo>
                  <a:cubicBezTo>
                    <a:pt x="406857" y="290916"/>
                    <a:pt x="409885" y="294684"/>
                    <a:pt x="407620" y="299954"/>
                  </a:cubicBezTo>
                  <a:cubicBezTo>
                    <a:pt x="405355" y="305224"/>
                    <a:pt x="402350" y="310494"/>
                    <a:pt x="404615" y="313522"/>
                  </a:cubicBezTo>
                  <a:cubicBezTo>
                    <a:pt x="406880" y="316550"/>
                    <a:pt x="411388" y="320294"/>
                    <a:pt x="409885" y="324062"/>
                  </a:cubicBezTo>
                  <a:cubicBezTo>
                    <a:pt x="408383" y="327830"/>
                    <a:pt x="410648" y="333100"/>
                    <a:pt x="405355" y="332360"/>
                  </a:cubicBezTo>
                  <a:cubicBezTo>
                    <a:pt x="400085" y="331597"/>
                    <a:pt x="388782" y="327090"/>
                    <a:pt x="385754" y="324825"/>
                  </a:cubicBezTo>
                  <a:cubicBezTo>
                    <a:pt x="382749" y="322560"/>
                    <a:pt x="371446" y="312759"/>
                    <a:pt x="371446" y="312759"/>
                  </a:cubicBezTo>
                  <a:lnTo>
                    <a:pt x="360143" y="331597"/>
                  </a:lnTo>
                  <a:cubicBezTo>
                    <a:pt x="360143" y="331597"/>
                    <a:pt x="389521" y="354203"/>
                    <a:pt x="387279" y="356468"/>
                  </a:cubicBezTo>
                  <a:cubicBezTo>
                    <a:pt x="385014" y="358733"/>
                    <a:pt x="382009" y="360999"/>
                    <a:pt x="382009" y="366269"/>
                  </a:cubicBezTo>
                  <a:cubicBezTo>
                    <a:pt x="382009" y="371539"/>
                    <a:pt x="380507" y="388112"/>
                    <a:pt x="375237" y="389637"/>
                  </a:cubicBezTo>
                  <a:cubicBezTo>
                    <a:pt x="369967" y="391163"/>
                    <a:pt x="332291" y="397935"/>
                    <a:pt x="333793" y="400940"/>
                  </a:cubicBezTo>
                  <a:cubicBezTo>
                    <a:pt x="335295" y="403945"/>
                    <a:pt x="344333" y="424309"/>
                    <a:pt x="342091" y="427314"/>
                  </a:cubicBezTo>
                  <a:cubicBezTo>
                    <a:pt x="339849" y="430318"/>
                    <a:pt x="329286" y="431081"/>
                    <a:pt x="334556" y="437114"/>
                  </a:cubicBezTo>
                  <a:cubicBezTo>
                    <a:pt x="339826" y="443146"/>
                    <a:pt x="350389" y="452947"/>
                    <a:pt x="351129" y="456715"/>
                  </a:cubicBezTo>
                  <a:cubicBezTo>
                    <a:pt x="351868" y="460482"/>
                    <a:pt x="351129" y="476316"/>
                    <a:pt x="351129" y="476316"/>
                  </a:cubicBezTo>
                  <a:cubicBezTo>
                    <a:pt x="351129" y="476316"/>
                    <a:pt x="330788" y="480846"/>
                    <a:pt x="323993" y="477818"/>
                  </a:cubicBezTo>
                  <a:cubicBezTo>
                    <a:pt x="317197" y="474790"/>
                    <a:pt x="295354" y="466515"/>
                    <a:pt x="293089" y="468017"/>
                  </a:cubicBezTo>
                  <a:cubicBezTo>
                    <a:pt x="290824" y="469520"/>
                    <a:pt x="268981" y="487618"/>
                    <a:pt x="276516" y="493628"/>
                  </a:cubicBezTo>
                  <a:cubicBezTo>
                    <a:pt x="284051" y="499638"/>
                    <a:pt x="302126" y="511704"/>
                    <a:pt x="301387" y="516234"/>
                  </a:cubicBezTo>
                  <a:cubicBezTo>
                    <a:pt x="300624" y="520764"/>
                    <a:pt x="299884" y="529039"/>
                    <a:pt x="296117" y="529039"/>
                  </a:cubicBezTo>
                  <a:cubicBezTo>
                    <a:pt x="292349" y="529039"/>
                    <a:pt x="277279" y="526034"/>
                    <a:pt x="278041" y="531305"/>
                  </a:cubicBezTo>
                  <a:cubicBezTo>
                    <a:pt x="278804" y="536575"/>
                    <a:pt x="278804" y="542607"/>
                    <a:pt x="276539" y="544872"/>
                  </a:cubicBezTo>
                  <a:cubicBezTo>
                    <a:pt x="274274" y="547138"/>
                    <a:pt x="267501" y="556176"/>
                    <a:pt x="261468" y="556938"/>
                  </a:cubicBezTo>
                  <a:cubicBezTo>
                    <a:pt x="255436" y="557701"/>
                    <a:pt x="247900" y="558441"/>
                    <a:pt x="247900" y="562208"/>
                  </a:cubicBezTo>
                  <a:cubicBezTo>
                    <a:pt x="247900" y="565976"/>
                    <a:pt x="244896" y="576516"/>
                    <a:pt x="249403" y="578781"/>
                  </a:cubicBezTo>
                  <a:cubicBezTo>
                    <a:pt x="253933" y="581047"/>
                    <a:pt x="272009" y="594614"/>
                    <a:pt x="268241" y="596117"/>
                  </a:cubicBezTo>
                  <a:cubicBezTo>
                    <a:pt x="264473" y="597619"/>
                    <a:pt x="254673" y="596879"/>
                    <a:pt x="256175" y="605155"/>
                  </a:cubicBezTo>
                  <a:cubicBezTo>
                    <a:pt x="257678" y="613430"/>
                    <a:pt x="258441" y="633793"/>
                    <a:pt x="255413" y="635296"/>
                  </a:cubicBezTo>
                  <a:cubicBezTo>
                    <a:pt x="252408" y="636798"/>
                    <a:pt x="247114" y="645096"/>
                    <a:pt x="247877" y="648101"/>
                  </a:cubicBezTo>
                  <a:cubicBezTo>
                    <a:pt x="248640" y="651105"/>
                    <a:pt x="256915" y="671469"/>
                    <a:pt x="256175" y="675237"/>
                  </a:cubicBezTo>
                  <a:cubicBezTo>
                    <a:pt x="255413" y="679004"/>
                    <a:pt x="250142" y="686540"/>
                    <a:pt x="246375" y="685777"/>
                  </a:cubicBezTo>
                  <a:cubicBezTo>
                    <a:pt x="242607" y="685014"/>
                    <a:pt x="226034" y="681246"/>
                    <a:pt x="218499" y="681246"/>
                  </a:cubicBezTo>
                  <a:cubicBezTo>
                    <a:pt x="210964" y="681246"/>
                    <a:pt x="164990" y="687280"/>
                    <a:pt x="164990" y="687280"/>
                  </a:cubicBezTo>
                  <a:cubicBezTo>
                    <a:pt x="164990" y="687280"/>
                    <a:pt x="153687" y="722691"/>
                    <a:pt x="148417" y="730988"/>
                  </a:cubicBezTo>
                  <a:cubicBezTo>
                    <a:pt x="143147" y="739287"/>
                    <a:pt x="118276" y="757362"/>
                    <a:pt x="118276" y="761129"/>
                  </a:cubicBezTo>
                  <a:cubicBezTo>
                    <a:pt x="118276" y="764897"/>
                    <a:pt x="125811" y="785237"/>
                    <a:pt x="124308" y="790508"/>
                  </a:cubicBezTo>
                  <a:cubicBezTo>
                    <a:pt x="122806" y="795778"/>
                    <a:pt x="113006" y="805578"/>
                    <a:pt x="113006" y="809346"/>
                  </a:cubicBezTo>
                  <a:cubicBezTo>
                    <a:pt x="113006" y="813113"/>
                    <a:pt x="116773" y="825179"/>
                    <a:pt x="116773" y="828947"/>
                  </a:cubicBezTo>
                  <a:cubicBezTo>
                    <a:pt x="116773" y="832714"/>
                    <a:pt x="114508" y="837984"/>
                    <a:pt x="111503" y="841752"/>
                  </a:cubicBezTo>
                  <a:cubicBezTo>
                    <a:pt x="108498" y="845520"/>
                    <a:pt x="104731" y="853055"/>
                    <a:pt x="97935" y="855320"/>
                  </a:cubicBezTo>
                  <a:cubicBezTo>
                    <a:pt x="91140" y="857585"/>
                    <a:pt x="84367" y="856083"/>
                    <a:pt x="84367" y="856083"/>
                  </a:cubicBezTo>
                  <a:lnTo>
                    <a:pt x="82102" y="831212"/>
                  </a:lnTo>
                  <a:cubicBezTo>
                    <a:pt x="82102" y="831212"/>
                    <a:pt x="75329" y="847045"/>
                    <a:pt x="70799" y="846283"/>
                  </a:cubicBezTo>
                  <a:cubicBezTo>
                    <a:pt x="66269" y="845520"/>
                    <a:pt x="54966" y="841752"/>
                    <a:pt x="51961" y="837984"/>
                  </a:cubicBezTo>
                  <a:cubicBezTo>
                    <a:pt x="48956" y="834217"/>
                    <a:pt x="33123" y="832714"/>
                    <a:pt x="31620" y="837984"/>
                  </a:cubicBezTo>
                  <a:cubicBezTo>
                    <a:pt x="30118" y="843255"/>
                    <a:pt x="28615" y="851553"/>
                    <a:pt x="24848" y="855320"/>
                  </a:cubicBezTo>
                  <a:cubicBezTo>
                    <a:pt x="21080" y="859087"/>
                    <a:pt x="6772" y="880191"/>
                    <a:pt x="6772" y="880191"/>
                  </a:cubicBezTo>
                  <a:lnTo>
                    <a:pt x="0" y="882688"/>
                  </a:lnTo>
                  <a:cubicBezTo>
                    <a:pt x="4022" y="880676"/>
                    <a:pt x="8044" y="879683"/>
                    <a:pt x="11049" y="882688"/>
                  </a:cubicBezTo>
                  <a:cubicBezTo>
                    <a:pt x="14054" y="885692"/>
                    <a:pt x="39179" y="906796"/>
                    <a:pt x="45211" y="905802"/>
                  </a:cubicBezTo>
                  <a:cubicBezTo>
                    <a:pt x="51244" y="904808"/>
                    <a:pt x="66315" y="903791"/>
                    <a:pt x="74359" y="908806"/>
                  </a:cubicBezTo>
                  <a:cubicBezTo>
                    <a:pt x="74359" y="908806"/>
                    <a:pt x="85407" y="921866"/>
                    <a:pt x="93451" y="923877"/>
                  </a:cubicBezTo>
                  <a:cubicBezTo>
                    <a:pt x="101495" y="925888"/>
                    <a:pt x="137669" y="929910"/>
                    <a:pt x="142684" y="935942"/>
                  </a:cubicBezTo>
                  <a:cubicBezTo>
                    <a:pt x="147700" y="941975"/>
                    <a:pt x="155744" y="951013"/>
                    <a:pt x="164781" y="952030"/>
                  </a:cubicBezTo>
                  <a:cubicBezTo>
                    <a:pt x="173819" y="953047"/>
                    <a:pt x="180869" y="953024"/>
                    <a:pt x="187896" y="953024"/>
                  </a:cubicBezTo>
                  <a:cubicBezTo>
                    <a:pt x="194923" y="953024"/>
                    <a:pt x="201972" y="949002"/>
                    <a:pt x="205971" y="960051"/>
                  </a:cubicBezTo>
                  <a:cubicBezTo>
                    <a:pt x="209993" y="971100"/>
                    <a:pt x="222036" y="985176"/>
                    <a:pt x="225064" y="990192"/>
                  </a:cubicBezTo>
                  <a:cubicBezTo>
                    <a:pt x="228091" y="995208"/>
                    <a:pt x="237129" y="1012289"/>
                    <a:pt x="243139" y="1013306"/>
                  </a:cubicBezTo>
                  <a:cubicBezTo>
                    <a:pt x="249149" y="1014323"/>
                    <a:pt x="257192" y="1017328"/>
                    <a:pt x="262231" y="1021350"/>
                  </a:cubicBezTo>
                  <a:cubicBezTo>
                    <a:pt x="267270" y="1025372"/>
                    <a:pt x="283335" y="1037414"/>
                    <a:pt x="290361" y="1034409"/>
                  </a:cubicBezTo>
                  <a:cubicBezTo>
                    <a:pt x="297388" y="1031404"/>
                    <a:pt x="315486" y="1019339"/>
                    <a:pt x="318491" y="1020356"/>
                  </a:cubicBezTo>
                  <a:cubicBezTo>
                    <a:pt x="321496" y="1021373"/>
                    <a:pt x="322513" y="1026389"/>
                    <a:pt x="320502" y="1029394"/>
                  </a:cubicBezTo>
                  <a:cubicBezTo>
                    <a:pt x="318491" y="1032399"/>
                    <a:pt x="316480" y="1036421"/>
                    <a:pt x="319485" y="1039448"/>
                  </a:cubicBezTo>
                  <a:cubicBezTo>
                    <a:pt x="322490" y="1042476"/>
                    <a:pt x="326512" y="1050497"/>
                    <a:pt x="326512" y="1057524"/>
                  </a:cubicBezTo>
                  <a:cubicBezTo>
                    <a:pt x="326512" y="1064550"/>
                    <a:pt x="319485" y="1078627"/>
                    <a:pt x="324501" y="1085653"/>
                  </a:cubicBezTo>
                  <a:cubicBezTo>
                    <a:pt x="329517" y="1092680"/>
                    <a:pt x="329517" y="1101741"/>
                    <a:pt x="335550" y="1093697"/>
                  </a:cubicBezTo>
                  <a:cubicBezTo>
                    <a:pt x="341582" y="1085653"/>
                    <a:pt x="346598" y="1080638"/>
                    <a:pt x="353625" y="1080638"/>
                  </a:cubicBezTo>
                  <a:cubicBezTo>
                    <a:pt x="360652" y="1080638"/>
                    <a:pt x="366685" y="1080638"/>
                    <a:pt x="368696" y="1088682"/>
                  </a:cubicBezTo>
                  <a:cubicBezTo>
                    <a:pt x="370706" y="1096725"/>
                    <a:pt x="369713" y="1116811"/>
                    <a:pt x="377733" y="1116811"/>
                  </a:cubicBezTo>
                  <a:cubicBezTo>
                    <a:pt x="385777" y="1116811"/>
                    <a:pt x="389799" y="1120834"/>
                    <a:pt x="396826" y="1114801"/>
                  </a:cubicBezTo>
                  <a:cubicBezTo>
                    <a:pt x="403852" y="1108768"/>
                    <a:pt x="404846" y="1097720"/>
                    <a:pt x="415918" y="1097720"/>
                  </a:cubicBezTo>
                  <a:cubicBezTo>
                    <a:pt x="426990" y="1097720"/>
                    <a:pt x="459118" y="1086671"/>
                    <a:pt x="464134" y="1088682"/>
                  </a:cubicBezTo>
                  <a:cubicBezTo>
                    <a:pt x="469150" y="1090693"/>
                    <a:pt x="473172" y="1094715"/>
                    <a:pt x="480222" y="1093720"/>
                  </a:cubicBezTo>
                  <a:cubicBezTo>
                    <a:pt x="487249" y="1092703"/>
                    <a:pt x="495292" y="1087688"/>
                    <a:pt x="498297" y="1087688"/>
                  </a:cubicBezTo>
                  <a:cubicBezTo>
                    <a:pt x="501302" y="1087688"/>
                    <a:pt x="530449" y="1106780"/>
                    <a:pt x="535465" y="1103752"/>
                  </a:cubicBezTo>
                  <a:cubicBezTo>
                    <a:pt x="540481" y="1100724"/>
                    <a:pt x="583681" y="1065567"/>
                    <a:pt x="584698" y="1061545"/>
                  </a:cubicBezTo>
                  <a:cubicBezTo>
                    <a:pt x="585715" y="1057524"/>
                    <a:pt x="585715" y="1047492"/>
                    <a:pt x="585715" y="1042453"/>
                  </a:cubicBezTo>
                  <a:cubicBezTo>
                    <a:pt x="585715" y="1037414"/>
                    <a:pt x="590731" y="1031404"/>
                    <a:pt x="593759" y="1034409"/>
                  </a:cubicBezTo>
                  <a:cubicBezTo>
                    <a:pt x="596787" y="1037414"/>
                    <a:pt x="635966" y="1067579"/>
                    <a:pt x="629933" y="1072594"/>
                  </a:cubicBezTo>
                  <a:cubicBezTo>
                    <a:pt x="623900" y="1077610"/>
                    <a:pt x="613845" y="1085653"/>
                    <a:pt x="611858" y="1089675"/>
                  </a:cubicBezTo>
                  <a:cubicBezTo>
                    <a:pt x="609847" y="1093697"/>
                    <a:pt x="604831" y="1101741"/>
                    <a:pt x="610864" y="1107751"/>
                  </a:cubicBezTo>
                  <a:cubicBezTo>
                    <a:pt x="616896" y="1113761"/>
                    <a:pt x="638000" y="1133870"/>
                    <a:pt x="636983" y="1139903"/>
                  </a:cubicBezTo>
                  <a:cubicBezTo>
                    <a:pt x="635966" y="1145936"/>
                    <a:pt x="635989" y="1151969"/>
                    <a:pt x="634972" y="1158995"/>
                  </a:cubicBezTo>
                  <a:cubicBezTo>
                    <a:pt x="633955" y="1166022"/>
                    <a:pt x="631967" y="1177070"/>
                    <a:pt x="622906" y="1176077"/>
                  </a:cubicBezTo>
                  <a:cubicBezTo>
                    <a:pt x="613845" y="1175083"/>
                    <a:pt x="601803" y="1174065"/>
                    <a:pt x="599792" y="1183104"/>
                  </a:cubicBezTo>
                  <a:cubicBezTo>
                    <a:pt x="597781" y="1192141"/>
                    <a:pt x="598798" y="1201178"/>
                    <a:pt x="585738" y="1204207"/>
                  </a:cubicBezTo>
                  <a:cubicBezTo>
                    <a:pt x="572679" y="1207212"/>
                    <a:pt x="549564" y="1216272"/>
                    <a:pt x="543532" y="1217266"/>
                  </a:cubicBezTo>
                  <a:cubicBezTo>
                    <a:pt x="537499" y="1218260"/>
                    <a:pt x="519424" y="1221288"/>
                    <a:pt x="516396" y="1221288"/>
                  </a:cubicBezTo>
                  <a:cubicBezTo>
                    <a:pt x="513368" y="1221288"/>
                    <a:pt x="509369" y="1220271"/>
                    <a:pt x="509369" y="1227321"/>
                  </a:cubicBezTo>
                  <a:cubicBezTo>
                    <a:pt x="509369" y="1234371"/>
                    <a:pt x="507358" y="1241398"/>
                    <a:pt x="515402" y="1249418"/>
                  </a:cubicBezTo>
                  <a:cubicBezTo>
                    <a:pt x="523446" y="1257462"/>
                    <a:pt x="551575" y="1279559"/>
                    <a:pt x="554580" y="1285592"/>
                  </a:cubicBezTo>
                  <a:cubicBezTo>
                    <a:pt x="557585" y="1291625"/>
                    <a:pt x="564635" y="1300662"/>
                    <a:pt x="568657" y="1297658"/>
                  </a:cubicBezTo>
                  <a:cubicBezTo>
                    <a:pt x="572679" y="1294653"/>
                    <a:pt x="571662" y="1282587"/>
                    <a:pt x="581716" y="1284598"/>
                  </a:cubicBezTo>
                  <a:cubicBezTo>
                    <a:pt x="591771" y="1286609"/>
                    <a:pt x="617890" y="1298675"/>
                    <a:pt x="614862" y="1304684"/>
                  </a:cubicBezTo>
                  <a:cubicBezTo>
                    <a:pt x="611834" y="1310694"/>
                    <a:pt x="606819" y="1321766"/>
                    <a:pt x="612851" y="1328793"/>
                  </a:cubicBezTo>
                  <a:cubicBezTo>
                    <a:pt x="618884" y="1335819"/>
                    <a:pt x="626905" y="1357916"/>
                    <a:pt x="629933" y="1363949"/>
                  </a:cubicBezTo>
                  <a:cubicBezTo>
                    <a:pt x="632961" y="1369982"/>
                    <a:pt x="636983" y="1389051"/>
                    <a:pt x="641998" y="1393073"/>
                  </a:cubicBezTo>
                  <a:cubicBezTo>
                    <a:pt x="647014" y="1397095"/>
                    <a:pt x="653047" y="1421204"/>
                    <a:pt x="657069" y="1427236"/>
                  </a:cubicBezTo>
                  <a:cubicBezTo>
                    <a:pt x="661091" y="1433269"/>
                    <a:pt x="682194" y="1452338"/>
                    <a:pt x="690215" y="1452338"/>
                  </a:cubicBezTo>
                  <a:cubicBezTo>
                    <a:pt x="698236" y="1452338"/>
                    <a:pt x="711318" y="1452338"/>
                    <a:pt x="717351" y="1449333"/>
                  </a:cubicBezTo>
                  <a:cubicBezTo>
                    <a:pt x="723384" y="1446328"/>
                    <a:pt x="724378" y="1443300"/>
                    <a:pt x="730410" y="1444318"/>
                  </a:cubicBezTo>
                  <a:cubicBezTo>
                    <a:pt x="736443" y="1445335"/>
                    <a:pt x="744487" y="1448340"/>
                    <a:pt x="749503" y="1444318"/>
                  </a:cubicBezTo>
                  <a:cubicBezTo>
                    <a:pt x="754519" y="1440296"/>
                    <a:pt x="788682" y="1403128"/>
                    <a:pt x="798736" y="1404122"/>
                  </a:cubicBezTo>
                  <a:cubicBezTo>
                    <a:pt x="808791" y="1405116"/>
                    <a:pt x="842954" y="1418175"/>
                    <a:pt x="846953" y="1413160"/>
                  </a:cubicBezTo>
                  <a:cubicBezTo>
                    <a:pt x="850951" y="1408144"/>
                    <a:pt x="854973" y="1396078"/>
                    <a:pt x="853979" y="1390046"/>
                  </a:cubicBezTo>
                  <a:cubicBezTo>
                    <a:pt x="852985" y="1384012"/>
                    <a:pt x="839903" y="1364943"/>
                    <a:pt x="835904" y="1369959"/>
                  </a:cubicBezTo>
                  <a:cubicBezTo>
                    <a:pt x="831882" y="1374975"/>
                    <a:pt x="817829" y="1371970"/>
                    <a:pt x="820833" y="1364920"/>
                  </a:cubicBezTo>
                  <a:cubicBezTo>
                    <a:pt x="823838" y="1357870"/>
                    <a:pt x="824855" y="1344834"/>
                    <a:pt x="830888" y="1344834"/>
                  </a:cubicBezTo>
                  <a:cubicBezTo>
                    <a:pt x="833153" y="1344834"/>
                    <a:pt x="837869" y="1345551"/>
                    <a:pt x="843092" y="1346591"/>
                  </a:cubicBezTo>
                  <a:lnTo>
                    <a:pt x="843231" y="1345597"/>
                  </a:lnTo>
                  <a:cubicBezTo>
                    <a:pt x="848293" y="1338362"/>
                    <a:pt x="872864" y="1293567"/>
                    <a:pt x="874297" y="1288504"/>
                  </a:cubicBezTo>
                  <a:cubicBezTo>
                    <a:pt x="875753" y="1283442"/>
                    <a:pt x="868518" y="1284182"/>
                    <a:pt x="864173" y="1283442"/>
                  </a:cubicBezTo>
                  <a:cubicBezTo>
                    <a:pt x="859827" y="1282726"/>
                    <a:pt x="866345" y="1273319"/>
                    <a:pt x="868518" y="1269713"/>
                  </a:cubicBezTo>
                  <a:cubicBezTo>
                    <a:pt x="870691" y="1266107"/>
                    <a:pt x="856221" y="1252377"/>
                    <a:pt x="854072" y="1248748"/>
                  </a:cubicBezTo>
                  <a:cubicBezTo>
                    <a:pt x="851899" y="1245142"/>
                    <a:pt x="854788" y="1239363"/>
                    <a:pt x="854788" y="1235018"/>
                  </a:cubicBezTo>
                  <a:cubicBezTo>
                    <a:pt x="854788" y="1230672"/>
                    <a:pt x="856961" y="1218399"/>
                    <a:pt x="859134" y="1215510"/>
                  </a:cubicBezTo>
                  <a:cubicBezTo>
                    <a:pt x="861306" y="1212620"/>
                    <a:pt x="872864" y="1216943"/>
                    <a:pt x="876470" y="1216943"/>
                  </a:cubicBezTo>
                  <a:cubicBezTo>
                    <a:pt x="880075" y="1216943"/>
                    <a:pt x="882248" y="1213337"/>
                    <a:pt x="885854" y="1210447"/>
                  </a:cubicBezTo>
                  <a:cubicBezTo>
                    <a:pt x="889460" y="1207558"/>
                    <a:pt x="892349" y="1208991"/>
                    <a:pt x="892349" y="1213337"/>
                  </a:cubicBezTo>
                  <a:cubicBezTo>
                    <a:pt x="892349" y="1217682"/>
                    <a:pt x="895955" y="1220572"/>
                    <a:pt x="899584" y="1220572"/>
                  </a:cubicBezTo>
                  <a:cubicBezTo>
                    <a:pt x="903213" y="1220572"/>
                    <a:pt x="906079" y="1217682"/>
                    <a:pt x="906795" y="1214793"/>
                  </a:cubicBezTo>
                  <a:cubicBezTo>
                    <a:pt x="907512" y="1211904"/>
                    <a:pt x="910401" y="1206125"/>
                    <a:pt x="912574" y="1203236"/>
                  </a:cubicBezTo>
                  <a:cubicBezTo>
                    <a:pt x="914747" y="1200347"/>
                    <a:pt x="923414" y="1209015"/>
                    <a:pt x="925587" y="1211187"/>
                  </a:cubicBezTo>
                  <a:cubicBezTo>
                    <a:pt x="927760" y="1213360"/>
                    <a:pt x="938601" y="1203236"/>
                    <a:pt x="942206" y="1200347"/>
                  </a:cubicBezTo>
                  <a:cubicBezTo>
                    <a:pt x="945812" y="1197457"/>
                    <a:pt x="947269" y="1200347"/>
                    <a:pt x="951591" y="1202519"/>
                  </a:cubicBezTo>
                  <a:cubicBezTo>
                    <a:pt x="955936" y="1204692"/>
                    <a:pt x="959542" y="1200347"/>
                    <a:pt x="963864" y="1198174"/>
                  </a:cubicBezTo>
                  <a:cubicBezTo>
                    <a:pt x="968187" y="1196001"/>
                    <a:pt x="995670" y="1191679"/>
                    <a:pt x="999992" y="1190222"/>
                  </a:cubicBezTo>
                  <a:cubicBezTo>
                    <a:pt x="1004314" y="1188766"/>
                    <a:pt x="1000709" y="1179382"/>
                    <a:pt x="999992" y="1175776"/>
                  </a:cubicBezTo>
                  <a:cubicBezTo>
                    <a:pt x="999276" y="1172171"/>
                    <a:pt x="1012266" y="1165652"/>
                    <a:pt x="1016611" y="1163480"/>
                  </a:cubicBezTo>
                  <a:cubicBezTo>
                    <a:pt x="1020957" y="1161306"/>
                    <a:pt x="1021673" y="1157701"/>
                    <a:pt x="1021673" y="1152639"/>
                  </a:cubicBezTo>
                  <a:cubicBezTo>
                    <a:pt x="1021673" y="1147577"/>
                    <a:pt x="1042638" y="1149033"/>
                    <a:pt x="1046244" y="1147577"/>
                  </a:cubicBezTo>
                  <a:cubicBezTo>
                    <a:pt x="1049850" y="1146144"/>
                    <a:pt x="1053478" y="1140342"/>
                    <a:pt x="1055628" y="1135280"/>
                  </a:cubicBezTo>
                  <a:cubicBezTo>
                    <a:pt x="1057801" y="1130218"/>
                    <a:pt x="1073703" y="1132391"/>
                    <a:pt x="1083088" y="1130958"/>
                  </a:cubicBezTo>
                  <a:cubicBezTo>
                    <a:pt x="1092472" y="1129524"/>
                    <a:pt x="1088867" y="1123723"/>
                    <a:pt x="1089583" y="1120117"/>
                  </a:cubicBezTo>
                  <a:cubicBezTo>
                    <a:pt x="1090300" y="1116511"/>
                    <a:pt x="1102596" y="1120117"/>
                    <a:pt x="1102596" y="1120117"/>
                  </a:cubicBezTo>
                  <a:lnTo>
                    <a:pt x="1135835" y="1130958"/>
                  </a:lnTo>
                  <a:lnTo>
                    <a:pt x="1140897" y="1098436"/>
                  </a:lnTo>
                  <a:cubicBezTo>
                    <a:pt x="1140897" y="1098436"/>
                    <a:pt x="1123561" y="1094114"/>
                    <a:pt x="1119216" y="1092657"/>
                  </a:cubicBezTo>
                  <a:cubicBezTo>
                    <a:pt x="1114893" y="1091201"/>
                    <a:pt x="1123538" y="1081817"/>
                    <a:pt x="1124277" y="1077471"/>
                  </a:cubicBezTo>
                  <a:cubicBezTo>
                    <a:pt x="1125017" y="1073126"/>
                    <a:pt x="1119955" y="1065198"/>
                    <a:pt x="1117043" y="1062308"/>
                  </a:cubicBezTo>
                  <a:cubicBezTo>
                    <a:pt x="1114153" y="1059419"/>
                    <a:pt x="1130056" y="1047862"/>
                    <a:pt x="1130056" y="1047862"/>
                  </a:cubicBezTo>
                  <a:cubicBezTo>
                    <a:pt x="1130056" y="1047862"/>
                    <a:pt x="1114153" y="1019686"/>
                    <a:pt x="1111981" y="1016057"/>
                  </a:cubicBezTo>
                  <a:cubicBezTo>
                    <a:pt x="1109808" y="1012451"/>
                    <a:pt x="1103313" y="1015340"/>
                    <a:pt x="1099707" y="1014600"/>
                  </a:cubicBezTo>
                  <a:cubicBezTo>
                    <a:pt x="1096101" y="1013884"/>
                    <a:pt x="1088150" y="994375"/>
                    <a:pt x="1088150" y="994375"/>
                  </a:cubicBezTo>
                  <a:cubicBezTo>
                    <a:pt x="1088150" y="994375"/>
                    <a:pt x="1098274" y="992919"/>
                    <a:pt x="1101880" y="992203"/>
                  </a:cubicBezTo>
                  <a:cubicBezTo>
                    <a:pt x="1105486" y="991486"/>
                    <a:pt x="1105486" y="986424"/>
                    <a:pt x="1106225" y="983535"/>
                  </a:cubicBezTo>
                  <a:cubicBezTo>
                    <a:pt x="1106965" y="980646"/>
                    <a:pt x="1106942" y="971261"/>
                    <a:pt x="1106225" y="965482"/>
                  </a:cubicBezTo>
                  <a:cubicBezTo>
                    <a:pt x="1105509" y="959704"/>
                    <a:pt x="1111287" y="955359"/>
                    <a:pt x="1114893" y="953186"/>
                  </a:cubicBezTo>
                  <a:cubicBezTo>
                    <a:pt x="1118499" y="951013"/>
                    <a:pt x="1100447" y="925009"/>
                    <a:pt x="1097557" y="921381"/>
                  </a:cubicBezTo>
                  <a:cubicBezTo>
                    <a:pt x="1094668" y="917752"/>
                    <a:pt x="1105509" y="911256"/>
                    <a:pt x="1109854" y="907651"/>
                  </a:cubicBezTo>
                  <a:cubicBezTo>
                    <a:pt x="1114200" y="904045"/>
                    <a:pt x="1114176" y="895354"/>
                    <a:pt x="1114176" y="895354"/>
                  </a:cubicBezTo>
                  <a:lnTo>
                    <a:pt x="1106225" y="846952"/>
                  </a:lnTo>
                  <a:lnTo>
                    <a:pt x="1128623" y="859966"/>
                  </a:lnTo>
                  <a:cubicBezTo>
                    <a:pt x="1128623" y="859966"/>
                    <a:pt x="1153910" y="860683"/>
                    <a:pt x="1159689" y="860683"/>
                  </a:cubicBezTo>
                  <a:cubicBezTo>
                    <a:pt x="1165467" y="860683"/>
                    <a:pt x="1164034" y="867917"/>
                    <a:pt x="1164751" y="872956"/>
                  </a:cubicBezTo>
                  <a:cubicBezTo>
                    <a:pt x="1165467" y="878018"/>
                    <a:pt x="1182086" y="881624"/>
                    <a:pt x="1182086" y="881624"/>
                  </a:cubicBezTo>
                  <a:lnTo>
                    <a:pt x="1188581" y="867177"/>
                  </a:lnTo>
                  <a:cubicBezTo>
                    <a:pt x="1188581" y="867177"/>
                    <a:pt x="1183519" y="862855"/>
                    <a:pt x="1180630" y="860683"/>
                  </a:cubicBezTo>
                  <a:cubicBezTo>
                    <a:pt x="1177741" y="858510"/>
                    <a:pt x="1179914" y="841891"/>
                    <a:pt x="1179914" y="838285"/>
                  </a:cubicBezTo>
                  <a:cubicBezTo>
                    <a:pt x="1179914" y="834679"/>
                    <a:pt x="1169790" y="834679"/>
                    <a:pt x="1166184" y="834679"/>
                  </a:cubicBezTo>
                  <a:cubicBezTo>
                    <a:pt x="1162578" y="834679"/>
                    <a:pt x="1159689" y="811565"/>
                    <a:pt x="1159689" y="806502"/>
                  </a:cubicBezTo>
                  <a:cubicBezTo>
                    <a:pt x="1159689" y="801441"/>
                    <a:pt x="1148848" y="791317"/>
                    <a:pt x="1148848" y="791317"/>
                  </a:cubicBezTo>
                  <a:cubicBezTo>
                    <a:pt x="1148848" y="791317"/>
                    <a:pt x="1161861" y="774698"/>
                    <a:pt x="1164034" y="771809"/>
                  </a:cubicBezTo>
                  <a:cubicBezTo>
                    <a:pt x="1166207" y="768919"/>
                    <a:pt x="1168356" y="768919"/>
                    <a:pt x="1171985" y="769635"/>
                  </a:cubicBezTo>
                  <a:cubicBezTo>
                    <a:pt x="1175614" y="770352"/>
                    <a:pt x="1187888" y="769635"/>
                    <a:pt x="1192927" y="770352"/>
                  </a:cubicBezTo>
                  <a:cubicBezTo>
                    <a:pt x="1197989" y="771069"/>
                    <a:pt x="1242068" y="785538"/>
                    <a:pt x="1245674" y="783366"/>
                  </a:cubicBezTo>
                  <a:cubicBezTo>
                    <a:pt x="1249279" y="781193"/>
                    <a:pt x="1260859" y="776870"/>
                    <a:pt x="1265899" y="773241"/>
                  </a:cubicBezTo>
                  <a:cubicBezTo>
                    <a:pt x="1270961" y="769635"/>
                    <a:pt x="1276739" y="774698"/>
                    <a:pt x="1281062" y="774698"/>
                  </a:cubicBezTo>
                  <a:cubicBezTo>
                    <a:pt x="1285384" y="774698"/>
                    <a:pt x="1286840" y="763857"/>
                    <a:pt x="1287557" y="761684"/>
                  </a:cubicBezTo>
                  <a:cubicBezTo>
                    <a:pt x="1288273" y="759512"/>
                    <a:pt x="1291902" y="752300"/>
                    <a:pt x="1291902" y="752300"/>
                  </a:cubicBezTo>
                  <a:lnTo>
                    <a:pt x="1278889" y="751584"/>
                  </a:lnTo>
                  <a:cubicBezTo>
                    <a:pt x="1278889" y="751584"/>
                    <a:pt x="1278889" y="734964"/>
                    <a:pt x="1278889" y="729185"/>
                  </a:cubicBezTo>
                  <a:cubicBezTo>
                    <a:pt x="1278889" y="723407"/>
                    <a:pt x="1281778" y="714739"/>
                    <a:pt x="1281778" y="711110"/>
                  </a:cubicBezTo>
                  <a:cubicBezTo>
                    <a:pt x="1281778" y="707481"/>
                    <a:pt x="1270938" y="698814"/>
                    <a:pt x="1266615" y="696664"/>
                  </a:cubicBezTo>
                  <a:cubicBezTo>
                    <a:pt x="1262293" y="694491"/>
                    <a:pt x="1221103" y="685107"/>
                    <a:pt x="1221103" y="685107"/>
                  </a:cubicBezTo>
                  <a:cubicBezTo>
                    <a:pt x="1221103" y="685107"/>
                    <a:pt x="1221103" y="675722"/>
                    <a:pt x="1221103" y="671377"/>
                  </a:cubicBezTo>
                  <a:cubicBezTo>
                    <a:pt x="1221103" y="667031"/>
                    <a:pt x="1218930" y="667748"/>
                    <a:pt x="1214608" y="664859"/>
                  </a:cubicBezTo>
                  <a:cubicBezTo>
                    <a:pt x="1210286" y="661970"/>
                    <a:pt x="1216781" y="656907"/>
                    <a:pt x="1221103" y="653302"/>
                  </a:cubicBezTo>
                  <a:cubicBezTo>
                    <a:pt x="1225449" y="649696"/>
                    <a:pt x="1216758" y="644634"/>
                    <a:pt x="1211719" y="641745"/>
                  </a:cubicBezTo>
                  <a:cubicBezTo>
                    <a:pt x="1206657" y="638855"/>
                    <a:pt x="1205224" y="631620"/>
                    <a:pt x="1205224" y="628014"/>
                  </a:cubicBezTo>
                  <a:cubicBezTo>
                    <a:pt x="1205224" y="624409"/>
                    <a:pt x="1206680" y="622236"/>
                    <a:pt x="1210286" y="618630"/>
                  </a:cubicBezTo>
                  <a:cubicBezTo>
                    <a:pt x="1213891" y="615024"/>
                    <a:pt x="1205963" y="612135"/>
                    <a:pt x="1203074" y="609962"/>
                  </a:cubicBezTo>
                  <a:cubicBezTo>
                    <a:pt x="1200185" y="607789"/>
                    <a:pt x="1205247" y="602727"/>
                    <a:pt x="1205963" y="598405"/>
                  </a:cubicBezTo>
                  <a:cubicBezTo>
                    <a:pt x="1206680" y="594060"/>
                    <a:pt x="1188627" y="589021"/>
                    <a:pt x="1188627" y="589021"/>
                  </a:cubicBezTo>
                  <a:lnTo>
                    <a:pt x="1190061" y="581070"/>
                  </a:lnTo>
                  <a:cubicBezTo>
                    <a:pt x="1190061" y="581070"/>
                    <a:pt x="1205247" y="582526"/>
                    <a:pt x="1209569" y="581786"/>
                  </a:cubicBezTo>
                  <a:cubicBezTo>
                    <a:pt x="1213915" y="581070"/>
                    <a:pt x="1214631" y="576007"/>
                    <a:pt x="1214631" y="570229"/>
                  </a:cubicBezTo>
                  <a:cubicBezTo>
                    <a:pt x="1214631" y="564450"/>
                    <a:pt x="1239918" y="556499"/>
                    <a:pt x="1244264" y="555782"/>
                  </a:cubicBezTo>
                  <a:cubicBezTo>
                    <a:pt x="1248586" y="555066"/>
                    <a:pt x="1246436" y="544225"/>
                    <a:pt x="1247153" y="540620"/>
                  </a:cubicBezTo>
                  <a:cubicBezTo>
                    <a:pt x="1247869" y="537014"/>
                    <a:pt x="1252931" y="538447"/>
                    <a:pt x="1259450" y="539903"/>
                  </a:cubicBezTo>
                  <a:cubicBezTo>
                    <a:pt x="1265945" y="541359"/>
                    <a:pt x="1265228" y="534124"/>
                    <a:pt x="1267401" y="530518"/>
                  </a:cubicBezTo>
                  <a:cubicBezTo>
                    <a:pt x="1269574" y="526913"/>
                    <a:pt x="1259450" y="525457"/>
                    <a:pt x="1255127" y="524740"/>
                  </a:cubicBezTo>
                  <a:cubicBezTo>
                    <a:pt x="1250805" y="524023"/>
                    <a:pt x="1238508" y="514616"/>
                    <a:pt x="1234902" y="508838"/>
                  </a:cubicBezTo>
                  <a:cubicBezTo>
                    <a:pt x="1231297" y="503059"/>
                    <a:pt x="1227667" y="497997"/>
                    <a:pt x="1227667" y="493651"/>
                  </a:cubicBezTo>
                  <a:cubicBezTo>
                    <a:pt x="1227667" y="489306"/>
                    <a:pt x="1217543" y="475576"/>
                    <a:pt x="1216827" y="472687"/>
                  </a:cubicBezTo>
                  <a:cubicBezTo>
                    <a:pt x="1216110" y="469797"/>
                    <a:pt x="1221889" y="467625"/>
                    <a:pt x="1224778" y="466191"/>
                  </a:cubicBezTo>
                  <a:cubicBezTo>
                    <a:pt x="1227667" y="464759"/>
                    <a:pt x="1248632" y="465475"/>
                    <a:pt x="1253671" y="464735"/>
                  </a:cubicBezTo>
                  <a:cubicBezTo>
                    <a:pt x="1258733" y="464019"/>
                    <a:pt x="1255127" y="430781"/>
                    <a:pt x="1255844" y="426435"/>
                  </a:cubicBezTo>
                  <a:cubicBezTo>
                    <a:pt x="1256560" y="422113"/>
                    <a:pt x="1285476" y="401148"/>
                    <a:pt x="1289799" y="398259"/>
                  </a:cubicBezTo>
                  <a:cubicBezTo>
                    <a:pt x="1294121" y="395369"/>
                    <a:pt x="1306418" y="396826"/>
                    <a:pt x="1306418" y="396826"/>
                  </a:cubicBezTo>
                  <a:cubicBezTo>
                    <a:pt x="1306418" y="396826"/>
                    <a:pt x="1308590" y="386702"/>
                    <a:pt x="1308590" y="383096"/>
                  </a:cubicBezTo>
                  <a:cubicBezTo>
                    <a:pt x="1308590" y="379490"/>
                    <a:pt x="1320864" y="357092"/>
                    <a:pt x="1320864" y="357092"/>
                  </a:cubicBezTo>
                  <a:cubicBezTo>
                    <a:pt x="1320864" y="357092"/>
                    <a:pt x="1322297" y="313730"/>
                    <a:pt x="1322297" y="310124"/>
                  </a:cubicBezTo>
                  <a:cubicBezTo>
                    <a:pt x="1322297" y="306518"/>
                    <a:pt x="1311457" y="311580"/>
                    <a:pt x="1307851" y="311580"/>
                  </a:cubicBezTo>
                  <a:cubicBezTo>
                    <a:pt x="1304245" y="311580"/>
                    <a:pt x="1297010" y="284837"/>
                    <a:pt x="1297010" y="284837"/>
                  </a:cubicBezTo>
                  <a:cubicBezTo>
                    <a:pt x="1297010" y="284837"/>
                    <a:pt x="1307851" y="276169"/>
                    <a:pt x="1310024" y="274713"/>
                  </a:cubicBezTo>
                  <a:cubicBezTo>
                    <a:pt x="1312196" y="273280"/>
                    <a:pt x="1323754" y="272540"/>
                    <a:pt x="1328815" y="272540"/>
                  </a:cubicBezTo>
                  <a:cubicBezTo>
                    <a:pt x="1333878" y="272540"/>
                    <a:pt x="1334594" y="234240"/>
                    <a:pt x="1334594" y="230634"/>
                  </a:cubicBezTo>
                  <a:cubicBezTo>
                    <a:pt x="1334594" y="227028"/>
                    <a:pt x="1348324" y="223422"/>
                    <a:pt x="1355536" y="221966"/>
                  </a:cubicBezTo>
                  <a:cubicBezTo>
                    <a:pt x="1362747" y="220510"/>
                    <a:pt x="1339633" y="168503"/>
                    <a:pt x="1339633" y="168503"/>
                  </a:cubicBezTo>
                  <a:lnTo>
                    <a:pt x="1332930" y="168110"/>
                  </a:lnTo>
                  <a:cubicBezTo>
                    <a:pt x="1324632" y="165105"/>
                    <a:pt x="1305054" y="146267"/>
                    <a:pt x="1302789" y="143239"/>
                  </a:cubicBezTo>
                  <a:cubicBezTo>
                    <a:pt x="1300524" y="140234"/>
                    <a:pt x="1276416" y="137969"/>
                    <a:pt x="1271885" y="137969"/>
                  </a:cubicBezTo>
                  <a:cubicBezTo>
                    <a:pt x="1267355" y="137969"/>
                    <a:pt x="1271885" y="125904"/>
                    <a:pt x="1271885" y="122899"/>
                  </a:cubicBezTo>
                  <a:cubicBezTo>
                    <a:pt x="1271885" y="119894"/>
                    <a:pt x="1261345" y="108591"/>
                    <a:pt x="1258317" y="106326"/>
                  </a:cubicBezTo>
                  <a:cubicBezTo>
                    <a:pt x="1255312" y="104060"/>
                    <a:pt x="1265852" y="96525"/>
                    <a:pt x="1265852" y="96525"/>
                  </a:cubicBezTo>
                  <a:cubicBezTo>
                    <a:pt x="1265852" y="96525"/>
                    <a:pt x="1257554" y="76924"/>
                    <a:pt x="1255312" y="73157"/>
                  </a:cubicBezTo>
                  <a:cubicBezTo>
                    <a:pt x="1253047" y="69389"/>
                    <a:pt x="1237237" y="71654"/>
                    <a:pt x="1231944" y="72394"/>
                  </a:cubicBezTo>
                  <a:cubicBezTo>
                    <a:pt x="1226674" y="73157"/>
                    <a:pt x="1225911" y="107805"/>
                    <a:pt x="1225911" y="107805"/>
                  </a:cubicBezTo>
                  <a:cubicBezTo>
                    <a:pt x="1225911" y="107805"/>
                    <a:pt x="1211603" y="124378"/>
                    <a:pt x="1207836" y="127406"/>
                  </a:cubicBezTo>
                  <a:cubicBezTo>
                    <a:pt x="1204068" y="130411"/>
                    <a:pt x="1201063" y="125141"/>
                    <a:pt x="1198035" y="122136"/>
                  </a:cubicBezTo>
                  <a:cubicBezTo>
                    <a:pt x="1195007" y="119131"/>
                    <a:pt x="1186732" y="90492"/>
                    <a:pt x="1186732" y="90492"/>
                  </a:cubicBezTo>
                  <a:cubicBezTo>
                    <a:pt x="1186732" y="90492"/>
                    <a:pt x="1173164" y="95762"/>
                    <a:pt x="1167131" y="96525"/>
                  </a:cubicBezTo>
                  <a:cubicBezTo>
                    <a:pt x="1161099" y="97288"/>
                    <a:pt x="1160359" y="88227"/>
                    <a:pt x="1156591" y="85985"/>
                  </a:cubicBezTo>
                  <a:cubicBezTo>
                    <a:pt x="1152823" y="83720"/>
                    <a:pt x="1146791" y="88250"/>
                    <a:pt x="1138516" y="88250"/>
                  </a:cubicBezTo>
                  <a:cubicBezTo>
                    <a:pt x="1130218" y="88250"/>
                    <a:pt x="1120440" y="80715"/>
                    <a:pt x="1115910" y="78450"/>
                  </a:cubicBezTo>
                  <a:cubicBezTo>
                    <a:pt x="1111380" y="76185"/>
                    <a:pt x="1094067" y="74682"/>
                    <a:pt x="1090300" y="75445"/>
                  </a:cubicBezTo>
                  <a:cubicBezTo>
                    <a:pt x="1086532" y="76208"/>
                    <a:pt x="1082002" y="81478"/>
                    <a:pt x="1077494" y="82980"/>
                  </a:cubicBezTo>
                  <a:cubicBezTo>
                    <a:pt x="1072987" y="84483"/>
                    <a:pt x="1068456" y="81478"/>
                    <a:pt x="1065429" y="77710"/>
                  </a:cubicBezTo>
                  <a:cubicBezTo>
                    <a:pt x="1062424" y="73942"/>
                    <a:pt x="1030017" y="53602"/>
                    <a:pt x="1024748" y="51337"/>
                  </a:cubicBezTo>
                  <a:cubicBezTo>
                    <a:pt x="1019477" y="49072"/>
                    <a:pt x="1009677" y="55105"/>
                    <a:pt x="1002142" y="55105"/>
                  </a:cubicBezTo>
                  <a:cubicBezTo>
                    <a:pt x="994606" y="55105"/>
                    <a:pt x="987071" y="49072"/>
                    <a:pt x="981801" y="45304"/>
                  </a:cubicBezTo>
                  <a:cubicBezTo>
                    <a:pt x="976531" y="41537"/>
                    <a:pt x="976531" y="40774"/>
                    <a:pt x="973503" y="36266"/>
                  </a:cubicBezTo>
                  <a:cubicBezTo>
                    <a:pt x="970475" y="31759"/>
                    <a:pt x="972001" y="9893"/>
                    <a:pt x="972001" y="9893"/>
                  </a:cubicBezTo>
                  <a:lnTo>
                    <a:pt x="970498" y="12898"/>
                  </a:lnTo>
                  <a:cubicBezTo>
                    <a:pt x="966731" y="14400"/>
                    <a:pt x="961461" y="12898"/>
                    <a:pt x="959958" y="18931"/>
                  </a:cubicBezTo>
                  <a:cubicBezTo>
                    <a:pt x="958456" y="24964"/>
                    <a:pt x="959196" y="30996"/>
                    <a:pt x="952423" y="30996"/>
                  </a:cubicBezTo>
                  <a:cubicBezTo>
                    <a:pt x="945650" y="30996"/>
                    <a:pt x="938855" y="30996"/>
                    <a:pt x="935087" y="33261"/>
                  </a:cubicBezTo>
                  <a:cubicBezTo>
                    <a:pt x="931320" y="35527"/>
                    <a:pt x="920780" y="49834"/>
                    <a:pt x="917012" y="47569"/>
                  </a:cubicBezTo>
                  <a:cubicBezTo>
                    <a:pt x="913244" y="45304"/>
                    <a:pt x="897411" y="33261"/>
                    <a:pt x="895169" y="37769"/>
                  </a:cubicBezTo>
                  <a:cubicBezTo>
                    <a:pt x="892904" y="42299"/>
                    <a:pt x="891401" y="49072"/>
                    <a:pt x="892164" y="52076"/>
                  </a:cubicBezTo>
                  <a:cubicBezTo>
                    <a:pt x="892927" y="55081"/>
                    <a:pt x="901202" y="61114"/>
                    <a:pt x="895932" y="62617"/>
                  </a:cubicBezTo>
                  <a:cubicBezTo>
                    <a:pt x="890662" y="64119"/>
                    <a:pt x="877856" y="67147"/>
                    <a:pt x="875591" y="70152"/>
                  </a:cubicBezTo>
                  <a:cubicBezTo>
                    <a:pt x="873326" y="73157"/>
                    <a:pt x="865051" y="77687"/>
                    <a:pt x="856753" y="81455"/>
                  </a:cubicBezTo>
                  <a:cubicBezTo>
                    <a:pt x="848455" y="85222"/>
                    <a:pt x="797974" y="101056"/>
                    <a:pt x="797974" y="101056"/>
                  </a:cubicBezTo>
                  <a:cubicBezTo>
                    <a:pt x="797974" y="101056"/>
                    <a:pt x="791941" y="94283"/>
                    <a:pt x="787433" y="94283"/>
                  </a:cubicBezTo>
                  <a:cubicBezTo>
                    <a:pt x="782926" y="94283"/>
                    <a:pt x="779135" y="97288"/>
                    <a:pt x="776893" y="101056"/>
                  </a:cubicBezTo>
                  <a:cubicBezTo>
                    <a:pt x="774628" y="104823"/>
                    <a:pt x="764088" y="112358"/>
                    <a:pt x="761060" y="108591"/>
                  </a:cubicBezTo>
                  <a:cubicBezTo>
                    <a:pt x="758055" y="104823"/>
                    <a:pt x="757292" y="101818"/>
                    <a:pt x="753525" y="101818"/>
                  </a:cubicBezTo>
                  <a:cubicBezTo>
                    <a:pt x="749757" y="101818"/>
                    <a:pt x="734687" y="101056"/>
                    <a:pt x="733184" y="98051"/>
                  </a:cubicBezTo>
                  <a:cubicBezTo>
                    <a:pt x="731682" y="95046"/>
                    <a:pt x="727914" y="93520"/>
                    <a:pt x="724886" y="93520"/>
                  </a:cubicBezTo>
                  <a:cubicBezTo>
                    <a:pt x="724886" y="93520"/>
                    <a:pt x="716588" y="92018"/>
                    <a:pt x="712820" y="91255"/>
                  </a:cubicBezTo>
                  <a:cubicBezTo>
                    <a:pt x="709053" y="90492"/>
                    <a:pt x="706048" y="81455"/>
                    <a:pt x="703783" y="76947"/>
                  </a:cubicBezTo>
                  <a:cubicBezTo>
                    <a:pt x="701518" y="72417"/>
                    <a:pt x="712820" y="69412"/>
                    <a:pt x="716588" y="67147"/>
                  </a:cubicBezTo>
                  <a:cubicBezTo>
                    <a:pt x="720356" y="64882"/>
                    <a:pt x="727128" y="42276"/>
                    <a:pt x="728654" y="37006"/>
                  </a:cubicBezTo>
                  <a:cubicBezTo>
                    <a:pt x="730156" y="31736"/>
                    <a:pt x="733184" y="20433"/>
                    <a:pt x="732421" y="14400"/>
                  </a:cubicBezTo>
                  <a:cubicBezTo>
                    <a:pt x="731659" y="8367"/>
                    <a:pt x="723384" y="2335"/>
                    <a:pt x="720356" y="1595"/>
                  </a:cubicBezTo>
                  <a:cubicBezTo>
                    <a:pt x="717351" y="832"/>
                    <a:pt x="709053" y="6125"/>
                    <a:pt x="705285" y="7628"/>
                  </a:cubicBezTo>
                  <a:cubicBezTo>
                    <a:pt x="701518" y="9130"/>
                    <a:pt x="694745" y="6125"/>
                    <a:pt x="690978" y="2358"/>
                  </a:cubicBezTo>
                  <a:lnTo>
                    <a:pt x="687904" y="0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68DFD364-8C74-428A-AC47-2DDC172E0F64}"/>
                </a:ext>
              </a:extLst>
            </p:cNvPr>
            <p:cNvSpPr/>
            <p:nvPr/>
          </p:nvSpPr>
          <p:spPr>
            <a:xfrm>
              <a:off x="7766244" y="438152"/>
              <a:ext cx="1710469" cy="2509974"/>
            </a:xfrm>
            <a:custGeom>
              <a:avLst/>
              <a:gdLst>
                <a:gd name="connsiteX0" fmla="*/ 2603 w 1710469"/>
                <a:gd name="connsiteY0" fmla="*/ 1154651 h 2509974"/>
                <a:gd name="connsiteX1" fmla="*/ 570 w 1710469"/>
                <a:gd name="connsiteY1" fmla="*/ 1166208 h 2509974"/>
                <a:gd name="connsiteX2" fmla="*/ 9399 w 1710469"/>
                <a:gd name="connsiteY2" fmla="*/ 1175731 h 2509974"/>
                <a:gd name="connsiteX3" fmla="*/ 1240 w 1710469"/>
                <a:gd name="connsiteY3" fmla="*/ 1180493 h 2509974"/>
                <a:gd name="connsiteX4" fmla="*/ 7365 w 1710469"/>
                <a:gd name="connsiteY4" fmla="*/ 1192720 h 2509974"/>
                <a:gd name="connsiteX5" fmla="*/ 10092 w 1710469"/>
                <a:gd name="connsiteY5" fmla="*/ 1215835 h 2509974"/>
                <a:gd name="connsiteX6" fmla="*/ 25047 w 1710469"/>
                <a:gd name="connsiteY6" fmla="*/ 1233494 h 2509974"/>
                <a:gd name="connsiteX7" fmla="*/ 29115 w 1710469"/>
                <a:gd name="connsiteY7" fmla="*/ 1245721 h 2509974"/>
                <a:gd name="connsiteX8" fmla="*/ 48138 w 1710469"/>
                <a:gd name="connsiteY8" fmla="*/ 1264074 h 2509974"/>
                <a:gd name="connsiteX9" fmla="*/ 48138 w 1710469"/>
                <a:gd name="connsiteY9" fmla="*/ 1280370 h 2509974"/>
                <a:gd name="connsiteX10" fmla="*/ 65128 w 1710469"/>
                <a:gd name="connsiteY10" fmla="*/ 1290563 h 2509974"/>
                <a:gd name="connsiteX11" fmla="*/ 48832 w 1710469"/>
                <a:gd name="connsiteY11" fmla="*/ 1307552 h 2509974"/>
                <a:gd name="connsiteX12" fmla="*/ 54957 w 1710469"/>
                <a:gd name="connsiteY12" fmla="*/ 1321143 h 2509974"/>
                <a:gd name="connsiteX13" fmla="*/ 46128 w 1710469"/>
                <a:gd name="connsiteY13" fmla="*/ 1330666 h 2509974"/>
                <a:gd name="connsiteX14" fmla="*/ 61753 w 1710469"/>
                <a:gd name="connsiteY14" fmla="*/ 1333394 h 2509974"/>
                <a:gd name="connsiteX15" fmla="*/ 65844 w 1710469"/>
                <a:gd name="connsiteY15" fmla="*/ 1329996 h 2509974"/>
                <a:gd name="connsiteX16" fmla="*/ 99129 w 1710469"/>
                <a:gd name="connsiteY16" fmla="*/ 1351747 h 2509974"/>
                <a:gd name="connsiteX17" fmla="*/ 84867 w 1710469"/>
                <a:gd name="connsiteY17" fmla="*/ 1357178 h 2509974"/>
                <a:gd name="connsiteX18" fmla="*/ 74674 w 1710469"/>
                <a:gd name="connsiteY18" fmla="*/ 1352417 h 2509974"/>
                <a:gd name="connsiteX19" fmla="*/ 59719 w 1710469"/>
                <a:gd name="connsiteY19" fmla="*/ 1351053 h 2509974"/>
                <a:gd name="connsiteX20" fmla="*/ 49526 w 1710469"/>
                <a:gd name="connsiteY20" fmla="*/ 1349689 h 2509974"/>
                <a:gd name="connsiteX21" fmla="*/ 52253 w 1710469"/>
                <a:gd name="connsiteY21" fmla="*/ 1375508 h 2509974"/>
                <a:gd name="connsiteX22" fmla="*/ 57685 w 1710469"/>
                <a:gd name="connsiteY22" fmla="*/ 1393861 h 2509974"/>
                <a:gd name="connsiteX23" fmla="*/ 54287 w 1710469"/>
                <a:gd name="connsiteY23" fmla="*/ 1402690 h 2509974"/>
                <a:gd name="connsiteX24" fmla="*/ 35934 w 1710469"/>
                <a:gd name="connsiteY24" fmla="*/ 1402020 h 2509974"/>
                <a:gd name="connsiteX25" fmla="*/ 45457 w 1710469"/>
                <a:gd name="connsiteY25" fmla="*/ 1428509 h 2509974"/>
                <a:gd name="connsiteX26" fmla="*/ 57015 w 1710469"/>
                <a:gd name="connsiteY26" fmla="*/ 1426475 h 2509974"/>
                <a:gd name="connsiteX27" fmla="*/ 69242 w 1710469"/>
                <a:gd name="connsiteY27" fmla="*/ 1457725 h 2509974"/>
                <a:gd name="connsiteX28" fmla="*/ 76708 w 1710469"/>
                <a:gd name="connsiteY28" fmla="*/ 1472680 h 2509974"/>
                <a:gd name="connsiteX29" fmla="*/ 67878 w 1710469"/>
                <a:gd name="connsiteY29" fmla="*/ 1483544 h 2509974"/>
                <a:gd name="connsiteX30" fmla="*/ 72640 w 1710469"/>
                <a:gd name="connsiteY30" fmla="*/ 1496465 h 2509974"/>
                <a:gd name="connsiteX31" fmla="*/ 80106 w 1710469"/>
                <a:gd name="connsiteY31" fmla="*/ 1519556 h 2509974"/>
                <a:gd name="connsiteX32" fmla="*/ 82139 w 1710469"/>
                <a:gd name="connsiteY32" fmla="*/ 1532477 h 2509974"/>
                <a:gd name="connsiteX33" fmla="*/ 89606 w 1710469"/>
                <a:gd name="connsiteY33" fmla="*/ 1546738 h 2509974"/>
                <a:gd name="connsiteX34" fmla="*/ 82139 w 1710469"/>
                <a:gd name="connsiteY34" fmla="*/ 1552170 h 2509974"/>
                <a:gd name="connsiteX35" fmla="*/ 84174 w 1710469"/>
                <a:gd name="connsiteY35" fmla="*/ 1568489 h 2509974"/>
                <a:gd name="connsiteX36" fmla="*/ 105924 w 1710469"/>
                <a:gd name="connsiteY36" fmla="*/ 1593637 h 2509974"/>
                <a:gd name="connsiteX37" fmla="*/ 131743 w 1710469"/>
                <a:gd name="connsiteY37" fmla="*/ 1588205 h 2509974"/>
                <a:gd name="connsiteX38" fmla="*/ 144664 w 1710469"/>
                <a:gd name="connsiteY38" fmla="*/ 1590933 h 2509974"/>
                <a:gd name="connsiteX39" fmla="*/ 173880 w 1710469"/>
                <a:gd name="connsiteY39" fmla="*/ 1588205 h 2509974"/>
                <a:gd name="connsiteX40" fmla="*/ 180005 w 1710469"/>
                <a:gd name="connsiteY40" fmla="*/ 1599069 h 2509974"/>
                <a:gd name="connsiteX41" fmla="*/ 186130 w 1710469"/>
                <a:gd name="connsiteY41" fmla="*/ 1611990 h 2509974"/>
                <a:gd name="connsiteX42" fmla="*/ 203120 w 1710469"/>
                <a:gd name="connsiteY42" fmla="*/ 1624911 h 2509974"/>
                <a:gd name="connsiteX43" fmla="*/ 208552 w 1710469"/>
                <a:gd name="connsiteY43" fmla="*/ 1639172 h 2509974"/>
                <a:gd name="connsiteX44" fmla="*/ 235064 w 1710469"/>
                <a:gd name="connsiteY44" fmla="*/ 1639843 h 2509974"/>
                <a:gd name="connsiteX45" fmla="*/ 245257 w 1710469"/>
                <a:gd name="connsiteY45" fmla="*/ 1629649 h 2509974"/>
                <a:gd name="connsiteX46" fmla="*/ 248655 w 1710469"/>
                <a:gd name="connsiteY46" fmla="*/ 1618092 h 2509974"/>
                <a:gd name="connsiteX47" fmla="*/ 264973 w 1710469"/>
                <a:gd name="connsiteY47" fmla="*/ 1622854 h 2509974"/>
                <a:gd name="connsiteX48" fmla="*/ 251383 w 1710469"/>
                <a:gd name="connsiteY48" fmla="*/ 1654798 h 2509974"/>
                <a:gd name="connsiteX49" fmla="*/ 266337 w 1710469"/>
                <a:gd name="connsiteY49" fmla="*/ 1658195 h 2509974"/>
                <a:gd name="connsiteX50" fmla="*/ 260212 w 1710469"/>
                <a:gd name="connsiteY50" fmla="*/ 1664991 h 2509974"/>
                <a:gd name="connsiteX51" fmla="*/ 243894 w 1710469"/>
                <a:gd name="connsiteY51" fmla="*/ 1659559 h 2509974"/>
                <a:gd name="connsiteX52" fmla="*/ 232336 w 1710469"/>
                <a:gd name="connsiteY52" fmla="*/ 1664991 h 2509974"/>
                <a:gd name="connsiteX53" fmla="*/ 231666 w 1710469"/>
                <a:gd name="connsiteY53" fmla="*/ 1677218 h 2509974"/>
                <a:gd name="connsiteX54" fmla="*/ 226234 w 1710469"/>
                <a:gd name="connsiteY54" fmla="*/ 1688775 h 2509974"/>
                <a:gd name="connsiteX55" fmla="*/ 233029 w 1710469"/>
                <a:gd name="connsiteY55" fmla="*/ 1701003 h 2509974"/>
                <a:gd name="connsiteX56" fmla="*/ 237791 w 1710469"/>
                <a:gd name="connsiteY56" fmla="*/ 1711867 h 2509974"/>
                <a:gd name="connsiteX57" fmla="*/ 265644 w 1710469"/>
                <a:gd name="connsiteY57" fmla="*/ 1733617 h 2509974"/>
                <a:gd name="connsiteX58" fmla="*/ 269712 w 1710469"/>
                <a:gd name="connsiteY58" fmla="*/ 1724094 h 2509974"/>
                <a:gd name="connsiteX59" fmla="*/ 284667 w 1710469"/>
                <a:gd name="connsiteY59" fmla="*/ 1728162 h 2509974"/>
                <a:gd name="connsiteX60" fmla="*/ 296894 w 1710469"/>
                <a:gd name="connsiteY60" fmla="*/ 1736322 h 2509974"/>
                <a:gd name="connsiteX61" fmla="*/ 309815 w 1710469"/>
                <a:gd name="connsiteY61" fmla="*/ 1744481 h 2509974"/>
                <a:gd name="connsiteX62" fmla="*/ 305747 w 1710469"/>
                <a:gd name="connsiteY62" fmla="*/ 1756708 h 2509974"/>
                <a:gd name="connsiteX63" fmla="*/ 323429 w 1710469"/>
                <a:gd name="connsiteY63" fmla="*/ 1766902 h 2509974"/>
                <a:gd name="connsiteX64" fmla="*/ 325463 w 1710469"/>
                <a:gd name="connsiteY64" fmla="*/ 1775061 h 2509974"/>
                <a:gd name="connsiteX65" fmla="*/ 328861 w 1710469"/>
                <a:gd name="connsiteY65" fmla="*/ 1781163 h 2509974"/>
                <a:gd name="connsiteX66" fmla="*/ 310508 w 1710469"/>
                <a:gd name="connsiteY66" fmla="*/ 1795425 h 2509974"/>
                <a:gd name="connsiteX67" fmla="*/ 322736 w 1710469"/>
                <a:gd name="connsiteY67" fmla="*/ 1811050 h 2509974"/>
                <a:gd name="connsiteX68" fmla="*/ 317974 w 1710469"/>
                <a:gd name="connsiteY68" fmla="*/ 1822607 h 2509974"/>
                <a:gd name="connsiteX69" fmla="*/ 320009 w 1710469"/>
                <a:gd name="connsiteY69" fmla="*/ 1840266 h 2509974"/>
                <a:gd name="connsiteX70" fmla="*/ 335634 w 1710469"/>
                <a:gd name="connsiteY70" fmla="*/ 1828039 h 2509974"/>
                <a:gd name="connsiteX71" fmla="*/ 342429 w 1710469"/>
                <a:gd name="connsiteY71" fmla="*/ 1832107 h 2509974"/>
                <a:gd name="connsiteX72" fmla="*/ 337668 w 1710469"/>
                <a:gd name="connsiteY72" fmla="*/ 1853857 h 2509974"/>
                <a:gd name="connsiteX73" fmla="*/ 345134 w 1710469"/>
                <a:gd name="connsiteY73" fmla="*/ 1857926 h 2509974"/>
                <a:gd name="connsiteX74" fmla="*/ 345134 w 1710469"/>
                <a:gd name="connsiteY74" fmla="*/ 1871517 h 2509974"/>
                <a:gd name="connsiteX75" fmla="*/ 363487 w 1710469"/>
                <a:gd name="connsiteY75" fmla="*/ 1871517 h 2509974"/>
                <a:gd name="connsiteX76" fmla="*/ 379805 w 1710469"/>
                <a:gd name="connsiteY76" fmla="*/ 1881040 h 2509974"/>
                <a:gd name="connsiteX77" fmla="*/ 391362 w 1710469"/>
                <a:gd name="connsiteY77" fmla="*/ 1858619 h 2509974"/>
                <a:gd name="connsiteX78" fmla="*/ 415147 w 1710469"/>
                <a:gd name="connsiteY78" fmla="*/ 1877642 h 2509974"/>
                <a:gd name="connsiteX79" fmla="*/ 438261 w 1710469"/>
                <a:gd name="connsiteY79" fmla="*/ 1864721 h 2509974"/>
                <a:gd name="connsiteX80" fmla="*/ 464773 w 1710469"/>
                <a:gd name="connsiteY80" fmla="*/ 1862687 h 2509974"/>
                <a:gd name="connsiteX81" fmla="*/ 466137 w 1710469"/>
                <a:gd name="connsiteY81" fmla="*/ 1840937 h 2509974"/>
                <a:gd name="connsiteX82" fmla="*/ 471569 w 1710469"/>
                <a:gd name="connsiteY82" fmla="*/ 1832107 h 2509974"/>
                <a:gd name="connsiteX83" fmla="*/ 499421 w 1710469"/>
                <a:gd name="connsiteY83" fmla="*/ 1828709 h 2509974"/>
                <a:gd name="connsiteX84" fmla="*/ 510285 w 1710469"/>
                <a:gd name="connsiteY84" fmla="*/ 1817846 h 2509974"/>
                <a:gd name="connsiteX85" fmla="*/ 523183 w 1710469"/>
                <a:gd name="connsiteY85" fmla="*/ 1834164 h 2509974"/>
                <a:gd name="connsiteX86" fmla="*/ 515717 w 1710469"/>
                <a:gd name="connsiteY86" fmla="*/ 1853881 h 2509974"/>
                <a:gd name="connsiteX87" fmla="*/ 535433 w 1710469"/>
                <a:gd name="connsiteY87" fmla="*/ 1856608 h 2509974"/>
                <a:gd name="connsiteX88" fmla="*/ 534740 w 1710469"/>
                <a:gd name="connsiteY88" fmla="*/ 1879029 h 2509974"/>
                <a:gd name="connsiteX89" fmla="*/ 498058 w 1710469"/>
                <a:gd name="connsiteY89" fmla="*/ 1883097 h 2509974"/>
                <a:gd name="connsiteX90" fmla="*/ 519808 w 1710469"/>
                <a:gd name="connsiteY90" fmla="*/ 1941530 h 2509974"/>
                <a:gd name="connsiteX91" fmla="*/ 523876 w 1710469"/>
                <a:gd name="connsiteY91" fmla="*/ 1948996 h 2509974"/>
                <a:gd name="connsiteX92" fmla="*/ 535433 w 1710469"/>
                <a:gd name="connsiteY92" fmla="*/ 1953064 h 2509974"/>
                <a:gd name="connsiteX93" fmla="*/ 538161 w 1710469"/>
                <a:gd name="connsiteY93" fmla="*/ 1974815 h 2509974"/>
                <a:gd name="connsiteX94" fmla="*/ 566707 w 1710469"/>
                <a:gd name="connsiteY94" fmla="*/ 1975485 h 2509974"/>
                <a:gd name="connsiteX95" fmla="*/ 569411 w 1710469"/>
                <a:gd name="connsiteY95" fmla="*/ 1951030 h 2509974"/>
                <a:gd name="connsiteX96" fmla="*/ 589798 w 1710469"/>
                <a:gd name="connsiteY96" fmla="*/ 1945598 h 2509974"/>
                <a:gd name="connsiteX97" fmla="*/ 592525 w 1710469"/>
                <a:gd name="connsiteY97" fmla="*/ 1928609 h 2509974"/>
                <a:gd name="connsiteX98" fmla="*/ 642799 w 1710469"/>
                <a:gd name="connsiteY98" fmla="*/ 1929279 h 2509974"/>
                <a:gd name="connsiteX99" fmla="*/ 648925 w 1710469"/>
                <a:gd name="connsiteY99" fmla="*/ 1959189 h 2509974"/>
                <a:gd name="connsiteX100" fmla="*/ 640095 w 1710469"/>
                <a:gd name="connsiteY100" fmla="*/ 1992497 h 2509974"/>
                <a:gd name="connsiteX101" fmla="*/ 648925 w 1710469"/>
                <a:gd name="connsiteY101" fmla="*/ 2010850 h 2509974"/>
                <a:gd name="connsiteX102" fmla="*/ 642799 w 1710469"/>
                <a:gd name="connsiteY102" fmla="*/ 2044827 h 2509974"/>
                <a:gd name="connsiteX103" fmla="*/ 650265 w 1710469"/>
                <a:gd name="connsiteY103" fmla="*/ 2064544 h 2509974"/>
                <a:gd name="connsiteX104" fmla="*/ 648901 w 1710469"/>
                <a:gd name="connsiteY104" fmla="*/ 2082203 h 2509974"/>
                <a:gd name="connsiteX105" fmla="*/ 655027 w 1710469"/>
                <a:gd name="connsiteY105" fmla="*/ 2100556 h 2509974"/>
                <a:gd name="connsiteX106" fmla="*/ 672016 w 1710469"/>
                <a:gd name="connsiteY106" fmla="*/ 2103954 h 2509974"/>
                <a:gd name="connsiteX107" fmla="*/ 663186 w 1710469"/>
                <a:gd name="connsiteY107" fmla="*/ 2113477 h 2509974"/>
                <a:gd name="connsiteX108" fmla="*/ 655720 w 1710469"/>
                <a:gd name="connsiteY108" fmla="*/ 2123000 h 2509974"/>
                <a:gd name="connsiteX109" fmla="*/ 652993 w 1710469"/>
                <a:gd name="connsiteY109" fmla="*/ 2135921 h 2509974"/>
                <a:gd name="connsiteX110" fmla="*/ 642129 w 1710469"/>
                <a:gd name="connsiteY110" fmla="*/ 2147478 h 2509974"/>
                <a:gd name="connsiteX111" fmla="*/ 636697 w 1710469"/>
                <a:gd name="connsiteY111" fmla="*/ 2162433 h 2509974"/>
                <a:gd name="connsiteX112" fmla="*/ 648925 w 1710469"/>
                <a:gd name="connsiteY112" fmla="*/ 2173297 h 2509974"/>
                <a:gd name="connsiteX113" fmla="*/ 662516 w 1710469"/>
                <a:gd name="connsiteY113" fmla="*/ 2180763 h 2509974"/>
                <a:gd name="connsiteX114" fmla="*/ 682902 w 1710469"/>
                <a:gd name="connsiteY114" fmla="*/ 2209979 h 2509974"/>
                <a:gd name="connsiteX115" fmla="*/ 700561 w 1710469"/>
                <a:gd name="connsiteY115" fmla="*/ 2229002 h 2509974"/>
                <a:gd name="connsiteX116" fmla="*/ 710085 w 1710469"/>
                <a:gd name="connsiteY116" fmla="*/ 2243263 h 2509974"/>
                <a:gd name="connsiteX117" fmla="*/ 720278 w 1710469"/>
                <a:gd name="connsiteY117" fmla="*/ 2262980 h 2509974"/>
                <a:gd name="connsiteX118" fmla="*/ 713483 w 1710469"/>
                <a:gd name="connsiteY118" fmla="*/ 2285401 h 2509974"/>
                <a:gd name="connsiteX119" fmla="*/ 719608 w 1710469"/>
                <a:gd name="connsiteY119" fmla="*/ 2307151 h 2509974"/>
                <a:gd name="connsiteX120" fmla="*/ 725733 w 1710469"/>
                <a:gd name="connsiteY120" fmla="*/ 2318708 h 2509974"/>
                <a:gd name="connsiteX121" fmla="*/ 736597 w 1710469"/>
                <a:gd name="connsiteY121" fmla="*/ 2313277 h 2509974"/>
                <a:gd name="connsiteX122" fmla="*/ 741358 w 1710469"/>
                <a:gd name="connsiteY122" fmla="*/ 2322800 h 2509974"/>
                <a:gd name="connsiteX123" fmla="*/ 735926 w 1710469"/>
                <a:gd name="connsiteY123" fmla="*/ 2339789 h 2509974"/>
                <a:gd name="connsiteX124" fmla="*/ 736597 w 1710469"/>
                <a:gd name="connsiteY124" fmla="*/ 2360846 h 2509974"/>
                <a:gd name="connsiteX125" fmla="*/ 750188 w 1710469"/>
                <a:gd name="connsiteY125" fmla="*/ 2375801 h 2509974"/>
                <a:gd name="connsiteX126" fmla="*/ 761745 w 1710469"/>
                <a:gd name="connsiteY126" fmla="*/ 2392119 h 2509974"/>
                <a:gd name="connsiteX127" fmla="*/ 785530 w 1710469"/>
                <a:gd name="connsiteY127" fmla="*/ 2392790 h 2509974"/>
                <a:gd name="connsiteX128" fmla="*/ 797087 w 1710469"/>
                <a:gd name="connsiteY128" fmla="*/ 2402983 h 2509974"/>
                <a:gd name="connsiteX129" fmla="*/ 820871 w 1710469"/>
                <a:gd name="connsiteY129" fmla="*/ 2390062 h 2509974"/>
                <a:gd name="connsiteX130" fmla="*/ 836497 w 1710469"/>
                <a:gd name="connsiteY130" fmla="*/ 2396858 h 2509974"/>
                <a:gd name="connsiteX131" fmla="*/ 845326 w 1710469"/>
                <a:gd name="connsiteY131" fmla="*/ 2392790 h 2509974"/>
                <a:gd name="connsiteX132" fmla="*/ 865713 w 1710469"/>
                <a:gd name="connsiteY132" fmla="*/ 2407051 h 2509974"/>
                <a:gd name="connsiteX133" fmla="*/ 867747 w 1710469"/>
                <a:gd name="connsiteY133" fmla="*/ 2425404 h 2509974"/>
                <a:gd name="connsiteX134" fmla="*/ 877270 w 1710469"/>
                <a:gd name="connsiteY134" fmla="*/ 2425404 h 2509974"/>
                <a:gd name="connsiteX135" fmla="*/ 879998 w 1710469"/>
                <a:gd name="connsiteY135" fmla="*/ 2405687 h 2509974"/>
                <a:gd name="connsiteX136" fmla="*/ 892225 w 1710469"/>
                <a:gd name="connsiteY136" fmla="*/ 2405687 h 2509974"/>
                <a:gd name="connsiteX137" fmla="*/ 903782 w 1710469"/>
                <a:gd name="connsiteY137" fmla="*/ 2413847 h 2509974"/>
                <a:gd name="connsiteX138" fmla="*/ 930965 w 1710469"/>
                <a:gd name="connsiteY138" fmla="*/ 2416574 h 2509974"/>
                <a:gd name="connsiteX139" fmla="*/ 955419 w 1710469"/>
                <a:gd name="connsiteY139" fmla="*/ 2428802 h 2509974"/>
                <a:gd name="connsiteX140" fmla="*/ 977170 w 1710469"/>
                <a:gd name="connsiteY140" fmla="*/ 2422676 h 2509974"/>
                <a:gd name="connsiteX141" fmla="*/ 1006386 w 1710469"/>
                <a:gd name="connsiteY141" fmla="*/ 2411119 h 2509974"/>
                <a:gd name="connsiteX142" fmla="*/ 1045796 w 1710469"/>
                <a:gd name="connsiteY142" fmla="*/ 2416551 h 2509974"/>
                <a:gd name="connsiteX143" fmla="*/ 1061422 w 1710469"/>
                <a:gd name="connsiteY143" fmla="*/ 2439665 h 2509974"/>
                <a:gd name="connsiteX144" fmla="*/ 1070251 w 1710469"/>
                <a:gd name="connsiteY144" fmla="*/ 2455291 h 2509974"/>
                <a:gd name="connsiteX145" fmla="*/ 1082478 w 1710469"/>
                <a:gd name="connsiteY145" fmla="*/ 2449165 h 2509974"/>
                <a:gd name="connsiteX146" fmla="*/ 1113058 w 1710469"/>
                <a:gd name="connsiteY146" fmla="*/ 2468882 h 2509974"/>
                <a:gd name="connsiteX147" fmla="*/ 1116457 w 1710469"/>
                <a:gd name="connsiteY147" fmla="*/ 2499462 h 2509974"/>
                <a:gd name="connsiteX148" fmla="*/ 1131412 w 1710469"/>
                <a:gd name="connsiteY148" fmla="*/ 2508985 h 2509974"/>
                <a:gd name="connsiteX149" fmla="*/ 1149094 w 1710469"/>
                <a:gd name="connsiteY149" fmla="*/ 2489962 h 2509974"/>
                <a:gd name="connsiteX150" fmla="*/ 1166083 w 1710469"/>
                <a:gd name="connsiteY150" fmla="*/ 2493360 h 2509974"/>
                <a:gd name="connsiteX151" fmla="*/ 1178310 w 1710469"/>
                <a:gd name="connsiteY151" fmla="*/ 2506281 h 2509974"/>
                <a:gd name="connsiteX152" fmla="*/ 1206163 w 1710469"/>
                <a:gd name="connsiteY152" fmla="*/ 2504247 h 2509974"/>
                <a:gd name="connsiteX153" fmla="*/ 1206510 w 1710469"/>
                <a:gd name="connsiteY153" fmla="*/ 2503946 h 2509974"/>
                <a:gd name="connsiteX154" fmla="*/ 1211110 w 1710469"/>
                <a:gd name="connsiteY154" fmla="*/ 2483259 h 2509974"/>
                <a:gd name="connsiteX155" fmla="*/ 1249409 w 1710469"/>
                <a:gd name="connsiteY155" fmla="*/ 2404347 h 2509974"/>
                <a:gd name="connsiteX156" fmla="*/ 1293836 w 1710469"/>
                <a:gd name="connsiteY156" fmla="*/ 2337708 h 2509974"/>
                <a:gd name="connsiteX157" fmla="*/ 1343623 w 1710469"/>
                <a:gd name="connsiteY157" fmla="*/ 2249620 h 2509974"/>
                <a:gd name="connsiteX158" fmla="*/ 1384998 w 1710469"/>
                <a:gd name="connsiteY158" fmla="*/ 2211320 h 2509974"/>
                <a:gd name="connsiteX159" fmla="*/ 1439386 w 1710469"/>
                <a:gd name="connsiteY159" fmla="*/ 2161531 h 2509974"/>
                <a:gd name="connsiteX160" fmla="*/ 1557384 w 1710469"/>
                <a:gd name="connsiteY160" fmla="*/ 2114794 h 2509974"/>
                <a:gd name="connsiteX161" fmla="*/ 1598759 w 1710469"/>
                <a:gd name="connsiteY161" fmla="*/ 2094870 h 2509974"/>
                <a:gd name="connsiteX162" fmla="*/ 1672285 w 1710469"/>
                <a:gd name="connsiteY162" fmla="*/ 2021320 h 2509974"/>
                <a:gd name="connsiteX163" fmla="*/ 1694498 w 1710469"/>
                <a:gd name="connsiteY163" fmla="*/ 2011358 h 2509974"/>
                <a:gd name="connsiteX164" fmla="*/ 1709823 w 1710469"/>
                <a:gd name="connsiteY164" fmla="*/ 1971532 h 2509974"/>
                <a:gd name="connsiteX165" fmla="*/ 1707511 w 1710469"/>
                <a:gd name="connsiteY165" fmla="*/ 1879607 h 2509974"/>
                <a:gd name="connsiteX166" fmla="*/ 1700623 w 1710469"/>
                <a:gd name="connsiteY166" fmla="*/ 1842069 h 2509974"/>
                <a:gd name="connsiteX167" fmla="*/ 1700623 w 1710469"/>
                <a:gd name="connsiteY167" fmla="*/ 1779245 h 2509974"/>
                <a:gd name="connsiteX168" fmla="*/ 1692972 w 1710469"/>
                <a:gd name="connsiteY168" fmla="*/ 1745544 h 2509974"/>
                <a:gd name="connsiteX169" fmla="*/ 1693735 w 1710469"/>
                <a:gd name="connsiteY169" fmla="*/ 1698807 h 2509974"/>
                <a:gd name="connsiteX170" fmla="*/ 1702172 w 1710469"/>
                <a:gd name="connsiteY170" fmla="*/ 1678883 h 2509974"/>
                <a:gd name="connsiteX171" fmla="*/ 1694498 w 1710469"/>
                <a:gd name="connsiteY171" fmla="*/ 1651307 h 2509974"/>
                <a:gd name="connsiteX172" fmla="*/ 1692972 w 1710469"/>
                <a:gd name="connsiteY172" fmla="*/ 1619895 h 2509974"/>
                <a:gd name="connsiteX173" fmla="*/ 1656960 w 1710469"/>
                <a:gd name="connsiteY173" fmla="*/ 1560145 h 2509974"/>
                <a:gd name="connsiteX174" fmla="*/ 1656197 w 1710469"/>
                <a:gd name="connsiteY174" fmla="*/ 1499631 h 2509974"/>
                <a:gd name="connsiteX175" fmla="*/ 1672285 w 1710469"/>
                <a:gd name="connsiteY175" fmla="*/ 1450606 h 2509974"/>
                <a:gd name="connsiteX176" fmla="*/ 1642421 w 1710469"/>
                <a:gd name="connsiteY176" fmla="*/ 1416906 h 2509974"/>
                <a:gd name="connsiteX177" fmla="*/ 1628622 w 1710469"/>
                <a:gd name="connsiteY177" fmla="*/ 1388568 h 2509974"/>
                <a:gd name="connsiteX178" fmla="*/ 1617897 w 1710469"/>
                <a:gd name="connsiteY178" fmla="*/ 1364043 h 2509974"/>
                <a:gd name="connsiteX179" fmla="*/ 1587248 w 1710469"/>
                <a:gd name="connsiteY179" fmla="*/ 1323455 h 2509974"/>
                <a:gd name="connsiteX180" fmla="*/ 1537460 w 1710469"/>
                <a:gd name="connsiteY180" fmla="*/ 1196280 h 2509974"/>
                <a:gd name="connsiteX181" fmla="*/ 1474658 w 1710469"/>
                <a:gd name="connsiteY181" fmla="*/ 1057618 h 2509974"/>
                <a:gd name="connsiteX182" fmla="*/ 1394221 w 1710469"/>
                <a:gd name="connsiteY182" fmla="*/ 809417 h 2509974"/>
                <a:gd name="connsiteX183" fmla="*/ 1387333 w 1710469"/>
                <a:gd name="connsiteY183" fmla="*/ 766517 h 2509974"/>
                <a:gd name="connsiteX184" fmla="*/ 1360520 w 1710469"/>
                <a:gd name="connsiteY184" fmla="*/ 721328 h 2509974"/>
                <a:gd name="connsiteX185" fmla="*/ 1358232 w 1710469"/>
                <a:gd name="connsiteY185" fmla="*/ 663103 h 2509974"/>
                <a:gd name="connsiteX186" fmla="*/ 1352106 w 1710469"/>
                <a:gd name="connsiteY186" fmla="*/ 639365 h 2509974"/>
                <a:gd name="connsiteX187" fmla="*/ 1334493 w 1710469"/>
                <a:gd name="connsiteY187" fmla="*/ 600302 h 2509974"/>
                <a:gd name="connsiteX188" fmla="*/ 1327605 w 1710469"/>
                <a:gd name="connsiteY188" fmla="*/ 529064 h 2509974"/>
                <a:gd name="connsiteX189" fmla="*/ 1319169 w 1710469"/>
                <a:gd name="connsiteY189" fmla="*/ 514502 h 2509974"/>
                <a:gd name="connsiteX190" fmla="*/ 1313043 w 1710469"/>
                <a:gd name="connsiteY190" fmla="*/ 496126 h 2509974"/>
                <a:gd name="connsiteX191" fmla="*/ 1294667 w 1710469"/>
                <a:gd name="connsiteY191" fmla="*/ 477750 h 2509974"/>
                <a:gd name="connsiteX192" fmla="*/ 1314592 w 1710469"/>
                <a:gd name="connsiteY192" fmla="*/ 435613 h 2509974"/>
                <a:gd name="connsiteX193" fmla="*/ 1323792 w 1710469"/>
                <a:gd name="connsiteY193" fmla="*/ 376625 h 2509974"/>
                <a:gd name="connsiteX194" fmla="*/ 1305416 w 1710469"/>
                <a:gd name="connsiteY194" fmla="*/ 332200 h 2509974"/>
                <a:gd name="connsiteX195" fmla="*/ 1299290 w 1710469"/>
                <a:gd name="connsiteY195" fmla="*/ 297736 h 2509974"/>
                <a:gd name="connsiteX196" fmla="*/ 1284728 w 1710469"/>
                <a:gd name="connsiteY196" fmla="*/ 280886 h 2509974"/>
                <a:gd name="connsiteX197" fmla="*/ 1274003 w 1710469"/>
                <a:gd name="connsiteY197" fmla="*/ 268636 h 2509974"/>
                <a:gd name="connsiteX198" fmla="*/ 1247954 w 1710469"/>
                <a:gd name="connsiteY198" fmla="*/ 260222 h 2509974"/>
                <a:gd name="connsiteX199" fmla="*/ 1218852 w 1710469"/>
                <a:gd name="connsiteY199" fmla="*/ 212722 h 2509974"/>
                <a:gd name="connsiteX200" fmla="*/ 1172878 w 1710469"/>
                <a:gd name="connsiteY200" fmla="*/ 170585 h 2509974"/>
                <a:gd name="connsiteX201" fmla="*/ 1120016 w 1710469"/>
                <a:gd name="connsiteY201" fmla="*/ 170585 h 2509974"/>
                <a:gd name="connsiteX202" fmla="*/ 1087841 w 1710469"/>
                <a:gd name="connsiteY202" fmla="*/ 140698 h 2509974"/>
                <a:gd name="connsiteX203" fmla="*/ 1065628 w 1710469"/>
                <a:gd name="connsiteY203" fmla="*/ 129210 h 2509974"/>
                <a:gd name="connsiteX204" fmla="*/ 1048015 w 1710469"/>
                <a:gd name="connsiteY204" fmla="*/ 114648 h 2509974"/>
                <a:gd name="connsiteX205" fmla="*/ 1028876 w 1710469"/>
                <a:gd name="connsiteY205" fmla="*/ 109286 h 2509974"/>
                <a:gd name="connsiteX206" fmla="*/ 1009738 w 1710469"/>
                <a:gd name="connsiteY206" fmla="*/ 123848 h 2509974"/>
                <a:gd name="connsiteX207" fmla="*/ 976038 w 1710469"/>
                <a:gd name="connsiteY207" fmla="*/ 106235 h 2509974"/>
                <a:gd name="connsiteX208" fmla="*/ 983688 w 1710469"/>
                <a:gd name="connsiteY208" fmla="*/ 72534 h 2509974"/>
                <a:gd name="connsiteX209" fmla="*/ 939262 w 1710469"/>
                <a:gd name="connsiteY209" fmla="*/ 54158 h 2509974"/>
                <a:gd name="connsiteX210" fmla="*/ 944625 w 1710469"/>
                <a:gd name="connsiteY210" fmla="*/ 35020 h 2509974"/>
                <a:gd name="connsiteX211" fmla="*/ 917050 w 1710469"/>
                <a:gd name="connsiteY211" fmla="*/ 15858 h 2509974"/>
                <a:gd name="connsiteX212" fmla="*/ 868787 w 1710469"/>
                <a:gd name="connsiteY212" fmla="*/ 9733 h 2509974"/>
                <a:gd name="connsiteX213" fmla="*/ 842737 w 1710469"/>
                <a:gd name="connsiteY213" fmla="*/ 533 h 2509974"/>
                <a:gd name="connsiteX214" fmla="*/ 811325 w 1710469"/>
                <a:gd name="connsiteY214" fmla="*/ 28871 h 2509974"/>
                <a:gd name="connsiteX215" fmla="*/ 788419 w 1710469"/>
                <a:gd name="connsiteY215" fmla="*/ 53627 h 2509974"/>
                <a:gd name="connsiteX216" fmla="*/ 788812 w 1710469"/>
                <a:gd name="connsiteY216" fmla="*/ 54181 h 2509974"/>
                <a:gd name="connsiteX217" fmla="*/ 799352 w 1710469"/>
                <a:gd name="connsiteY217" fmla="*/ 80555 h 2509974"/>
                <a:gd name="connsiteX218" fmla="*/ 794821 w 1710469"/>
                <a:gd name="connsiteY218" fmla="*/ 91095 h 2509974"/>
                <a:gd name="connsiteX219" fmla="*/ 784281 w 1710469"/>
                <a:gd name="connsiteY219" fmla="*/ 99393 h 2509974"/>
                <a:gd name="connsiteX220" fmla="*/ 788812 w 1710469"/>
                <a:gd name="connsiteY220" fmla="*/ 106165 h 2509974"/>
                <a:gd name="connsiteX221" fmla="*/ 792579 w 1710469"/>
                <a:gd name="connsiteY221" fmla="*/ 115203 h 2509974"/>
                <a:gd name="connsiteX222" fmla="*/ 790314 w 1710469"/>
                <a:gd name="connsiteY222" fmla="*/ 125743 h 2509974"/>
                <a:gd name="connsiteX223" fmla="*/ 791817 w 1710469"/>
                <a:gd name="connsiteY223" fmla="*/ 136283 h 2509974"/>
                <a:gd name="connsiteX224" fmla="*/ 779011 w 1710469"/>
                <a:gd name="connsiteY224" fmla="*/ 149851 h 2509974"/>
                <a:gd name="connsiteX225" fmla="*/ 763941 w 1710469"/>
                <a:gd name="connsiteY225" fmla="*/ 143079 h 2509974"/>
                <a:gd name="connsiteX226" fmla="*/ 750373 w 1710469"/>
                <a:gd name="connsiteY226" fmla="*/ 160415 h 2509974"/>
                <a:gd name="connsiteX227" fmla="*/ 726265 w 1710469"/>
                <a:gd name="connsiteY227" fmla="*/ 171717 h 2509974"/>
                <a:gd name="connsiteX228" fmla="*/ 691593 w 1710469"/>
                <a:gd name="connsiteY228" fmla="*/ 158149 h 2509974"/>
                <a:gd name="connsiteX229" fmla="*/ 670490 w 1710469"/>
                <a:gd name="connsiteY229" fmla="*/ 189053 h 2509974"/>
                <a:gd name="connsiteX230" fmla="*/ 648647 w 1710469"/>
                <a:gd name="connsiteY230" fmla="*/ 189816 h 2509974"/>
                <a:gd name="connsiteX231" fmla="*/ 644117 w 1710469"/>
                <a:gd name="connsiteY231" fmla="*/ 210156 h 2509974"/>
                <a:gd name="connsiteX232" fmla="*/ 631311 w 1710469"/>
                <a:gd name="connsiteY232" fmla="*/ 203384 h 2509974"/>
                <a:gd name="connsiteX233" fmla="*/ 617743 w 1710469"/>
                <a:gd name="connsiteY233" fmla="*/ 208654 h 2509974"/>
                <a:gd name="connsiteX234" fmla="*/ 614739 w 1710469"/>
                <a:gd name="connsiteY234" fmla="*/ 231260 h 2509974"/>
                <a:gd name="connsiteX235" fmla="*/ 579327 w 1710469"/>
                <a:gd name="connsiteY235" fmla="*/ 262903 h 2509974"/>
                <a:gd name="connsiteX236" fmla="*/ 601170 w 1710469"/>
                <a:gd name="connsiteY236" fmla="*/ 278736 h 2509974"/>
                <a:gd name="connsiteX237" fmla="*/ 604175 w 1710469"/>
                <a:gd name="connsiteY237" fmla="*/ 292304 h 2509974"/>
                <a:gd name="connsiteX238" fmla="*/ 613213 w 1710469"/>
                <a:gd name="connsiteY238" fmla="*/ 305873 h 2509974"/>
                <a:gd name="connsiteX239" fmla="*/ 619246 w 1710469"/>
                <a:gd name="connsiteY239" fmla="*/ 317175 h 2509974"/>
                <a:gd name="connsiteX240" fmla="*/ 626018 w 1710469"/>
                <a:gd name="connsiteY240" fmla="*/ 320180 h 2509974"/>
                <a:gd name="connsiteX241" fmla="*/ 634316 w 1710469"/>
                <a:gd name="connsiteY241" fmla="*/ 336753 h 2509974"/>
                <a:gd name="connsiteX242" fmla="*/ 650889 w 1710469"/>
                <a:gd name="connsiteY242" fmla="*/ 336753 h 2509974"/>
                <a:gd name="connsiteX243" fmla="*/ 656922 w 1710469"/>
                <a:gd name="connsiteY243" fmla="*/ 326953 h 2509974"/>
                <a:gd name="connsiteX244" fmla="*/ 667462 w 1710469"/>
                <a:gd name="connsiteY244" fmla="*/ 325450 h 2509974"/>
                <a:gd name="connsiteX245" fmla="*/ 681770 w 1710469"/>
                <a:gd name="connsiteY245" fmla="*/ 351824 h 2509974"/>
                <a:gd name="connsiteX246" fmla="*/ 703613 w 1710469"/>
                <a:gd name="connsiteY246" fmla="*/ 384970 h 2509974"/>
                <a:gd name="connsiteX247" fmla="*/ 688542 w 1710469"/>
                <a:gd name="connsiteY247" fmla="*/ 391002 h 2509974"/>
                <a:gd name="connsiteX248" fmla="*/ 678742 w 1710469"/>
                <a:gd name="connsiteY248" fmla="*/ 401542 h 2509974"/>
                <a:gd name="connsiteX249" fmla="*/ 679505 w 1710469"/>
                <a:gd name="connsiteY249" fmla="*/ 434688 h 2509974"/>
                <a:gd name="connsiteX250" fmla="*/ 684035 w 1710469"/>
                <a:gd name="connsiteY250" fmla="*/ 440721 h 2509974"/>
                <a:gd name="connsiteX251" fmla="*/ 710408 w 1710469"/>
                <a:gd name="connsiteY251" fmla="*/ 449759 h 2509974"/>
                <a:gd name="connsiteX252" fmla="*/ 746582 w 1710469"/>
                <a:gd name="connsiteY252" fmla="*/ 494970 h 2509974"/>
                <a:gd name="connsiteX253" fmla="*/ 747345 w 1710469"/>
                <a:gd name="connsiteY253" fmla="*/ 519079 h 2509974"/>
                <a:gd name="connsiteX254" fmla="*/ 768448 w 1710469"/>
                <a:gd name="connsiteY254" fmla="*/ 550722 h 2509974"/>
                <a:gd name="connsiteX255" fmla="*/ 777486 w 1710469"/>
                <a:gd name="connsiteY255" fmla="*/ 549959 h 2509974"/>
                <a:gd name="connsiteX256" fmla="*/ 809892 w 1710469"/>
                <a:gd name="connsiteY256" fmla="*/ 581603 h 2509974"/>
                <a:gd name="connsiteX257" fmla="*/ 806887 w 1710469"/>
                <a:gd name="connsiteY257" fmla="*/ 597436 h 2509974"/>
                <a:gd name="connsiteX258" fmla="*/ 813660 w 1710469"/>
                <a:gd name="connsiteY258" fmla="*/ 623046 h 2509974"/>
                <a:gd name="connsiteX259" fmla="*/ 812157 w 1710469"/>
                <a:gd name="connsiteY259" fmla="*/ 652425 h 2509974"/>
                <a:gd name="connsiteX260" fmla="*/ 785784 w 1710469"/>
                <a:gd name="connsiteY260" fmla="*/ 679561 h 2509974"/>
                <a:gd name="connsiteX261" fmla="*/ 781254 w 1710469"/>
                <a:gd name="connsiteY261" fmla="*/ 726275 h 2509974"/>
                <a:gd name="connsiteX262" fmla="*/ 769951 w 1710469"/>
                <a:gd name="connsiteY262" fmla="*/ 746615 h 2509974"/>
                <a:gd name="connsiteX263" fmla="*/ 767685 w 1710469"/>
                <a:gd name="connsiteY263" fmla="*/ 778259 h 2509974"/>
                <a:gd name="connsiteX264" fmla="*/ 751113 w 1710469"/>
                <a:gd name="connsiteY264" fmla="*/ 775994 h 2509974"/>
                <a:gd name="connsiteX265" fmla="*/ 735279 w 1710469"/>
                <a:gd name="connsiteY265" fmla="*/ 792566 h 2509974"/>
                <a:gd name="connsiteX266" fmla="*/ 726242 w 1710469"/>
                <a:gd name="connsiteY266" fmla="*/ 794832 h 2509974"/>
                <a:gd name="connsiteX267" fmla="*/ 724739 w 1710469"/>
                <a:gd name="connsiteY267" fmla="*/ 782026 h 2509974"/>
                <a:gd name="connsiteX268" fmla="*/ 709668 w 1710469"/>
                <a:gd name="connsiteY268" fmla="*/ 796334 h 2509974"/>
                <a:gd name="connsiteX269" fmla="*/ 708166 w 1710469"/>
                <a:gd name="connsiteY269" fmla="*/ 829480 h 2509974"/>
                <a:gd name="connsiteX270" fmla="*/ 696101 w 1710469"/>
                <a:gd name="connsiteY270" fmla="*/ 832485 h 2509974"/>
                <a:gd name="connsiteX271" fmla="*/ 687802 w 1710469"/>
                <a:gd name="connsiteY271" fmla="*/ 814409 h 2509974"/>
                <a:gd name="connsiteX272" fmla="*/ 647861 w 1710469"/>
                <a:gd name="connsiteY272" fmla="*/ 849820 h 2509974"/>
                <a:gd name="connsiteX273" fmla="*/ 628260 w 1710469"/>
                <a:gd name="connsiteY273" fmla="*/ 861123 h 2509974"/>
                <a:gd name="connsiteX274" fmla="*/ 608659 w 1710469"/>
                <a:gd name="connsiteY274" fmla="*/ 865654 h 2509974"/>
                <a:gd name="connsiteX275" fmla="*/ 607897 w 1710469"/>
                <a:gd name="connsiteY275" fmla="*/ 882989 h 2509974"/>
                <a:gd name="connsiteX276" fmla="*/ 610162 w 1710469"/>
                <a:gd name="connsiteY276" fmla="*/ 900325 h 2509974"/>
                <a:gd name="connsiteX277" fmla="*/ 603389 w 1710469"/>
                <a:gd name="connsiteY277" fmla="*/ 903330 h 2509974"/>
                <a:gd name="connsiteX278" fmla="*/ 592086 w 1710469"/>
                <a:gd name="connsiteY278" fmla="*/ 901065 h 2509974"/>
                <a:gd name="connsiteX279" fmla="*/ 588319 w 1710469"/>
                <a:gd name="connsiteY279" fmla="*/ 889762 h 2509974"/>
                <a:gd name="connsiteX280" fmla="*/ 575514 w 1710469"/>
                <a:gd name="connsiteY280" fmla="*/ 885231 h 2509974"/>
                <a:gd name="connsiteX281" fmla="*/ 541605 w 1710469"/>
                <a:gd name="connsiteY281" fmla="*/ 907837 h 2509974"/>
                <a:gd name="connsiteX282" fmla="*/ 525032 w 1710469"/>
                <a:gd name="connsiteY282" fmla="*/ 929680 h 2509974"/>
                <a:gd name="connsiteX283" fmla="*/ 496394 w 1710469"/>
                <a:gd name="connsiteY283" fmla="*/ 948518 h 2509974"/>
                <a:gd name="connsiteX284" fmla="*/ 478318 w 1710469"/>
                <a:gd name="connsiteY284" fmla="*/ 966594 h 2509974"/>
                <a:gd name="connsiteX285" fmla="*/ 451944 w 1710469"/>
                <a:gd name="connsiteY285" fmla="*/ 990702 h 2509974"/>
                <a:gd name="connsiteX286" fmla="*/ 439140 w 1710469"/>
                <a:gd name="connsiteY286" fmla="*/ 1008777 h 2509974"/>
                <a:gd name="connsiteX287" fmla="*/ 377355 w 1710469"/>
                <a:gd name="connsiteY287" fmla="*/ 1062287 h 2509974"/>
                <a:gd name="connsiteX288" fmla="*/ 322343 w 1710469"/>
                <a:gd name="connsiteY288" fmla="*/ 1090163 h 2509974"/>
                <a:gd name="connsiteX289" fmla="*/ 316310 w 1710469"/>
                <a:gd name="connsiteY289" fmla="*/ 1117299 h 2509974"/>
                <a:gd name="connsiteX290" fmla="*/ 305007 w 1710469"/>
                <a:gd name="connsiteY290" fmla="*/ 1122569 h 2509974"/>
                <a:gd name="connsiteX291" fmla="*/ 286932 w 1710469"/>
                <a:gd name="connsiteY291" fmla="*/ 1104493 h 2509974"/>
                <a:gd name="connsiteX292" fmla="*/ 262061 w 1710469"/>
                <a:gd name="connsiteY292" fmla="*/ 1111266 h 2509974"/>
                <a:gd name="connsiteX293" fmla="*/ 228915 w 1710469"/>
                <a:gd name="connsiteY293" fmla="*/ 1122569 h 2509974"/>
                <a:gd name="connsiteX294" fmla="*/ 221380 w 1710469"/>
                <a:gd name="connsiteY294" fmla="*/ 1143672 h 2509974"/>
                <a:gd name="connsiteX295" fmla="*/ 211579 w 1710469"/>
                <a:gd name="connsiteY295" fmla="*/ 1164775 h 2509974"/>
                <a:gd name="connsiteX296" fmla="*/ 172401 w 1710469"/>
                <a:gd name="connsiteY296" fmla="*/ 1175315 h 2509974"/>
                <a:gd name="connsiteX297" fmla="*/ 132459 w 1710469"/>
                <a:gd name="connsiteY297" fmla="*/ 1154975 h 2509974"/>
                <a:gd name="connsiteX298" fmla="*/ 74443 w 1710469"/>
                <a:gd name="connsiteY298" fmla="*/ 1139904 h 2509974"/>
                <a:gd name="connsiteX299" fmla="*/ 51837 w 1710469"/>
                <a:gd name="connsiteY299" fmla="*/ 1142909 h 2509974"/>
                <a:gd name="connsiteX300" fmla="*/ 28468 w 1710469"/>
                <a:gd name="connsiteY300" fmla="*/ 1154975 h 2509974"/>
                <a:gd name="connsiteX301" fmla="*/ 2789 w 1710469"/>
                <a:gd name="connsiteY301" fmla="*/ 1154582 h 2509974"/>
                <a:gd name="connsiteX302" fmla="*/ 2603 w 1710469"/>
                <a:gd name="connsiteY302" fmla="*/ 1154651 h 25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710469" h="2509974">
                  <a:moveTo>
                    <a:pt x="2603" y="1154651"/>
                  </a:moveTo>
                  <a:cubicBezTo>
                    <a:pt x="2603" y="1154651"/>
                    <a:pt x="-1465" y="1163481"/>
                    <a:pt x="570" y="1166208"/>
                  </a:cubicBezTo>
                  <a:cubicBezTo>
                    <a:pt x="2603" y="1168936"/>
                    <a:pt x="12127" y="1173674"/>
                    <a:pt x="9399" y="1175731"/>
                  </a:cubicBezTo>
                  <a:cubicBezTo>
                    <a:pt x="6672" y="1177765"/>
                    <a:pt x="-1488" y="1176402"/>
                    <a:pt x="1240" y="1180493"/>
                  </a:cubicBezTo>
                  <a:cubicBezTo>
                    <a:pt x="3967" y="1184561"/>
                    <a:pt x="7365" y="1190686"/>
                    <a:pt x="7365" y="1192720"/>
                  </a:cubicBezTo>
                  <a:cubicBezTo>
                    <a:pt x="7365" y="1194755"/>
                    <a:pt x="5331" y="1211073"/>
                    <a:pt x="10092" y="1215835"/>
                  </a:cubicBezTo>
                  <a:cubicBezTo>
                    <a:pt x="14854" y="1220596"/>
                    <a:pt x="24377" y="1229426"/>
                    <a:pt x="25047" y="1233494"/>
                  </a:cubicBezTo>
                  <a:cubicBezTo>
                    <a:pt x="25718" y="1237562"/>
                    <a:pt x="27082" y="1242994"/>
                    <a:pt x="29115" y="1245721"/>
                  </a:cubicBezTo>
                  <a:cubicBezTo>
                    <a:pt x="31150" y="1248449"/>
                    <a:pt x="48138" y="1259983"/>
                    <a:pt x="48138" y="1264074"/>
                  </a:cubicBezTo>
                  <a:cubicBezTo>
                    <a:pt x="48138" y="1268142"/>
                    <a:pt x="44741" y="1277665"/>
                    <a:pt x="48138" y="1280370"/>
                  </a:cubicBezTo>
                  <a:cubicBezTo>
                    <a:pt x="51536" y="1283097"/>
                    <a:pt x="65128" y="1290563"/>
                    <a:pt x="65128" y="1290563"/>
                  </a:cubicBezTo>
                  <a:cubicBezTo>
                    <a:pt x="65128" y="1290563"/>
                    <a:pt x="46105" y="1304154"/>
                    <a:pt x="48832" y="1307552"/>
                  </a:cubicBezTo>
                  <a:cubicBezTo>
                    <a:pt x="51559" y="1310950"/>
                    <a:pt x="58355" y="1318416"/>
                    <a:pt x="54957" y="1321143"/>
                  </a:cubicBezTo>
                  <a:cubicBezTo>
                    <a:pt x="51559" y="1323871"/>
                    <a:pt x="46128" y="1330666"/>
                    <a:pt x="46128" y="1330666"/>
                  </a:cubicBezTo>
                  <a:cubicBezTo>
                    <a:pt x="46128" y="1330666"/>
                    <a:pt x="57685" y="1336769"/>
                    <a:pt x="61753" y="1333394"/>
                  </a:cubicBezTo>
                  <a:cubicBezTo>
                    <a:pt x="65844" y="1329996"/>
                    <a:pt x="65844" y="1329996"/>
                    <a:pt x="65844" y="1329996"/>
                  </a:cubicBezTo>
                  <a:lnTo>
                    <a:pt x="99129" y="1351747"/>
                  </a:lnTo>
                  <a:cubicBezTo>
                    <a:pt x="99129" y="1351747"/>
                    <a:pt x="89606" y="1359212"/>
                    <a:pt x="84867" y="1357178"/>
                  </a:cubicBezTo>
                  <a:cubicBezTo>
                    <a:pt x="80129" y="1355144"/>
                    <a:pt x="78742" y="1353110"/>
                    <a:pt x="74674" y="1352417"/>
                  </a:cubicBezTo>
                  <a:cubicBezTo>
                    <a:pt x="70605" y="1351747"/>
                    <a:pt x="63810" y="1353781"/>
                    <a:pt x="59719" y="1351053"/>
                  </a:cubicBezTo>
                  <a:cubicBezTo>
                    <a:pt x="55651" y="1348326"/>
                    <a:pt x="51559" y="1346985"/>
                    <a:pt x="49526" y="1349689"/>
                  </a:cubicBezTo>
                  <a:cubicBezTo>
                    <a:pt x="47491" y="1352417"/>
                    <a:pt x="50219" y="1370747"/>
                    <a:pt x="52253" y="1375508"/>
                  </a:cubicBezTo>
                  <a:cubicBezTo>
                    <a:pt x="54287" y="1380270"/>
                    <a:pt x="57015" y="1389770"/>
                    <a:pt x="57685" y="1393861"/>
                  </a:cubicBezTo>
                  <a:cubicBezTo>
                    <a:pt x="58378" y="1397929"/>
                    <a:pt x="59048" y="1402690"/>
                    <a:pt x="54287" y="1402690"/>
                  </a:cubicBezTo>
                  <a:cubicBezTo>
                    <a:pt x="49526" y="1402690"/>
                    <a:pt x="35934" y="1402020"/>
                    <a:pt x="35934" y="1402020"/>
                  </a:cubicBezTo>
                  <a:lnTo>
                    <a:pt x="45457" y="1428509"/>
                  </a:lnTo>
                  <a:cubicBezTo>
                    <a:pt x="45457" y="1428509"/>
                    <a:pt x="55651" y="1423077"/>
                    <a:pt x="57015" y="1426475"/>
                  </a:cubicBezTo>
                  <a:cubicBezTo>
                    <a:pt x="58378" y="1429873"/>
                    <a:pt x="66514" y="1450930"/>
                    <a:pt x="69242" y="1457725"/>
                  </a:cubicBezTo>
                  <a:cubicBezTo>
                    <a:pt x="71969" y="1464521"/>
                    <a:pt x="78765" y="1470646"/>
                    <a:pt x="76708" y="1472680"/>
                  </a:cubicBezTo>
                  <a:cubicBezTo>
                    <a:pt x="74674" y="1474714"/>
                    <a:pt x="65844" y="1478112"/>
                    <a:pt x="67878" y="1483544"/>
                  </a:cubicBezTo>
                  <a:cubicBezTo>
                    <a:pt x="69912" y="1488976"/>
                    <a:pt x="72640" y="1491010"/>
                    <a:pt x="72640" y="1496465"/>
                  </a:cubicBezTo>
                  <a:cubicBezTo>
                    <a:pt x="72640" y="1501897"/>
                    <a:pt x="80106" y="1515488"/>
                    <a:pt x="80106" y="1519556"/>
                  </a:cubicBezTo>
                  <a:cubicBezTo>
                    <a:pt x="80106" y="1523647"/>
                    <a:pt x="78742" y="1529749"/>
                    <a:pt x="82139" y="1532477"/>
                  </a:cubicBezTo>
                  <a:cubicBezTo>
                    <a:pt x="85538" y="1535204"/>
                    <a:pt x="92333" y="1545398"/>
                    <a:pt x="89606" y="1546738"/>
                  </a:cubicBezTo>
                  <a:cubicBezTo>
                    <a:pt x="86878" y="1548102"/>
                    <a:pt x="80776" y="1547409"/>
                    <a:pt x="82139" y="1552170"/>
                  </a:cubicBezTo>
                  <a:cubicBezTo>
                    <a:pt x="83503" y="1556932"/>
                    <a:pt x="84174" y="1568489"/>
                    <a:pt x="84174" y="1568489"/>
                  </a:cubicBezTo>
                  <a:lnTo>
                    <a:pt x="105924" y="1593637"/>
                  </a:lnTo>
                  <a:cubicBezTo>
                    <a:pt x="105924" y="1593637"/>
                    <a:pt x="128345" y="1586842"/>
                    <a:pt x="131743" y="1588205"/>
                  </a:cubicBezTo>
                  <a:cubicBezTo>
                    <a:pt x="135141" y="1589569"/>
                    <a:pt x="137868" y="1590933"/>
                    <a:pt x="144664" y="1590933"/>
                  </a:cubicBezTo>
                  <a:cubicBezTo>
                    <a:pt x="151459" y="1590933"/>
                    <a:pt x="171846" y="1586171"/>
                    <a:pt x="173880" y="1588205"/>
                  </a:cubicBezTo>
                  <a:cubicBezTo>
                    <a:pt x="175914" y="1590239"/>
                    <a:pt x="178641" y="1593637"/>
                    <a:pt x="180005" y="1599069"/>
                  </a:cubicBezTo>
                  <a:cubicBezTo>
                    <a:pt x="181369" y="1604501"/>
                    <a:pt x="182040" y="1609263"/>
                    <a:pt x="186130" y="1611990"/>
                  </a:cubicBezTo>
                  <a:cubicBezTo>
                    <a:pt x="190199" y="1614717"/>
                    <a:pt x="202426" y="1621513"/>
                    <a:pt x="203120" y="1624911"/>
                  </a:cubicBezTo>
                  <a:cubicBezTo>
                    <a:pt x="203813" y="1628309"/>
                    <a:pt x="203813" y="1639172"/>
                    <a:pt x="208552" y="1639172"/>
                  </a:cubicBezTo>
                  <a:cubicBezTo>
                    <a:pt x="213290" y="1639172"/>
                    <a:pt x="231666" y="1641900"/>
                    <a:pt x="235064" y="1639843"/>
                  </a:cubicBezTo>
                  <a:cubicBezTo>
                    <a:pt x="238461" y="1637809"/>
                    <a:pt x="243894" y="1634411"/>
                    <a:pt x="245257" y="1629649"/>
                  </a:cubicBezTo>
                  <a:cubicBezTo>
                    <a:pt x="246621" y="1624888"/>
                    <a:pt x="244563" y="1617422"/>
                    <a:pt x="248655" y="1618092"/>
                  </a:cubicBezTo>
                  <a:cubicBezTo>
                    <a:pt x="252746" y="1618762"/>
                    <a:pt x="264973" y="1622854"/>
                    <a:pt x="264973" y="1622854"/>
                  </a:cubicBezTo>
                  <a:lnTo>
                    <a:pt x="251383" y="1654798"/>
                  </a:lnTo>
                  <a:cubicBezTo>
                    <a:pt x="251383" y="1654798"/>
                    <a:pt x="266337" y="1654104"/>
                    <a:pt x="266337" y="1658195"/>
                  </a:cubicBezTo>
                  <a:cubicBezTo>
                    <a:pt x="266337" y="1662287"/>
                    <a:pt x="264973" y="1665661"/>
                    <a:pt x="260212" y="1664991"/>
                  </a:cubicBezTo>
                  <a:cubicBezTo>
                    <a:pt x="255451" y="1664321"/>
                    <a:pt x="247291" y="1659559"/>
                    <a:pt x="243894" y="1659559"/>
                  </a:cubicBezTo>
                  <a:cubicBezTo>
                    <a:pt x="240495" y="1659559"/>
                    <a:pt x="232336" y="1664991"/>
                    <a:pt x="232336" y="1664991"/>
                  </a:cubicBezTo>
                  <a:cubicBezTo>
                    <a:pt x="232336" y="1664991"/>
                    <a:pt x="233700" y="1675184"/>
                    <a:pt x="231666" y="1677218"/>
                  </a:cubicBezTo>
                  <a:cubicBezTo>
                    <a:pt x="229632" y="1679252"/>
                    <a:pt x="224200" y="1685378"/>
                    <a:pt x="226234" y="1688775"/>
                  </a:cubicBezTo>
                  <a:cubicBezTo>
                    <a:pt x="228268" y="1692173"/>
                    <a:pt x="233029" y="1698299"/>
                    <a:pt x="233029" y="1701003"/>
                  </a:cubicBezTo>
                  <a:cubicBezTo>
                    <a:pt x="233029" y="1703730"/>
                    <a:pt x="233029" y="1707128"/>
                    <a:pt x="237791" y="1711867"/>
                  </a:cubicBezTo>
                  <a:cubicBezTo>
                    <a:pt x="242553" y="1716628"/>
                    <a:pt x="265644" y="1733617"/>
                    <a:pt x="265644" y="1733617"/>
                  </a:cubicBezTo>
                  <a:cubicBezTo>
                    <a:pt x="265644" y="1733617"/>
                    <a:pt x="265644" y="1724094"/>
                    <a:pt x="269712" y="1724094"/>
                  </a:cubicBezTo>
                  <a:cubicBezTo>
                    <a:pt x="273780" y="1724094"/>
                    <a:pt x="279235" y="1724094"/>
                    <a:pt x="284667" y="1728162"/>
                  </a:cubicBezTo>
                  <a:cubicBezTo>
                    <a:pt x="290099" y="1732230"/>
                    <a:pt x="292133" y="1734958"/>
                    <a:pt x="296894" y="1736322"/>
                  </a:cubicBezTo>
                  <a:cubicBezTo>
                    <a:pt x="301656" y="1737685"/>
                    <a:pt x="312520" y="1739049"/>
                    <a:pt x="309815" y="1744481"/>
                  </a:cubicBezTo>
                  <a:cubicBezTo>
                    <a:pt x="307088" y="1749913"/>
                    <a:pt x="302349" y="1753981"/>
                    <a:pt x="305747" y="1756708"/>
                  </a:cubicBezTo>
                  <a:cubicBezTo>
                    <a:pt x="309145" y="1759436"/>
                    <a:pt x="322736" y="1761470"/>
                    <a:pt x="323429" y="1766902"/>
                  </a:cubicBezTo>
                  <a:cubicBezTo>
                    <a:pt x="324100" y="1772334"/>
                    <a:pt x="323429" y="1773697"/>
                    <a:pt x="325463" y="1775061"/>
                  </a:cubicBezTo>
                  <a:cubicBezTo>
                    <a:pt x="327498" y="1776425"/>
                    <a:pt x="331589" y="1778459"/>
                    <a:pt x="328861" y="1781163"/>
                  </a:cubicBezTo>
                  <a:cubicBezTo>
                    <a:pt x="326134" y="1783891"/>
                    <a:pt x="307111" y="1794084"/>
                    <a:pt x="310508" y="1795425"/>
                  </a:cubicBezTo>
                  <a:cubicBezTo>
                    <a:pt x="313906" y="1796788"/>
                    <a:pt x="324100" y="1809016"/>
                    <a:pt x="322736" y="1811050"/>
                  </a:cubicBezTo>
                  <a:cubicBezTo>
                    <a:pt x="321372" y="1813084"/>
                    <a:pt x="317304" y="1817846"/>
                    <a:pt x="317974" y="1822607"/>
                  </a:cubicBezTo>
                  <a:cubicBezTo>
                    <a:pt x="318645" y="1827369"/>
                    <a:pt x="320009" y="1840266"/>
                    <a:pt x="320009" y="1840266"/>
                  </a:cubicBezTo>
                  <a:cubicBezTo>
                    <a:pt x="320009" y="1840266"/>
                    <a:pt x="331566" y="1827345"/>
                    <a:pt x="335634" y="1828039"/>
                  </a:cubicBezTo>
                  <a:cubicBezTo>
                    <a:pt x="339725" y="1828709"/>
                    <a:pt x="342429" y="1829403"/>
                    <a:pt x="342429" y="1832107"/>
                  </a:cubicBezTo>
                  <a:cubicBezTo>
                    <a:pt x="342429" y="1834811"/>
                    <a:pt x="334963" y="1851823"/>
                    <a:pt x="337668" y="1853857"/>
                  </a:cubicBezTo>
                  <a:cubicBezTo>
                    <a:pt x="340372" y="1855892"/>
                    <a:pt x="344463" y="1853857"/>
                    <a:pt x="345134" y="1857926"/>
                  </a:cubicBezTo>
                  <a:cubicBezTo>
                    <a:pt x="345827" y="1862017"/>
                    <a:pt x="345134" y="1871517"/>
                    <a:pt x="345134" y="1871517"/>
                  </a:cubicBezTo>
                  <a:cubicBezTo>
                    <a:pt x="345134" y="1871517"/>
                    <a:pt x="360759" y="1868119"/>
                    <a:pt x="363487" y="1871517"/>
                  </a:cubicBezTo>
                  <a:cubicBezTo>
                    <a:pt x="366214" y="1874915"/>
                    <a:pt x="379805" y="1881040"/>
                    <a:pt x="379805" y="1881040"/>
                  </a:cubicBezTo>
                  <a:lnTo>
                    <a:pt x="391362" y="1858619"/>
                  </a:lnTo>
                  <a:cubicBezTo>
                    <a:pt x="391362" y="1858619"/>
                    <a:pt x="410385" y="1879676"/>
                    <a:pt x="415147" y="1877642"/>
                  </a:cubicBezTo>
                  <a:cubicBezTo>
                    <a:pt x="419908" y="1875608"/>
                    <a:pt x="433499" y="1864721"/>
                    <a:pt x="438261" y="1864721"/>
                  </a:cubicBezTo>
                  <a:cubicBezTo>
                    <a:pt x="443023" y="1864721"/>
                    <a:pt x="464773" y="1862687"/>
                    <a:pt x="464773" y="1862687"/>
                  </a:cubicBezTo>
                  <a:lnTo>
                    <a:pt x="466137" y="1840937"/>
                  </a:lnTo>
                  <a:cubicBezTo>
                    <a:pt x="466137" y="1840937"/>
                    <a:pt x="465443" y="1832107"/>
                    <a:pt x="471569" y="1832107"/>
                  </a:cubicBezTo>
                  <a:cubicBezTo>
                    <a:pt x="477694" y="1832107"/>
                    <a:pt x="496717" y="1830743"/>
                    <a:pt x="499421" y="1828709"/>
                  </a:cubicBezTo>
                  <a:cubicBezTo>
                    <a:pt x="502149" y="1826675"/>
                    <a:pt x="506217" y="1815118"/>
                    <a:pt x="510285" y="1817846"/>
                  </a:cubicBezTo>
                  <a:cubicBezTo>
                    <a:pt x="514353" y="1820573"/>
                    <a:pt x="524547" y="1827369"/>
                    <a:pt x="523183" y="1834164"/>
                  </a:cubicBezTo>
                  <a:cubicBezTo>
                    <a:pt x="521819" y="1840960"/>
                    <a:pt x="511626" y="1853187"/>
                    <a:pt x="515717" y="1853881"/>
                  </a:cubicBezTo>
                  <a:cubicBezTo>
                    <a:pt x="519785" y="1854551"/>
                    <a:pt x="535433" y="1851847"/>
                    <a:pt x="535433" y="1856608"/>
                  </a:cubicBezTo>
                  <a:cubicBezTo>
                    <a:pt x="535433" y="1861370"/>
                    <a:pt x="534740" y="1879029"/>
                    <a:pt x="534740" y="1879029"/>
                  </a:cubicBezTo>
                  <a:lnTo>
                    <a:pt x="498058" y="1883097"/>
                  </a:lnTo>
                  <a:lnTo>
                    <a:pt x="519808" y="1941530"/>
                  </a:lnTo>
                  <a:cubicBezTo>
                    <a:pt x="519808" y="1941530"/>
                    <a:pt x="521842" y="1948996"/>
                    <a:pt x="523876" y="1948996"/>
                  </a:cubicBezTo>
                  <a:cubicBezTo>
                    <a:pt x="525910" y="1948996"/>
                    <a:pt x="534069" y="1948325"/>
                    <a:pt x="535433" y="1953064"/>
                  </a:cubicBezTo>
                  <a:cubicBezTo>
                    <a:pt x="536797" y="1957825"/>
                    <a:pt x="534069" y="1974815"/>
                    <a:pt x="538161" y="1974815"/>
                  </a:cubicBezTo>
                  <a:cubicBezTo>
                    <a:pt x="542252" y="1974815"/>
                    <a:pt x="566707" y="1980246"/>
                    <a:pt x="566707" y="1975485"/>
                  </a:cubicBezTo>
                  <a:cubicBezTo>
                    <a:pt x="566707" y="1970723"/>
                    <a:pt x="566013" y="1951700"/>
                    <a:pt x="569411" y="1951030"/>
                  </a:cubicBezTo>
                  <a:cubicBezTo>
                    <a:pt x="572809" y="1950359"/>
                    <a:pt x="589105" y="1948996"/>
                    <a:pt x="589798" y="1945598"/>
                  </a:cubicBezTo>
                  <a:cubicBezTo>
                    <a:pt x="590492" y="1942200"/>
                    <a:pt x="589128" y="1928609"/>
                    <a:pt x="592525" y="1928609"/>
                  </a:cubicBezTo>
                  <a:cubicBezTo>
                    <a:pt x="595923" y="1928609"/>
                    <a:pt x="642799" y="1929279"/>
                    <a:pt x="642799" y="1929279"/>
                  </a:cubicBezTo>
                  <a:cubicBezTo>
                    <a:pt x="642799" y="1929279"/>
                    <a:pt x="650958" y="1954428"/>
                    <a:pt x="648925" y="1959189"/>
                  </a:cubicBezTo>
                  <a:cubicBezTo>
                    <a:pt x="646890" y="1963951"/>
                    <a:pt x="636697" y="1988406"/>
                    <a:pt x="640095" y="1992497"/>
                  </a:cubicBezTo>
                  <a:cubicBezTo>
                    <a:pt x="643493" y="1996565"/>
                    <a:pt x="650288" y="2007452"/>
                    <a:pt x="648925" y="2010850"/>
                  </a:cubicBezTo>
                  <a:cubicBezTo>
                    <a:pt x="647561" y="2014247"/>
                    <a:pt x="640095" y="2040759"/>
                    <a:pt x="642799" y="2044827"/>
                  </a:cubicBezTo>
                  <a:cubicBezTo>
                    <a:pt x="645526" y="2048896"/>
                    <a:pt x="650265" y="2060453"/>
                    <a:pt x="650265" y="2064544"/>
                  </a:cubicBezTo>
                  <a:cubicBezTo>
                    <a:pt x="650265" y="2068612"/>
                    <a:pt x="648901" y="2078135"/>
                    <a:pt x="648901" y="2082203"/>
                  </a:cubicBezTo>
                  <a:cubicBezTo>
                    <a:pt x="648901" y="2086271"/>
                    <a:pt x="651629" y="2099192"/>
                    <a:pt x="655027" y="2100556"/>
                  </a:cubicBezTo>
                  <a:cubicBezTo>
                    <a:pt x="658424" y="2101920"/>
                    <a:pt x="672016" y="2103954"/>
                    <a:pt x="672016" y="2103954"/>
                  </a:cubicBezTo>
                  <a:cubicBezTo>
                    <a:pt x="672016" y="2103954"/>
                    <a:pt x="665220" y="2110749"/>
                    <a:pt x="663186" y="2113477"/>
                  </a:cubicBezTo>
                  <a:cubicBezTo>
                    <a:pt x="661152" y="2116204"/>
                    <a:pt x="656390" y="2118238"/>
                    <a:pt x="655720" y="2123000"/>
                  </a:cubicBezTo>
                  <a:cubicBezTo>
                    <a:pt x="655027" y="2127761"/>
                    <a:pt x="657083" y="2133193"/>
                    <a:pt x="652993" y="2135921"/>
                  </a:cubicBezTo>
                  <a:cubicBezTo>
                    <a:pt x="648901" y="2138648"/>
                    <a:pt x="643469" y="2144080"/>
                    <a:pt x="642129" y="2147478"/>
                  </a:cubicBezTo>
                  <a:cubicBezTo>
                    <a:pt x="640765" y="2150876"/>
                    <a:pt x="633969" y="2159035"/>
                    <a:pt x="636697" y="2162433"/>
                  </a:cubicBezTo>
                  <a:cubicBezTo>
                    <a:pt x="639424" y="2165831"/>
                    <a:pt x="643493" y="2171263"/>
                    <a:pt x="648925" y="2173297"/>
                  </a:cubicBezTo>
                  <a:cubicBezTo>
                    <a:pt x="654356" y="2175331"/>
                    <a:pt x="661845" y="2177365"/>
                    <a:pt x="662516" y="2180763"/>
                  </a:cubicBezTo>
                  <a:cubicBezTo>
                    <a:pt x="663186" y="2184160"/>
                    <a:pt x="674743" y="2201820"/>
                    <a:pt x="682902" y="2209979"/>
                  </a:cubicBezTo>
                  <a:cubicBezTo>
                    <a:pt x="691062" y="2218138"/>
                    <a:pt x="699198" y="2224240"/>
                    <a:pt x="700561" y="2229002"/>
                  </a:cubicBezTo>
                  <a:cubicBezTo>
                    <a:pt x="701925" y="2233763"/>
                    <a:pt x="705994" y="2239866"/>
                    <a:pt x="710085" y="2243263"/>
                  </a:cubicBezTo>
                  <a:cubicBezTo>
                    <a:pt x="714176" y="2246661"/>
                    <a:pt x="720972" y="2258218"/>
                    <a:pt x="720278" y="2262980"/>
                  </a:cubicBezTo>
                  <a:cubicBezTo>
                    <a:pt x="719584" y="2267742"/>
                    <a:pt x="712789" y="2280639"/>
                    <a:pt x="713483" y="2285401"/>
                  </a:cubicBezTo>
                  <a:cubicBezTo>
                    <a:pt x="714176" y="2290162"/>
                    <a:pt x="719608" y="2302390"/>
                    <a:pt x="719608" y="2307151"/>
                  </a:cubicBezTo>
                  <a:cubicBezTo>
                    <a:pt x="719608" y="2311913"/>
                    <a:pt x="722336" y="2320742"/>
                    <a:pt x="725733" y="2318708"/>
                  </a:cubicBezTo>
                  <a:cubicBezTo>
                    <a:pt x="729131" y="2316674"/>
                    <a:pt x="733893" y="2311913"/>
                    <a:pt x="736597" y="2313277"/>
                  </a:cubicBezTo>
                  <a:cubicBezTo>
                    <a:pt x="739324" y="2314640"/>
                    <a:pt x="742722" y="2318038"/>
                    <a:pt x="741358" y="2322800"/>
                  </a:cubicBezTo>
                  <a:cubicBezTo>
                    <a:pt x="739995" y="2327561"/>
                    <a:pt x="735926" y="2335720"/>
                    <a:pt x="735926" y="2339789"/>
                  </a:cubicBezTo>
                  <a:cubicBezTo>
                    <a:pt x="735926" y="2343857"/>
                    <a:pt x="733893" y="2356107"/>
                    <a:pt x="736597" y="2360846"/>
                  </a:cubicBezTo>
                  <a:cubicBezTo>
                    <a:pt x="739324" y="2365607"/>
                    <a:pt x="746120" y="2371709"/>
                    <a:pt x="750188" y="2375801"/>
                  </a:cubicBezTo>
                  <a:cubicBezTo>
                    <a:pt x="754256" y="2379869"/>
                    <a:pt x="757654" y="2390756"/>
                    <a:pt x="761745" y="2392119"/>
                  </a:cubicBezTo>
                  <a:cubicBezTo>
                    <a:pt x="765836" y="2393483"/>
                    <a:pt x="782802" y="2386687"/>
                    <a:pt x="785530" y="2392790"/>
                  </a:cubicBezTo>
                  <a:cubicBezTo>
                    <a:pt x="788257" y="2398915"/>
                    <a:pt x="791655" y="2405017"/>
                    <a:pt x="797087" y="2402983"/>
                  </a:cubicBezTo>
                  <a:cubicBezTo>
                    <a:pt x="802519" y="2400949"/>
                    <a:pt x="815439" y="2385994"/>
                    <a:pt x="820871" y="2390062"/>
                  </a:cubicBezTo>
                  <a:cubicBezTo>
                    <a:pt x="826303" y="2394130"/>
                    <a:pt x="834463" y="2398221"/>
                    <a:pt x="836497" y="2396858"/>
                  </a:cubicBezTo>
                  <a:cubicBezTo>
                    <a:pt x="838530" y="2395494"/>
                    <a:pt x="841929" y="2390756"/>
                    <a:pt x="845326" y="2392790"/>
                  </a:cubicBezTo>
                  <a:cubicBezTo>
                    <a:pt x="848724" y="2394824"/>
                    <a:pt x="865713" y="2400949"/>
                    <a:pt x="865713" y="2407051"/>
                  </a:cubicBezTo>
                  <a:cubicBezTo>
                    <a:pt x="865713" y="2413176"/>
                    <a:pt x="865020" y="2424710"/>
                    <a:pt x="867747" y="2425404"/>
                  </a:cubicBezTo>
                  <a:cubicBezTo>
                    <a:pt x="870474" y="2426074"/>
                    <a:pt x="877270" y="2425404"/>
                    <a:pt x="877270" y="2425404"/>
                  </a:cubicBezTo>
                  <a:lnTo>
                    <a:pt x="879998" y="2405687"/>
                  </a:lnTo>
                  <a:cubicBezTo>
                    <a:pt x="879998" y="2405687"/>
                    <a:pt x="888827" y="2402290"/>
                    <a:pt x="892225" y="2405687"/>
                  </a:cubicBezTo>
                  <a:cubicBezTo>
                    <a:pt x="895623" y="2409085"/>
                    <a:pt x="894953" y="2413153"/>
                    <a:pt x="903782" y="2413847"/>
                  </a:cubicBezTo>
                  <a:cubicBezTo>
                    <a:pt x="912612" y="2414517"/>
                    <a:pt x="928237" y="2413176"/>
                    <a:pt x="930965" y="2416574"/>
                  </a:cubicBezTo>
                  <a:cubicBezTo>
                    <a:pt x="933692" y="2419972"/>
                    <a:pt x="949294" y="2430859"/>
                    <a:pt x="955419" y="2428802"/>
                  </a:cubicBezTo>
                  <a:cubicBezTo>
                    <a:pt x="961545" y="2426767"/>
                    <a:pt x="972409" y="2424040"/>
                    <a:pt x="977170" y="2422676"/>
                  </a:cubicBezTo>
                  <a:cubicBezTo>
                    <a:pt x="981931" y="2421313"/>
                    <a:pt x="1002989" y="2412483"/>
                    <a:pt x="1006386" y="2411119"/>
                  </a:cubicBezTo>
                  <a:cubicBezTo>
                    <a:pt x="1009784" y="2409755"/>
                    <a:pt x="1037637" y="2407051"/>
                    <a:pt x="1045796" y="2416551"/>
                  </a:cubicBezTo>
                  <a:cubicBezTo>
                    <a:pt x="1053956" y="2426051"/>
                    <a:pt x="1061422" y="2434210"/>
                    <a:pt x="1061422" y="2439665"/>
                  </a:cubicBezTo>
                  <a:cubicBezTo>
                    <a:pt x="1061422" y="2445097"/>
                    <a:pt x="1060728" y="2458018"/>
                    <a:pt x="1070251" y="2455291"/>
                  </a:cubicBezTo>
                  <a:cubicBezTo>
                    <a:pt x="1079774" y="2452563"/>
                    <a:pt x="1078410" y="2446461"/>
                    <a:pt x="1082478" y="2449165"/>
                  </a:cubicBezTo>
                  <a:cubicBezTo>
                    <a:pt x="1086546" y="2451893"/>
                    <a:pt x="1112389" y="2461393"/>
                    <a:pt x="1113058" y="2468882"/>
                  </a:cubicBezTo>
                  <a:cubicBezTo>
                    <a:pt x="1113729" y="2476348"/>
                    <a:pt x="1114422" y="2495394"/>
                    <a:pt x="1116457" y="2499462"/>
                  </a:cubicBezTo>
                  <a:cubicBezTo>
                    <a:pt x="1118491" y="2503530"/>
                    <a:pt x="1126650" y="2513053"/>
                    <a:pt x="1131412" y="2508985"/>
                  </a:cubicBezTo>
                  <a:cubicBezTo>
                    <a:pt x="1136173" y="2504917"/>
                    <a:pt x="1142298" y="2491326"/>
                    <a:pt x="1149094" y="2489962"/>
                  </a:cubicBezTo>
                  <a:cubicBezTo>
                    <a:pt x="1155889" y="2488598"/>
                    <a:pt x="1164049" y="2487928"/>
                    <a:pt x="1166083" y="2493360"/>
                  </a:cubicBezTo>
                  <a:cubicBezTo>
                    <a:pt x="1168117" y="2498792"/>
                    <a:pt x="1173549" y="2506281"/>
                    <a:pt x="1178310" y="2506281"/>
                  </a:cubicBezTo>
                  <a:cubicBezTo>
                    <a:pt x="1183072" y="2506281"/>
                    <a:pt x="1206163" y="2504247"/>
                    <a:pt x="1206163" y="2504247"/>
                  </a:cubicBezTo>
                  <a:lnTo>
                    <a:pt x="1206510" y="2503946"/>
                  </a:lnTo>
                  <a:cubicBezTo>
                    <a:pt x="1201910" y="2503946"/>
                    <a:pt x="1206510" y="2490933"/>
                    <a:pt x="1211110" y="2483259"/>
                  </a:cubicBezTo>
                  <a:cubicBezTo>
                    <a:pt x="1215709" y="2475585"/>
                    <a:pt x="1244047" y="2413546"/>
                    <a:pt x="1249409" y="2404347"/>
                  </a:cubicBezTo>
                  <a:cubicBezTo>
                    <a:pt x="1254772" y="2395147"/>
                    <a:pt x="1283873" y="2353033"/>
                    <a:pt x="1293836" y="2337708"/>
                  </a:cubicBezTo>
                  <a:cubicBezTo>
                    <a:pt x="1303797" y="2322384"/>
                    <a:pt x="1337498" y="2260345"/>
                    <a:pt x="1343623" y="2249620"/>
                  </a:cubicBezTo>
                  <a:cubicBezTo>
                    <a:pt x="1349749" y="2238895"/>
                    <a:pt x="1375036" y="2218971"/>
                    <a:pt x="1384998" y="2211320"/>
                  </a:cubicBezTo>
                  <a:cubicBezTo>
                    <a:pt x="1394960" y="2203669"/>
                    <a:pt x="1424061" y="2174545"/>
                    <a:pt x="1439386" y="2161531"/>
                  </a:cubicBezTo>
                  <a:cubicBezTo>
                    <a:pt x="1454710" y="2148518"/>
                    <a:pt x="1541273" y="2119394"/>
                    <a:pt x="1557384" y="2114794"/>
                  </a:cubicBezTo>
                  <a:cubicBezTo>
                    <a:pt x="1573472" y="2110195"/>
                    <a:pt x="1590322" y="2101781"/>
                    <a:pt x="1598759" y="2094870"/>
                  </a:cubicBezTo>
                  <a:cubicBezTo>
                    <a:pt x="1607195" y="2087982"/>
                    <a:pt x="1668471" y="2025157"/>
                    <a:pt x="1672285" y="2021320"/>
                  </a:cubicBezTo>
                  <a:cubicBezTo>
                    <a:pt x="1676122" y="2017483"/>
                    <a:pt x="1686847" y="2015195"/>
                    <a:pt x="1694498" y="2011358"/>
                  </a:cubicBezTo>
                  <a:cubicBezTo>
                    <a:pt x="1702149" y="2007521"/>
                    <a:pt x="1707511" y="1982257"/>
                    <a:pt x="1709823" y="1971532"/>
                  </a:cubicBezTo>
                  <a:cubicBezTo>
                    <a:pt x="1712134" y="1960807"/>
                    <a:pt x="1707511" y="1886495"/>
                    <a:pt x="1707511" y="1879607"/>
                  </a:cubicBezTo>
                  <a:cubicBezTo>
                    <a:pt x="1707511" y="1872719"/>
                    <a:pt x="1702149" y="1850506"/>
                    <a:pt x="1700623" y="1842069"/>
                  </a:cubicBezTo>
                  <a:cubicBezTo>
                    <a:pt x="1699097" y="1833633"/>
                    <a:pt x="1700623" y="1783844"/>
                    <a:pt x="1700623" y="1779245"/>
                  </a:cubicBezTo>
                  <a:cubicBezTo>
                    <a:pt x="1700623" y="1774645"/>
                    <a:pt x="1694498" y="1752432"/>
                    <a:pt x="1692972" y="1745544"/>
                  </a:cubicBezTo>
                  <a:cubicBezTo>
                    <a:pt x="1691446" y="1738656"/>
                    <a:pt x="1694498" y="1706481"/>
                    <a:pt x="1693735" y="1698807"/>
                  </a:cubicBezTo>
                  <a:cubicBezTo>
                    <a:pt x="1692972" y="1691133"/>
                    <a:pt x="1699097" y="1681957"/>
                    <a:pt x="1702172" y="1678883"/>
                  </a:cubicBezTo>
                  <a:cubicBezTo>
                    <a:pt x="1705246" y="1675808"/>
                    <a:pt x="1696047" y="1657433"/>
                    <a:pt x="1694498" y="1651307"/>
                  </a:cubicBezTo>
                  <a:cubicBezTo>
                    <a:pt x="1692972" y="1645182"/>
                    <a:pt x="1692972" y="1627569"/>
                    <a:pt x="1692972" y="1619895"/>
                  </a:cubicBezTo>
                  <a:cubicBezTo>
                    <a:pt x="1692972" y="1612244"/>
                    <a:pt x="1662323" y="1567796"/>
                    <a:pt x="1656960" y="1560145"/>
                  </a:cubicBezTo>
                  <a:cubicBezTo>
                    <a:pt x="1651597" y="1552494"/>
                    <a:pt x="1655435" y="1507282"/>
                    <a:pt x="1656197" y="1499631"/>
                  </a:cubicBezTo>
                  <a:cubicBezTo>
                    <a:pt x="1656960" y="1491981"/>
                    <a:pt x="1671522" y="1463620"/>
                    <a:pt x="1672285" y="1450606"/>
                  </a:cubicBezTo>
                  <a:cubicBezTo>
                    <a:pt x="1673048" y="1437593"/>
                    <a:pt x="1647761" y="1420720"/>
                    <a:pt x="1642421" y="1416906"/>
                  </a:cubicBezTo>
                  <a:cubicBezTo>
                    <a:pt x="1637059" y="1413069"/>
                    <a:pt x="1630171" y="1395456"/>
                    <a:pt x="1628622" y="1388568"/>
                  </a:cubicBezTo>
                  <a:cubicBezTo>
                    <a:pt x="1627097" y="1381680"/>
                    <a:pt x="1621734" y="1370954"/>
                    <a:pt x="1617897" y="1364043"/>
                  </a:cubicBezTo>
                  <a:cubicBezTo>
                    <a:pt x="1614060" y="1357155"/>
                    <a:pt x="1591085" y="1332631"/>
                    <a:pt x="1587248" y="1323455"/>
                  </a:cubicBezTo>
                  <a:cubicBezTo>
                    <a:pt x="1583410" y="1314255"/>
                    <a:pt x="1544348" y="1212368"/>
                    <a:pt x="1537460" y="1196280"/>
                  </a:cubicBezTo>
                  <a:cubicBezTo>
                    <a:pt x="1530572" y="1180193"/>
                    <a:pt x="1486908" y="1083667"/>
                    <a:pt x="1474658" y="1057618"/>
                  </a:cubicBezTo>
                  <a:cubicBezTo>
                    <a:pt x="1462408" y="1031568"/>
                    <a:pt x="1395746" y="817091"/>
                    <a:pt x="1394221" y="809417"/>
                  </a:cubicBezTo>
                  <a:cubicBezTo>
                    <a:pt x="1392695" y="801743"/>
                    <a:pt x="1386570" y="778004"/>
                    <a:pt x="1387333" y="766517"/>
                  </a:cubicBezTo>
                  <a:cubicBezTo>
                    <a:pt x="1388095" y="755029"/>
                    <a:pt x="1365120" y="728216"/>
                    <a:pt x="1360520" y="721328"/>
                  </a:cubicBezTo>
                  <a:cubicBezTo>
                    <a:pt x="1355920" y="714440"/>
                    <a:pt x="1358232" y="667703"/>
                    <a:pt x="1358232" y="663103"/>
                  </a:cubicBezTo>
                  <a:cubicBezTo>
                    <a:pt x="1358232" y="658504"/>
                    <a:pt x="1356706" y="647016"/>
                    <a:pt x="1352106" y="639365"/>
                  </a:cubicBezTo>
                  <a:cubicBezTo>
                    <a:pt x="1347507" y="631714"/>
                    <a:pt x="1336781" y="613315"/>
                    <a:pt x="1334493" y="600302"/>
                  </a:cubicBezTo>
                  <a:cubicBezTo>
                    <a:pt x="1332205" y="587289"/>
                    <a:pt x="1327605" y="535189"/>
                    <a:pt x="1327605" y="529064"/>
                  </a:cubicBezTo>
                  <a:cubicBezTo>
                    <a:pt x="1327605" y="522939"/>
                    <a:pt x="1324531" y="517576"/>
                    <a:pt x="1319169" y="514502"/>
                  </a:cubicBezTo>
                  <a:cubicBezTo>
                    <a:pt x="1313806" y="511428"/>
                    <a:pt x="1313043" y="502251"/>
                    <a:pt x="1313043" y="496126"/>
                  </a:cubicBezTo>
                  <a:cubicBezTo>
                    <a:pt x="1313043" y="490001"/>
                    <a:pt x="1297719" y="480801"/>
                    <a:pt x="1294667" y="477750"/>
                  </a:cubicBezTo>
                  <a:cubicBezTo>
                    <a:pt x="1291616" y="474699"/>
                    <a:pt x="1308466" y="447101"/>
                    <a:pt x="1314592" y="435613"/>
                  </a:cubicBezTo>
                  <a:cubicBezTo>
                    <a:pt x="1320717" y="424125"/>
                    <a:pt x="1323792" y="385062"/>
                    <a:pt x="1323792" y="376625"/>
                  </a:cubicBezTo>
                  <a:cubicBezTo>
                    <a:pt x="1323792" y="368189"/>
                    <a:pt x="1308466" y="336799"/>
                    <a:pt x="1305416" y="332200"/>
                  </a:cubicBezTo>
                  <a:cubicBezTo>
                    <a:pt x="1302341" y="327600"/>
                    <a:pt x="1299290" y="306150"/>
                    <a:pt x="1299290" y="297736"/>
                  </a:cubicBezTo>
                  <a:cubicBezTo>
                    <a:pt x="1299290" y="289300"/>
                    <a:pt x="1288565" y="283960"/>
                    <a:pt x="1284728" y="280886"/>
                  </a:cubicBezTo>
                  <a:cubicBezTo>
                    <a:pt x="1280891" y="277812"/>
                    <a:pt x="1277078" y="274761"/>
                    <a:pt x="1274003" y="268636"/>
                  </a:cubicBezTo>
                  <a:cubicBezTo>
                    <a:pt x="1270952" y="262510"/>
                    <a:pt x="1255604" y="261747"/>
                    <a:pt x="1247954" y="260222"/>
                  </a:cubicBezTo>
                  <a:cubicBezTo>
                    <a:pt x="1240303" y="258696"/>
                    <a:pt x="1222667" y="221922"/>
                    <a:pt x="1218852" y="212722"/>
                  </a:cubicBezTo>
                  <a:cubicBezTo>
                    <a:pt x="1215016" y="203523"/>
                    <a:pt x="1177478" y="173636"/>
                    <a:pt x="1172878" y="170585"/>
                  </a:cubicBezTo>
                  <a:cubicBezTo>
                    <a:pt x="1168279" y="167511"/>
                    <a:pt x="1128453" y="171348"/>
                    <a:pt x="1120016" y="170585"/>
                  </a:cubicBezTo>
                  <a:cubicBezTo>
                    <a:pt x="1111579" y="169822"/>
                    <a:pt x="1093966" y="148372"/>
                    <a:pt x="1087841" y="140698"/>
                  </a:cubicBezTo>
                  <a:cubicBezTo>
                    <a:pt x="1081716" y="133024"/>
                    <a:pt x="1070228" y="131499"/>
                    <a:pt x="1065628" y="129210"/>
                  </a:cubicBezTo>
                  <a:cubicBezTo>
                    <a:pt x="1061028" y="126922"/>
                    <a:pt x="1051852" y="120774"/>
                    <a:pt x="1048015" y="114648"/>
                  </a:cubicBezTo>
                  <a:cubicBezTo>
                    <a:pt x="1044178" y="108523"/>
                    <a:pt x="1032690" y="109286"/>
                    <a:pt x="1028876" y="109286"/>
                  </a:cubicBezTo>
                  <a:cubicBezTo>
                    <a:pt x="1025040" y="109286"/>
                    <a:pt x="1018152" y="116937"/>
                    <a:pt x="1009738" y="123848"/>
                  </a:cubicBezTo>
                  <a:cubicBezTo>
                    <a:pt x="1001324" y="130736"/>
                    <a:pt x="982926" y="111597"/>
                    <a:pt x="976038" y="106235"/>
                  </a:cubicBezTo>
                  <a:cubicBezTo>
                    <a:pt x="969149" y="100872"/>
                    <a:pt x="983688" y="80185"/>
                    <a:pt x="983688" y="72534"/>
                  </a:cubicBezTo>
                  <a:cubicBezTo>
                    <a:pt x="983688" y="64883"/>
                    <a:pt x="945388" y="57972"/>
                    <a:pt x="939262" y="54158"/>
                  </a:cubicBezTo>
                  <a:cubicBezTo>
                    <a:pt x="933137" y="50321"/>
                    <a:pt x="938500" y="41145"/>
                    <a:pt x="944625" y="35020"/>
                  </a:cubicBezTo>
                  <a:cubicBezTo>
                    <a:pt x="950750" y="28894"/>
                    <a:pt x="930826" y="22006"/>
                    <a:pt x="917050" y="15858"/>
                  </a:cubicBezTo>
                  <a:cubicBezTo>
                    <a:pt x="903273" y="9733"/>
                    <a:pt x="881038" y="11258"/>
                    <a:pt x="868787" y="9733"/>
                  </a:cubicBezTo>
                  <a:cubicBezTo>
                    <a:pt x="856536" y="8207"/>
                    <a:pt x="849648" y="4370"/>
                    <a:pt x="842737" y="533"/>
                  </a:cubicBezTo>
                  <a:cubicBezTo>
                    <a:pt x="835849" y="-3304"/>
                    <a:pt x="820525" y="14332"/>
                    <a:pt x="811325" y="28871"/>
                  </a:cubicBezTo>
                  <a:cubicBezTo>
                    <a:pt x="805385" y="38256"/>
                    <a:pt x="797549" y="47340"/>
                    <a:pt x="788419" y="53627"/>
                  </a:cubicBezTo>
                  <a:lnTo>
                    <a:pt x="788812" y="54181"/>
                  </a:lnTo>
                  <a:cubicBezTo>
                    <a:pt x="788812" y="54181"/>
                    <a:pt x="799352" y="75285"/>
                    <a:pt x="799352" y="80555"/>
                  </a:cubicBezTo>
                  <a:cubicBezTo>
                    <a:pt x="799352" y="85825"/>
                    <a:pt x="794821" y="91095"/>
                    <a:pt x="794821" y="91095"/>
                  </a:cubicBezTo>
                  <a:cubicBezTo>
                    <a:pt x="794821" y="91095"/>
                    <a:pt x="784281" y="96365"/>
                    <a:pt x="784281" y="99393"/>
                  </a:cubicBezTo>
                  <a:cubicBezTo>
                    <a:pt x="784281" y="102421"/>
                    <a:pt x="786546" y="105426"/>
                    <a:pt x="788812" y="106165"/>
                  </a:cubicBezTo>
                  <a:cubicBezTo>
                    <a:pt x="791077" y="106928"/>
                    <a:pt x="794082" y="112198"/>
                    <a:pt x="792579" y="115203"/>
                  </a:cubicBezTo>
                  <a:cubicBezTo>
                    <a:pt x="791077" y="118208"/>
                    <a:pt x="788812" y="122738"/>
                    <a:pt x="790314" y="125743"/>
                  </a:cubicBezTo>
                  <a:cubicBezTo>
                    <a:pt x="791817" y="128748"/>
                    <a:pt x="795584" y="133278"/>
                    <a:pt x="791817" y="136283"/>
                  </a:cubicBezTo>
                  <a:cubicBezTo>
                    <a:pt x="788049" y="139288"/>
                    <a:pt x="779011" y="149851"/>
                    <a:pt x="779011" y="149851"/>
                  </a:cubicBezTo>
                  <a:cubicBezTo>
                    <a:pt x="779011" y="149851"/>
                    <a:pt x="767709" y="137786"/>
                    <a:pt x="763941" y="143079"/>
                  </a:cubicBezTo>
                  <a:cubicBezTo>
                    <a:pt x="760173" y="148372"/>
                    <a:pt x="752638" y="158149"/>
                    <a:pt x="750373" y="160415"/>
                  </a:cubicBezTo>
                  <a:cubicBezTo>
                    <a:pt x="748108" y="162680"/>
                    <a:pt x="730772" y="173220"/>
                    <a:pt x="726265" y="171717"/>
                  </a:cubicBezTo>
                  <a:cubicBezTo>
                    <a:pt x="721735" y="170215"/>
                    <a:pt x="693119" y="154382"/>
                    <a:pt x="691593" y="158149"/>
                  </a:cubicBezTo>
                  <a:cubicBezTo>
                    <a:pt x="690091" y="161917"/>
                    <a:pt x="675020" y="189053"/>
                    <a:pt x="670490" y="189053"/>
                  </a:cubicBezTo>
                  <a:cubicBezTo>
                    <a:pt x="665960" y="189053"/>
                    <a:pt x="650149" y="186048"/>
                    <a:pt x="648647" y="189816"/>
                  </a:cubicBezTo>
                  <a:cubicBezTo>
                    <a:pt x="647145" y="193584"/>
                    <a:pt x="644117" y="210156"/>
                    <a:pt x="644117" y="210156"/>
                  </a:cubicBezTo>
                  <a:cubicBezTo>
                    <a:pt x="644117" y="210156"/>
                    <a:pt x="635079" y="203384"/>
                    <a:pt x="631311" y="203384"/>
                  </a:cubicBezTo>
                  <a:cubicBezTo>
                    <a:pt x="627544" y="203384"/>
                    <a:pt x="618506" y="204886"/>
                    <a:pt x="617743" y="208654"/>
                  </a:cubicBezTo>
                  <a:cubicBezTo>
                    <a:pt x="616981" y="212422"/>
                    <a:pt x="614739" y="231260"/>
                    <a:pt x="614739" y="231260"/>
                  </a:cubicBezTo>
                  <a:lnTo>
                    <a:pt x="579327" y="262903"/>
                  </a:lnTo>
                  <a:cubicBezTo>
                    <a:pt x="579327" y="262903"/>
                    <a:pt x="601170" y="274206"/>
                    <a:pt x="601170" y="278736"/>
                  </a:cubicBezTo>
                  <a:cubicBezTo>
                    <a:pt x="601170" y="283267"/>
                    <a:pt x="601170" y="289277"/>
                    <a:pt x="604175" y="292304"/>
                  </a:cubicBezTo>
                  <a:cubicBezTo>
                    <a:pt x="607180" y="295332"/>
                    <a:pt x="613213" y="302105"/>
                    <a:pt x="613213" y="305873"/>
                  </a:cubicBezTo>
                  <a:cubicBezTo>
                    <a:pt x="613213" y="309640"/>
                    <a:pt x="616981" y="317175"/>
                    <a:pt x="619246" y="317175"/>
                  </a:cubicBezTo>
                  <a:cubicBezTo>
                    <a:pt x="621511" y="317175"/>
                    <a:pt x="626018" y="315673"/>
                    <a:pt x="626018" y="320180"/>
                  </a:cubicBezTo>
                  <a:cubicBezTo>
                    <a:pt x="626018" y="324688"/>
                    <a:pt x="629023" y="335251"/>
                    <a:pt x="634316" y="336753"/>
                  </a:cubicBezTo>
                  <a:cubicBezTo>
                    <a:pt x="639609" y="338256"/>
                    <a:pt x="647884" y="341284"/>
                    <a:pt x="650889" y="336753"/>
                  </a:cubicBezTo>
                  <a:cubicBezTo>
                    <a:pt x="653894" y="332223"/>
                    <a:pt x="653894" y="327716"/>
                    <a:pt x="656922" y="326953"/>
                  </a:cubicBezTo>
                  <a:cubicBezTo>
                    <a:pt x="659950" y="326190"/>
                    <a:pt x="667462" y="325450"/>
                    <a:pt x="667462" y="325450"/>
                  </a:cubicBezTo>
                  <a:cubicBezTo>
                    <a:pt x="667462" y="325450"/>
                    <a:pt x="675760" y="342023"/>
                    <a:pt x="681770" y="351824"/>
                  </a:cubicBezTo>
                  <a:cubicBezTo>
                    <a:pt x="687779" y="361624"/>
                    <a:pt x="703613" y="379699"/>
                    <a:pt x="703613" y="384970"/>
                  </a:cubicBezTo>
                  <a:cubicBezTo>
                    <a:pt x="703613" y="384970"/>
                    <a:pt x="692310" y="387235"/>
                    <a:pt x="688542" y="391002"/>
                  </a:cubicBezTo>
                  <a:cubicBezTo>
                    <a:pt x="684775" y="394770"/>
                    <a:pt x="678742" y="395533"/>
                    <a:pt x="678742" y="401542"/>
                  </a:cubicBezTo>
                  <a:cubicBezTo>
                    <a:pt x="678742" y="407552"/>
                    <a:pt x="679505" y="432446"/>
                    <a:pt x="679505" y="434688"/>
                  </a:cubicBezTo>
                  <a:cubicBezTo>
                    <a:pt x="679505" y="436930"/>
                    <a:pt x="678002" y="439219"/>
                    <a:pt x="684035" y="440721"/>
                  </a:cubicBezTo>
                  <a:cubicBezTo>
                    <a:pt x="690068" y="442224"/>
                    <a:pt x="708143" y="447494"/>
                    <a:pt x="710408" y="449759"/>
                  </a:cubicBezTo>
                  <a:cubicBezTo>
                    <a:pt x="712673" y="452024"/>
                    <a:pt x="746582" y="487435"/>
                    <a:pt x="746582" y="494970"/>
                  </a:cubicBezTo>
                  <a:cubicBezTo>
                    <a:pt x="746582" y="502506"/>
                    <a:pt x="745819" y="514571"/>
                    <a:pt x="747345" y="519079"/>
                  </a:cubicBezTo>
                  <a:cubicBezTo>
                    <a:pt x="748847" y="523609"/>
                    <a:pt x="768448" y="550722"/>
                    <a:pt x="768448" y="550722"/>
                  </a:cubicBezTo>
                  <a:lnTo>
                    <a:pt x="777486" y="549959"/>
                  </a:lnTo>
                  <a:lnTo>
                    <a:pt x="809892" y="581603"/>
                  </a:lnTo>
                  <a:cubicBezTo>
                    <a:pt x="809892" y="581603"/>
                    <a:pt x="806125" y="592143"/>
                    <a:pt x="806887" y="597436"/>
                  </a:cubicBezTo>
                  <a:cubicBezTo>
                    <a:pt x="807650" y="602706"/>
                    <a:pt x="812920" y="614772"/>
                    <a:pt x="813660" y="623046"/>
                  </a:cubicBezTo>
                  <a:cubicBezTo>
                    <a:pt x="814422" y="631344"/>
                    <a:pt x="818930" y="644889"/>
                    <a:pt x="812157" y="652425"/>
                  </a:cubicBezTo>
                  <a:cubicBezTo>
                    <a:pt x="805385" y="659960"/>
                    <a:pt x="785784" y="675793"/>
                    <a:pt x="785784" y="679561"/>
                  </a:cubicBezTo>
                  <a:cubicBezTo>
                    <a:pt x="785784" y="683328"/>
                    <a:pt x="782016" y="722507"/>
                    <a:pt x="781254" y="726275"/>
                  </a:cubicBezTo>
                  <a:cubicBezTo>
                    <a:pt x="780491" y="730042"/>
                    <a:pt x="769951" y="746615"/>
                    <a:pt x="769951" y="746615"/>
                  </a:cubicBezTo>
                  <a:lnTo>
                    <a:pt x="767685" y="778259"/>
                  </a:lnTo>
                  <a:cubicBezTo>
                    <a:pt x="767685" y="778259"/>
                    <a:pt x="754118" y="773728"/>
                    <a:pt x="751113" y="775994"/>
                  </a:cubicBezTo>
                  <a:cubicBezTo>
                    <a:pt x="748108" y="778259"/>
                    <a:pt x="737544" y="789562"/>
                    <a:pt x="735279" y="792566"/>
                  </a:cubicBezTo>
                  <a:cubicBezTo>
                    <a:pt x="733014" y="795571"/>
                    <a:pt x="726981" y="798599"/>
                    <a:pt x="726242" y="794832"/>
                  </a:cubicBezTo>
                  <a:cubicBezTo>
                    <a:pt x="725479" y="791064"/>
                    <a:pt x="724739" y="782026"/>
                    <a:pt x="724739" y="782026"/>
                  </a:cubicBezTo>
                  <a:cubicBezTo>
                    <a:pt x="724739" y="782026"/>
                    <a:pt x="709668" y="790324"/>
                    <a:pt x="709668" y="796334"/>
                  </a:cubicBezTo>
                  <a:cubicBezTo>
                    <a:pt x="709668" y="802344"/>
                    <a:pt x="712673" y="827238"/>
                    <a:pt x="708166" y="829480"/>
                  </a:cubicBezTo>
                  <a:cubicBezTo>
                    <a:pt x="703636" y="831745"/>
                    <a:pt x="696864" y="837015"/>
                    <a:pt x="696101" y="832485"/>
                  </a:cubicBezTo>
                  <a:cubicBezTo>
                    <a:pt x="695338" y="827954"/>
                    <a:pt x="687802" y="814409"/>
                    <a:pt x="687802" y="814409"/>
                  </a:cubicBezTo>
                  <a:lnTo>
                    <a:pt x="647861" y="849820"/>
                  </a:lnTo>
                  <a:cubicBezTo>
                    <a:pt x="647861" y="849820"/>
                    <a:pt x="635056" y="861123"/>
                    <a:pt x="628260" y="861123"/>
                  </a:cubicBezTo>
                  <a:cubicBezTo>
                    <a:pt x="621465" y="861123"/>
                    <a:pt x="609422" y="859621"/>
                    <a:pt x="608659" y="865654"/>
                  </a:cubicBezTo>
                  <a:cubicBezTo>
                    <a:pt x="607897" y="871686"/>
                    <a:pt x="606394" y="876957"/>
                    <a:pt x="607897" y="882989"/>
                  </a:cubicBezTo>
                  <a:cubicBezTo>
                    <a:pt x="609399" y="889022"/>
                    <a:pt x="610901" y="898060"/>
                    <a:pt x="610162" y="900325"/>
                  </a:cubicBezTo>
                  <a:cubicBezTo>
                    <a:pt x="609422" y="902590"/>
                    <a:pt x="607897" y="903330"/>
                    <a:pt x="603389" y="903330"/>
                  </a:cubicBezTo>
                  <a:cubicBezTo>
                    <a:pt x="598859" y="903330"/>
                    <a:pt x="593589" y="905595"/>
                    <a:pt x="592086" y="901065"/>
                  </a:cubicBezTo>
                  <a:cubicBezTo>
                    <a:pt x="590584" y="896534"/>
                    <a:pt x="592086" y="893529"/>
                    <a:pt x="588319" y="889762"/>
                  </a:cubicBezTo>
                  <a:cubicBezTo>
                    <a:pt x="584551" y="885994"/>
                    <a:pt x="580021" y="882989"/>
                    <a:pt x="575514" y="885231"/>
                  </a:cubicBezTo>
                  <a:cubicBezTo>
                    <a:pt x="570983" y="887497"/>
                    <a:pt x="543107" y="904070"/>
                    <a:pt x="541605" y="907837"/>
                  </a:cubicBezTo>
                  <a:cubicBezTo>
                    <a:pt x="540103" y="911605"/>
                    <a:pt x="528799" y="925913"/>
                    <a:pt x="525032" y="929680"/>
                  </a:cubicBezTo>
                  <a:cubicBezTo>
                    <a:pt x="521265" y="933448"/>
                    <a:pt x="498659" y="947016"/>
                    <a:pt x="496394" y="948518"/>
                  </a:cubicBezTo>
                  <a:cubicBezTo>
                    <a:pt x="494128" y="950021"/>
                    <a:pt x="483588" y="962826"/>
                    <a:pt x="478318" y="966594"/>
                  </a:cubicBezTo>
                  <a:cubicBezTo>
                    <a:pt x="473048" y="970361"/>
                    <a:pt x="452707" y="986934"/>
                    <a:pt x="451944" y="990702"/>
                  </a:cubicBezTo>
                  <a:cubicBezTo>
                    <a:pt x="451182" y="994469"/>
                    <a:pt x="444410" y="1002767"/>
                    <a:pt x="439140" y="1008777"/>
                  </a:cubicBezTo>
                  <a:cubicBezTo>
                    <a:pt x="433869" y="1014810"/>
                    <a:pt x="393928" y="1052486"/>
                    <a:pt x="377355" y="1062287"/>
                  </a:cubicBezTo>
                  <a:cubicBezTo>
                    <a:pt x="360782" y="1072087"/>
                    <a:pt x="323845" y="1085655"/>
                    <a:pt x="322343" y="1090163"/>
                  </a:cubicBezTo>
                  <a:cubicBezTo>
                    <a:pt x="320840" y="1094693"/>
                    <a:pt x="319338" y="1113531"/>
                    <a:pt x="316310" y="1117299"/>
                  </a:cubicBezTo>
                  <a:cubicBezTo>
                    <a:pt x="313282" y="1121066"/>
                    <a:pt x="309538" y="1127099"/>
                    <a:pt x="305007" y="1122569"/>
                  </a:cubicBezTo>
                  <a:cubicBezTo>
                    <a:pt x="300477" y="1118038"/>
                    <a:pt x="292202" y="1103731"/>
                    <a:pt x="286932" y="1104493"/>
                  </a:cubicBezTo>
                  <a:cubicBezTo>
                    <a:pt x="281662" y="1105256"/>
                    <a:pt x="268856" y="1109024"/>
                    <a:pt x="262061" y="1111266"/>
                  </a:cubicBezTo>
                  <a:cubicBezTo>
                    <a:pt x="255289" y="1113531"/>
                    <a:pt x="231920" y="1118038"/>
                    <a:pt x="228915" y="1122569"/>
                  </a:cubicBezTo>
                  <a:cubicBezTo>
                    <a:pt x="225911" y="1127099"/>
                    <a:pt x="221380" y="1138402"/>
                    <a:pt x="221380" y="1143672"/>
                  </a:cubicBezTo>
                  <a:cubicBezTo>
                    <a:pt x="221380" y="1148942"/>
                    <a:pt x="216110" y="1159505"/>
                    <a:pt x="211579" y="1164775"/>
                  </a:cubicBezTo>
                  <a:cubicBezTo>
                    <a:pt x="207049" y="1170045"/>
                    <a:pt x="187471" y="1184376"/>
                    <a:pt x="172401" y="1175315"/>
                  </a:cubicBezTo>
                  <a:cubicBezTo>
                    <a:pt x="157330" y="1166255"/>
                    <a:pt x="140757" y="1157980"/>
                    <a:pt x="132459" y="1154975"/>
                  </a:cubicBezTo>
                  <a:cubicBezTo>
                    <a:pt x="124162" y="1151970"/>
                    <a:pt x="81978" y="1140667"/>
                    <a:pt x="74443" y="1139904"/>
                  </a:cubicBezTo>
                  <a:cubicBezTo>
                    <a:pt x="66907" y="1139142"/>
                    <a:pt x="56367" y="1139904"/>
                    <a:pt x="51837" y="1142909"/>
                  </a:cubicBezTo>
                  <a:cubicBezTo>
                    <a:pt x="47307" y="1145914"/>
                    <a:pt x="32998" y="1154975"/>
                    <a:pt x="28468" y="1154975"/>
                  </a:cubicBezTo>
                  <a:cubicBezTo>
                    <a:pt x="26110" y="1154975"/>
                    <a:pt x="14438" y="1154767"/>
                    <a:pt x="2789" y="1154582"/>
                  </a:cubicBezTo>
                  <a:lnTo>
                    <a:pt x="2603" y="1154651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3CAF20E-A62D-4EDD-B1E0-071BBD75CFAC}"/>
                </a:ext>
              </a:extLst>
            </p:cNvPr>
            <p:cNvSpPr/>
            <p:nvPr/>
          </p:nvSpPr>
          <p:spPr>
            <a:xfrm>
              <a:off x="6112107" y="1592364"/>
              <a:ext cx="2819942" cy="2918984"/>
            </a:xfrm>
            <a:custGeom>
              <a:avLst/>
              <a:gdLst>
                <a:gd name="connsiteX0" fmla="*/ 878715 w 2819942"/>
                <a:gd name="connsiteY0" fmla="*/ 2553409 h 2918984"/>
                <a:gd name="connsiteX1" fmla="*/ 897067 w 2819942"/>
                <a:gd name="connsiteY1" fmla="*/ 2554103 h 2918984"/>
                <a:gd name="connsiteX2" fmla="*/ 902499 w 2819942"/>
                <a:gd name="connsiteY2" fmla="*/ 2562262 h 2918984"/>
                <a:gd name="connsiteX3" fmla="*/ 935113 w 2819942"/>
                <a:gd name="connsiteY3" fmla="*/ 2563626 h 2918984"/>
                <a:gd name="connsiteX4" fmla="*/ 939182 w 2819942"/>
                <a:gd name="connsiteY4" fmla="*/ 2577217 h 2918984"/>
                <a:gd name="connsiteX5" fmla="*/ 922192 w 2819942"/>
                <a:gd name="connsiteY5" fmla="*/ 2588080 h 2918984"/>
                <a:gd name="connsiteX6" fmla="*/ 941886 w 2819942"/>
                <a:gd name="connsiteY6" fmla="*/ 2622058 h 2918984"/>
                <a:gd name="connsiteX7" fmla="*/ 950045 w 2819942"/>
                <a:gd name="connsiteY7" fmla="*/ 2615263 h 2918984"/>
                <a:gd name="connsiteX8" fmla="*/ 960239 w 2819942"/>
                <a:gd name="connsiteY8" fmla="*/ 2625456 h 2918984"/>
                <a:gd name="connsiteX9" fmla="*/ 941886 w 2819942"/>
                <a:gd name="connsiteY9" fmla="*/ 2654673 h 2918984"/>
                <a:gd name="connsiteX10" fmla="*/ 956170 w 2819942"/>
                <a:gd name="connsiteY10" fmla="*/ 2670968 h 2918984"/>
                <a:gd name="connsiteX11" fmla="*/ 965000 w 2819942"/>
                <a:gd name="connsiteY11" fmla="*/ 2660775 h 2918984"/>
                <a:gd name="connsiteX12" fmla="*/ 969762 w 2819942"/>
                <a:gd name="connsiteY12" fmla="*/ 2674366 h 2918984"/>
                <a:gd name="connsiteX13" fmla="*/ 986080 w 2819942"/>
                <a:gd name="connsiteY13" fmla="*/ 2664173 h 2918984"/>
                <a:gd name="connsiteX14" fmla="*/ 1014627 w 2819942"/>
                <a:gd name="connsiteY14" fmla="*/ 2662809 h 2918984"/>
                <a:gd name="connsiteX15" fmla="*/ 1041138 w 2819942"/>
                <a:gd name="connsiteY15" fmla="*/ 2691355 h 2918984"/>
                <a:gd name="connsiteX16" fmla="*/ 1081912 w 2819942"/>
                <a:gd name="connsiteY16" fmla="*/ 2712412 h 2918984"/>
                <a:gd name="connsiteX17" fmla="*/ 1082583 w 2819942"/>
                <a:gd name="connsiteY17" fmla="*/ 2733469 h 2918984"/>
                <a:gd name="connsiteX18" fmla="*/ 1071718 w 2819942"/>
                <a:gd name="connsiteY18" fmla="*/ 2758617 h 2918984"/>
                <a:gd name="connsiteX19" fmla="*/ 1076480 w 2819942"/>
                <a:gd name="connsiteY19" fmla="*/ 2774243 h 2918984"/>
                <a:gd name="connsiteX20" fmla="*/ 1094163 w 2819942"/>
                <a:gd name="connsiteY20" fmla="*/ 2745697 h 2918984"/>
                <a:gd name="connsiteX21" fmla="*/ 1132209 w 2819942"/>
                <a:gd name="connsiteY21" fmla="*/ 2763356 h 2918984"/>
                <a:gd name="connsiteX22" fmla="*/ 1130845 w 2819942"/>
                <a:gd name="connsiteY22" fmla="*/ 2772185 h 2918984"/>
                <a:gd name="connsiteX23" fmla="*/ 1141708 w 2819942"/>
                <a:gd name="connsiteY23" fmla="*/ 2775583 h 2918984"/>
                <a:gd name="connsiteX24" fmla="*/ 1150538 w 2819942"/>
                <a:gd name="connsiteY24" fmla="*/ 2769458 h 2918984"/>
                <a:gd name="connsiteX25" fmla="*/ 1161402 w 2819942"/>
                <a:gd name="connsiteY25" fmla="*/ 2773526 h 2918984"/>
                <a:gd name="connsiteX26" fmla="*/ 1170925 w 2819942"/>
                <a:gd name="connsiteY26" fmla="*/ 2758571 h 2918984"/>
                <a:gd name="connsiteX27" fmla="*/ 1160731 w 2819942"/>
                <a:gd name="connsiteY27" fmla="*/ 2746344 h 2918984"/>
                <a:gd name="connsiteX28" fmla="*/ 1167527 w 2819942"/>
                <a:gd name="connsiteY28" fmla="*/ 2741582 h 2918984"/>
                <a:gd name="connsiteX29" fmla="*/ 1186550 w 2819942"/>
                <a:gd name="connsiteY29" fmla="*/ 2746344 h 2918984"/>
                <a:gd name="connsiteX30" fmla="*/ 1192652 w 2819942"/>
                <a:gd name="connsiteY30" fmla="*/ 2742276 h 2918984"/>
                <a:gd name="connsiteX31" fmla="*/ 1213710 w 2819942"/>
                <a:gd name="connsiteY31" fmla="*/ 2764696 h 2918984"/>
                <a:gd name="connsiteX32" fmla="*/ 1246324 w 2819942"/>
                <a:gd name="connsiteY32" fmla="*/ 2715763 h 2918984"/>
                <a:gd name="connsiteX33" fmla="*/ 1274176 w 2819942"/>
                <a:gd name="connsiteY33" fmla="*/ 2734786 h 2918984"/>
                <a:gd name="connsiteX34" fmla="*/ 1302029 w 2819942"/>
                <a:gd name="connsiteY34" fmla="*/ 2750412 h 2918984"/>
                <a:gd name="connsiteX35" fmla="*/ 1306097 w 2819942"/>
                <a:gd name="connsiteY35" fmla="*/ 2770799 h 2918984"/>
                <a:gd name="connsiteX36" fmla="*/ 1322393 w 2819942"/>
                <a:gd name="connsiteY36" fmla="*/ 2760605 h 2918984"/>
                <a:gd name="connsiteX37" fmla="*/ 1351609 w 2819942"/>
                <a:gd name="connsiteY37" fmla="*/ 2749742 h 2918984"/>
                <a:gd name="connsiteX38" fmla="*/ 1359769 w 2819942"/>
                <a:gd name="connsiteY38" fmla="*/ 2699468 h 2918984"/>
                <a:gd name="connsiteX39" fmla="*/ 1372666 w 2819942"/>
                <a:gd name="connsiteY39" fmla="*/ 2699468 h 2918984"/>
                <a:gd name="connsiteX40" fmla="*/ 1384894 w 2819942"/>
                <a:gd name="connsiteY40" fmla="*/ 2702866 h 2918984"/>
                <a:gd name="connsiteX41" fmla="*/ 1386928 w 2819942"/>
                <a:gd name="connsiteY41" fmla="*/ 2713059 h 2918984"/>
                <a:gd name="connsiteX42" fmla="*/ 1391689 w 2819942"/>
                <a:gd name="connsiteY42" fmla="*/ 2726650 h 2918984"/>
                <a:gd name="connsiteX43" fmla="*/ 1378768 w 2819942"/>
                <a:gd name="connsiteY43" fmla="*/ 2753139 h 2918984"/>
                <a:gd name="connsiteX44" fmla="*/ 1389632 w 2819942"/>
                <a:gd name="connsiteY44" fmla="*/ 2768765 h 2918984"/>
                <a:gd name="connsiteX45" fmla="*/ 1405928 w 2819942"/>
                <a:gd name="connsiteY45" fmla="*/ 2783719 h 2918984"/>
                <a:gd name="connsiteX46" fmla="*/ 1417485 w 2819942"/>
                <a:gd name="connsiteY46" fmla="*/ 2793243 h 2918984"/>
                <a:gd name="connsiteX47" fmla="*/ 1422917 w 2819942"/>
                <a:gd name="connsiteY47" fmla="*/ 2813629 h 2918984"/>
                <a:gd name="connsiteX48" fmla="*/ 1422917 w 2819942"/>
                <a:gd name="connsiteY48" fmla="*/ 2842176 h 2918984"/>
                <a:gd name="connsiteX49" fmla="*/ 1541146 w 2819942"/>
                <a:gd name="connsiteY49" fmla="*/ 2840141 h 2918984"/>
                <a:gd name="connsiteX50" fmla="*/ 1554737 w 2819942"/>
                <a:gd name="connsiteY50" fmla="*/ 2835380 h 2918984"/>
                <a:gd name="connsiteX51" fmla="*/ 1571726 w 2819942"/>
                <a:gd name="connsiteY51" fmla="*/ 2841505 h 2918984"/>
                <a:gd name="connsiteX52" fmla="*/ 1575124 w 2819942"/>
                <a:gd name="connsiteY52" fmla="*/ 2858494 h 2918984"/>
                <a:gd name="connsiteX53" fmla="*/ 1588045 w 2819942"/>
                <a:gd name="connsiteY53" fmla="*/ 2865290 h 2918984"/>
                <a:gd name="connsiteX54" fmla="*/ 1593477 w 2819942"/>
                <a:gd name="connsiteY54" fmla="*/ 2890438 h 2918984"/>
                <a:gd name="connsiteX55" fmla="*/ 1617261 w 2819942"/>
                <a:gd name="connsiteY55" fmla="*/ 2896563 h 2918984"/>
                <a:gd name="connsiteX56" fmla="*/ 1654614 w 2819942"/>
                <a:gd name="connsiteY56" fmla="*/ 2918984 h 2918984"/>
                <a:gd name="connsiteX57" fmla="*/ 1681126 w 2819942"/>
                <a:gd name="connsiteY57" fmla="*/ 2901325 h 2918984"/>
                <a:gd name="connsiteX58" fmla="*/ 1676364 w 2819942"/>
                <a:gd name="connsiteY58" fmla="*/ 2891131 h 2918984"/>
                <a:gd name="connsiteX59" fmla="*/ 1688592 w 2819942"/>
                <a:gd name="connsiteY59" fmla="*/ 2885700 h 2918984"/>
                <a:gd name="connsiteX60" fmla="*/ 1687228 w 2819942"/>
                <a:gd name="connsiteY60" fmla="*/ 2875506 h 2918984"/>
                <a:gd name="connsiteX61" fmla="*/ 1704888 w 2819942"/>
                <a:gd name="connsiteY61" fmla="*/ 2863279 h 2918984"/>
                <a:gd name="connsiteX62" fmla="*/ 1708285 w 2819942"/>
                <a:gd name="connsiteY62" fmla="*/ 2877563 h 2918984"/>
                <a:gd name="connsiteX63" fmla="*/ 1727308 w 2819942"/>
                <a:gd name="connsiteY63" fmla="*/ 2863972 h 2918984"/>
                <a:gd name="connsiteX64" fmla="*/ 1747695 w 2819942"/>
                <a:gd name="connsiteY64" fmla="*/ 2862608 h 2918984"/>
                <a:gd name="connsiteX65" fmla="*/ 1756524 w 2819942"/>
                <a:gd name="connsiteY65" fmla="*/ 2857177 h 2918984"/>
                <a:gd name="connsiteX66" fmla="*/ 1768082 w 2819942"/>
                <a:gd name="connsiteY66" fmla="*/ 2853779 h 2918984"/>
                <a:gd name="connsiteX67" fmla="*/ 1771480 w 2819942"/>
                <a:gd name="connsiteY67" fmla="*/ 2843585 h 2918984"/>
                <a:gd name="connsiteX68" fmla="*/ 1789832 w 2819942"/>
                <a:gd name="connsiteY68" fmla="*/ 2845620 h 2918984"/>
                <a:gd name="connsiteX69" fmla="*/ 1800026 w 2819942"/>
                <a:gd name="connsiteY69" fmla="*/ 2844256 h 2918984"/>
                <a:gd name="connsiteX70" fmla="*/ 1810889 w 2819942"/>
                <a:gd name="connsiteY70" fmla="*/ 2841551 h 2918984"/>
                <a:gd name="connsiteX71" fmla="*/ 1833980 w 2819942"/>
                <a:gd name="connsiteY71" fmla="*/ 2878927 h 2918984"/>
                <a:gd name="connsiteX72" fmla="*/ 1849606 w 2819942"/>
                <a:gd name="connsiteY72" fmla="*/ 2880961 h 2918984"/>
                <a:gd name="connsiteX73" fmla="*/ 1859799 w 2819942"/>
                <a:gd name="connsiteY73" fmla="*/ 2878927 h 2918984"/>
                <a:gd name="connsiteX74" fmla="*/ 1868629 w 2819942"/>
                <a:gd name="connsiteY74" fmla="*/ 2882995 h 2918984"/>
                <a:gd name="connsiteX75" fmla="*/ 1879493 w 2819942"/>
                <a:gd name="connsiteY75" fmla="*/ 2880268 h 2918984"/>
                <a:gd name="connsiteX76" fmla="*/ 1891720 w 2819942"/>
                <a:gd name="connsiteY76" fmla="*/ 2877563 h 2918984"/>
                <a:gd name="connsiteX77" fmla="*/ 1898516 w 2819942"/>
                <a:gd name="connsiteY77" fmla="*/ 2849017 h 2918984"/>
                <a:gd name="connsiteX78" fmla="*/ 1905311 w 2819942"/>
                <a:gd name="connsiteY78" fmla="*/ 2829324 h 2918984"/>
                <a:gd name="connsiteX79" fmla="*/ 1899186 w 2819942"/>
                <a:gd name="connsiteY79" fmla="*/ 2781084 h 2918984"/>
                <a:gd name="connsiteX80" fmla="*/ 1890356 w 2819942"/>
                <a:gd name="connsiteY80" fmla="*/ 2749834 h 2918984"/>
                <a:gd name="connsiteX81" fmla="*/ 1894425 w 2819942"/>
                <a:gd name="connsiteY81" fmla="*/ 2724015 h 2918984"/>
                <a:gd name="connsiteX82" fmla="*/ 1894425 w 2819942"/>
                <a:gd name="connsiteY82" fmla="*/ 2675776 h 2918984"/>
                <a:gd name="connsiteX83" fmla="*/ 1904618 w 2819942"/>
                <a:gd name="connsiteY83" fmla="*/ 2654719 h 2918984"/>
                <a:gd name="connsiteX84" fmla="*/ 1910743 w 2819942"/>
                <a:gd name="connsiteY84" fmla="*/ 2611241 h 2918984"/>
                <a:gd name="connsiteX85" fmla="*/ 1936562 w 2819942"/>
                <a:gd name="connsiteY85" fmla="*/ 2596286 h 2918984"/>
                <a:gd name="connsiteX86" fmla="*/ 1920936 w 2819942"/>
                <a:gd name="connsiteY86" fmla="*/ 2585422 h 2918984"/>
                <a:gd name="connsiteX87" fmla="*/ 1893084 w 2819942"/>
                <a:gd name="connsiteY87" fmla="*/ 2580661 h 2918984"/>
                <a:gd name="connsiteX88" fmla="*/ 1901243 w 2819942"/>
                <a:gd name="connsiteY88" fmla="*/ 2567740 h 2918984"/>
                <a:gd name="connsiteX89" fmla="*/ 1914164 w 2819942"/>
                <a:gd name="connsiteY89" fmla="*/ 2565706 h 2918984"/>
                <a:gd name="connsiteX90" fmla="*/ 1920960 w 2819942"/>
                <a:gd name="connsiteY90" fmla="*/ 2530364 h 2918984"/>
                <a:gd name="connsiteX91" fmla="*/ 1916891 w 2819942"/>
                <a:gd name="connsiteY91" fmla="*/ 2522898 h 2918984"/>
                <a:gd name="connsiteX92" fmla="*/ 1933210 w 2819942"/>
                <a:gd name="connsiteY92" fmla="*/ 2503875 h 2918984"/>
                <a:gd name="connsiteX93" fmla="*/ 1916221 w 2819942"/>
                <a:gd name="connsiteY93" fmla="*/ 2471261 h 2918984"/>
                <a:gd name="connsiteX94" fmla="*/ 1902630 w 2819942"/>
                <a:gd name="connsiteY94" fmla="*/ 2476022 h 2918984"/>
                <a:gd name="connsiteX95" fmla="*/ 1885641 w 2819942"/>
                <a:gd name="connsiteY95" fmla="*/ 2455636 h 2918984"/>
                <a:gd name="connsiteX96" fmla="*/ 1866618 w 2819942"/>
                <a:gd name="connsiteY96" fmla="*/ 2448840 h 2918984"/>
                <a:gd name="connsiteX97" fmla="*/ 1861856 w 2819942"/>
                <a:gd name="connsiteY97" fmla="*/ 2435919 h 2918984"/>
                <a:gd name="connsiteX98" fmla="*/ 1882914 w 2819942"/>
                <a:gd name="connsiteY98" fmla="*/ 2426396 h 2918984"/>
                <a:gd name="connsiteX99" fmla="*/ 1888345 w 2819942"/>
                <a:gd name="connsiteY99" fmla="*/ 2414839 h 2918984"/>
                <a:gd name="connsiteX100" fmla="*/ 1901243 w 2819942"/>
                <a:gd name="connsiteY100" fmla="*/ 2412805 h 2918984"/>
                <a:gd name="connsiteX101" fmla="*/ 1912107 w 2819942"/>
                <a:gd name="connsiteY101" fmla="*/ 2419601 h 2918984"/>
                <a:gd name="connsiteX102" fmla="*/ 1921630 w 2819942"/>
                <a:gd name="connsiteY102" fmla="*/ 2420964 h 2918984"/>
                <a:gd name="connsiteX103" fmla="*/ 1922323 w 2819942"/>
                <a:gd name="connsiteY103" fmla="*/ 2396509 h 2918984"/>
                <a:gd name="connsiteX104" fmla="*/ 1942016 w 2819942"/>
                <a:gd name="connsiteY104" fmla="*/ 2359827 h 2918984"/>
                <a:gd name="connsiteX105" fmla="*/ 1925721 w 2819942"/>
                <a:gd name="connsiteY105" fmla="*/ 2345566 h 2918984"/>
                <a:gd name="connsiteX106" fmla="*/ 1926391 w 2819942"/>
                <a:gd name="connsiteY106" fmla="*/ 2319053 h 2918984"/>
                <a:gd name="connsiteX107" fmla="*/ 1897845 w 2819942"/>
                <a:gd name="connsiteY107" fmla="*/ 2254496 h 2918984"/>
                <a:gd name="connsiteX108" fmla="*/ 1886288 w 2819942"/>
                <a:gd name="connsiteY108" fmla="*/ 2249734 h 2918984"/>
                <a:gd name="connsiteX109" fmla="*/ 1862504 w 2819942"/>
                <a:gd name="connsiteY109" fmla="*/ 2257893 h 2918984"/>
                <a:gd name="connsiteX110" fmla="*/ 1799979 w 2819942"/>
                <a:gd name="connsiteY110" fmla="*/ 2249734 h 2918984"/>
                <a:gd name="connsiteX111" fmla="*/ 1768035 w 2819942"/>
                <a:gd name="connsiteY111" fmla="*/ 2202858 h 2918984"/>
                <a:gd name="connsiteX112" fmla="*/ 1741546 w 2819942"/>
                <a:gd name="connsiteY112" fmla="*/ 2194029 h 2918984"/>
                <a:gd name="connsiteX113" fmla="*/ 1755138 w 2819942"/>
                <a:gd name="connsiteY113" fmla="*/ 2175676 h 2918984"/>
                <a:gd name="connsiteX114" fmla="*/ 1755138 w 2819942"/>
                <a:gd name="connsiteY114" fmla="*/ 2141698 h 2918984"/>
                <a:gd name="connsiteX115" fmla="*/ 1768729 w 2819942"/>
                <a:gd name="connsiteY115" fmla="*/ 2138300 h 2918984"/>
                <a:gd name="connsiteX116" fmla="*/ 1815628 w 2819942"/>
                <a:gd name="connsiteY116" fmla="*/ 2165482 h 2918984"/>
                <a:gd name="connsiteX117" fmla="*/ 1822423 w 2819942"/>
                <a:gd name="connsiteY117" fmla="*/ 2187233 h 2918984"/>
                <a:gd name="connsiteX118" fmla="*/ 1840776 w 2819942"/>
                <a:gd name="connsiteY118" fmla="*/ 2189960 h 2918984"/>
                <a:gd name="connsiteX119" fmla="*/ 1848935 w 2819942"/>
                <a:gd name="connsiteY119" fmla="*/ 2160051 h 2918984"/>
                <a:gd name="connsiteX120" fmla="*/ 1878846 w 2819942"/>
                <a:gd name="connsiteY120" fmla="*/ 2145789 h 2918984"/>
                <a:gd name="connsiteX121" fmla="*/ 1893800 w 2819942"/>
                <a:gd name="connsiteY121" fmla="*/ 2148494 h 2918984"/>
                <a:gd name="connsiteX122" fmla="*/ 1909426 w 2819942"/>
                <a:gd name="connsiteY122" fmla="*/ 2143061 h 2918984"/>
                <a:gd name="connsiteX123" fmla="*/ 1906698 w 2819942"/>
                <a:gd name="connsiteY123" fmla="*/ 2125402 h 2918984"/>
                <a:gd name="connsiteX124" fmla="*/ 1917562 w 2819942"/>
                <a:gd name="connsiteY124" fmla="*/ 2110447 h 2918984"/>
                <a:gd name="connsiteX125" fmla="*/ 1926391 w 2819942"/>
                <a:gd name="connsiteY125" fmla="*/ 2117243 h 2918984"/>
                <a:gd name="connsiteX126" fmla="*/ 1937255 w 2819942"/>
                <a:gd name="connsiteY126" fmla="*/ 2096186 h 2918984"/>
                <a:gd name="connsiteX127" fmla="*/ 1946085 w 2819942"/>
                <a:gd name="connsiteY127" fmla="*/ 2090754 h 2918984"/>
                <a:gd name="connsiteX128" fmla="*/ 1947448 w 2819942"/>
                <a:gd name="connsiteY128" fmla="*/ 2080561 h 2918984"/>
                <a:gd name="connsiteX129" fmla="*/ 1931153 w 2819942"/>
                <a:gd name="connsiteY129" fmla="*/ 2069004 h 2918984"/>
                <a:gd name="connsiteX130" fmla="*/ 1923687 w 2819942"/>
                <a:gd name="connsiteY130" fmla="*/ 2049287 h 2918984"/>
                <a:gd name="connsiteX131" fmla="*/ 1898539 w 2819942"/>
                <a:gd name="connsiteY131" fmla="*/ 2032298 h 2918984"/>
                <a:gd name="connsiteX132" fmla="*/ 1898539 w 2819942"/>
                <a:gd name="connsiteY132" fmla="*/ 2020071 h 2918984"/>
                <a:gd name="connsiteX133" fmla="*/ 1916198 w 2819942"/>
                <a:gd name="connsiteY133" fmla="*/ 2001718 h 2918984"/>
                <a:gd name="connsiteX134" fmla="*/ 1935914 w 2819942"/>
                <a:gd name="connsiteY134" fmla="*/ 2000354 h 2918984"/>
                <a:gd name="connsiteX135" fmla="*/ 1939983 w 2819942"/>
                <a:gd name="connsiteY135" fmla="*/ 1988797 h 2918984"/>
                <a:gd name="connsiteX136" fmla="*/ 1949505 w 2819942"/>
                <a:gd name="connsiteY136" fmla="*/ 1986093 h 2918984"/>
                <a:gd name="connsiteX137" fmla="*/ 1959699 w 2819942"/>
                <a:gd name="connsiteY137" fmla="*/ 1990161 h 2918984"/>
                <a:gd name="connsiteX138" fmla="*/ 1975995 w 2819942"/>
                <a:gd name="connsiteY138" fmla="*/ 1972502 h 2918984"/>
                <a:gd name="connsiteX139" fmla="*/ 1986858 w 2819942"/>
                <a:gd name="connsiteY139" fmla="*/ 1969774 h 2918984"/>
                <a:gd name="connsiteX140" fmla="*/ 1976665 w 2819942"/>
                <a:gd name="connsiteY140" fmla="*/ 1953479 h 2918984"/>
                <a:gd name="connsiteX141" fmla="*/ 1971233 w 2819942"/>
                <a:gd name="connsiteY141" fmla="*/ 1928330 h 2918984"/>
                <a:gd name="connsiteX142" fmla="*/ 1957642 w 2819942"/>
                <a:gd name="connsiteY142" fmla="*/ 1919500 h 2918984"/>
                <a:gd name="connsiteX143" fmla="*/ 1922300 w 2819942"/>
                <a:gd name="connsiteY143" fmla="*/ 1924262 h 2918984"/>
                <a:gd name="connsiteX144" fmla="*/ 1915504 w 2819942"/>
                <a:gd name="connsiteY144" fmla="*/ 1933092 h 2918984"/>
                <a:gd name="connsiteX145" fmla="*/ 1905982 w 2819942"/>
                <a:gd name="connsiteY145" fmla="*/ 1932398 h 2918984"/>
                <a:gd name="connsiteX146" fmla="*/ 1901220 w 2819942"/>
                <a:gd name="connsiteY146" fmla="*/ 1914739 h 2918984"/>
                <a:gd name="connsiteX147" fmla="*/ 1914811 w 2819942"/>
                <a:gd name="connsiteY147" fmla="*/ 1903182 h 2918984"/>
                <a:gd name="connsiteX148" fmla="*/ 1930436 w 2819942"/>
                <a:gd name="connsiteY148" fmla="*/ 1896386 h 2918984"/>
                <a:gd name="connsiteX149" fmla="*/ 1936562 w 2819942"/>
                <a:gd name="connsiteY149" fmla="*/ 1867170 h 2918984"/>
                <a:gd name="connsiteX150" fmla="*/ 1943357 w 2819942"/>
                <a:gd name="connsiteY150" fmla="*/ 1861045 h 2918984"/>
                <a:gd name="connsiteX151" fmla="*/ 1942687 w 2819942"/>
                <a:gd name="connsiteY151" fmla="*/ 1845419 h 2918984"/>
                <a:gd name="connsiteX152" fmla="*/ 1927062 w 2819942"/>
                <a:gd name="connsiteY152" fmla="*/ 1833192 h 2918984"/>
                <a:gd name="connsiteX153" fmla="*/ 1927062 w 2819942"/>
                <a:gd name="connsiteY153" fmla="*/ 1810771 h 2918984"/>
                <a:gd name="connsiteX154" fmla="*/ 1910073 w 2819942"/>
                <a:gd name="connsiteY154" fmla="*/ 1792418 h 2918984"/>
                <a:gd name="connsiteX155" fmla="*/ 1915504 w 2819942"/>
                <a:gd name="connsiteY155" fmla="*/ 1780191 h 2918984"/>
                <a:gd name="connsiteX156" fmla="*/ 1918902 w 2819942"/>
                <a:gd name="connsiteY156" fmla="*/ 1767270 h 2918984"/>
                <a:gd name="connsiteX157" fmla="*/ 1927062 w 2819942"/>
                <a:gd name="connsiteY157" fmla="*/ 1753008 h 2918984"/>
                <a:gd name="connsiteX158" fmla="*/ 1946778 w 2819942"/>
                <a:gd name="connsiteY158" fmla="*/ 1748247 h 2918984"/>
                <a:gd name="connsiteX159" fmla="*/ 1957642 w 2819942"/>
                <a:gd name="connsiteY159" fmla="*/ 1736713 h 2918984"/>
                <a:gd name="connsiteX160" fmla="*/ 1983461 w 2819942"/>
                <a:gd name="connsiteY160" fmla="*/ 1736713 h 2918984"/>
                <a:gd name="connsiteX161" fmla="*/ 2001813 w 2819942"/>
                <a:gd name="connsiteY161" fmla="*/ 1712235 h 2918984"/>
                <a:gd name="connsiteX162" fmla="*/ 2014041 w 2819942"/>
                <a:gd name="connsiteY162" fmla="*/ 1710871 h 2918984"/>
                <a:gd name="connsiteX163" fmla="*/ 2023564 w 2819942"/>
                <a:gd name="connsiteY163" fmla="*/ 1700678 h 2918984"/>
                <a:gd name="connsiteX164" fmla="*/ 2035791 w 2819942"/>
                <a:gd name="connsiteY164" fmla="*/ 1699314 h 2918984"/>
                <a:gd name="connsiteX165" fmla="*/ 2048019 w 2819942"/>
                <a:gd name="connsiteY165" fmla="*/ 1712905 h 2918984"/>
                <a:gd name="connsiteX166" fmla="*/ 2069076 w 2819942"/>
                <a:gd name="connsiteY166" fmla="*/ 1718337 h 2918984"/>
                <a:gd name="connsiteX167" fmla="*/ 2095565 w 2819942"/>
                <a:gd name="connsiteY167" fmla="*/ 1716973 h 2918984"/>
                <a:gd name="connsiteX168" fmla="*/ 2110520 w 2819942"/>
                <a:gd name="connsiteY168" fmla="*/ 1690461 h 2918984"/>
                <a:gd name="connsiteX169" fmla="*/ 2190009 w 2819942"/>
                <a:gd name="connsiteY169" fmla="*/ 1712882 h 2918984"/>
                <a:gd name="connsiteX170" fmla="*/ 2217192 w 2819942"/>
                <a:gd name="connsiteY170" fmla="*/ 1688427 h 2918984"/>
                <a:gd name="connsiteX171" fmla="*/ 2215828 w 2819942"/>
                <a:gd name="connsiteY171" fmla="*/ 1678904 h 2918984"/>
                <a:gd name="connsiteX172" fmla="*/ 2230090 w 2819942"/>
                <a:gd name="connsiteY172" fmla="*/ 1675506 h 2918984"/>
                <a:gd name="connsiteX173" fmla="*/ 2236885 w 2819942"/>
                <a:gd name="connsiteY173" fmla="*/ 1682972 h 2918984"/>
                <a:gd name="connsiteX174" fmla="*/ 2240953 w 2819942"/>
                <a:gd name="connsiteY174" fmla="*/ 1703359 h 2918984"/>
                <a:gd name="connsiteX175" fmla="*/ 2247749 w 2819942"/>
                <a:gd name="connsiteY175" fmla="*/ 1718984 h 2918984"/>
                <a:gd name="connsiteX176" fmla="*/ 2270170 w 2819942"/>
                <a:gd name="connsiteY176" fmla="*/ 1706063 h 2918984"/>
                <a:gd name="connsiteX177" fmla="*/ 2277636 w 2819942"/>
                <a:gd name="connsiteY177" fmla="*/ 1692472 h 2918984"/>
                <a:gd name="connsiteX178" fmla="*/ 2317045 w 2819942"/>
                <a:gd name="connsiteY178" fmla="*/ 1689745 h 2918984"/>
                <a:gd name="connsiteX179" fmla="*/ 2322477 w 2819942"/>
                <a:gd name="connsiteY179" fmla="*/ 1677517 h 2918984"/>
                <a:gd name="connsiteX180" fmla="*/ 2335375 w 2819942"/>
                <a:gd name="connsiteY180" fmla="*/ 1672086 h 2918984"/>
                <a:gd name="connsiteX181" fmla="*/ 2343535 w 2819942"/>
                <a:gd name="connsiteY181" fmla="*/ 1642869 h 2918984"/>
                <a:gd name="connsiteX182" fmla="*/ 2357796 w 2819942"/>
                <a:gd name="connsiteY182" fmla="*/ 1632005 h 2918984"/>
                <a:gd name="connsiteX183" fmla="*/ 2376149 w 2819942"/>
                <a:gd name="connsiteY183" fmla="*/ 1630642 h 2918984"/>
                <a:gd name="connsiteX184" fmla="*/ 2387012 w 2819942"/>
                <a:gd name="connsiteY184" fmla="*/ 1640835 h 2918984"/>
                <a:gd name="connsiteX185" fmla="*/ 2409433 w 2819942"/>
                <a:gd name="connsiteY185" fmla="*/ 1660551 h 2918984"/>
                <a:gd name="connsiteX186" fmla="*/ 2420991 w 2819942"/>
                <a:gd name="connsiteY186" fmla="*/ 1656483 h 2918984"/>
                <a:gd name="connsiteX187" fmla="*/ 2435945 w 2819942"/>
                <a:gd name="connsiteY187" fmla="*/ 1659188 h 2918984"/>
                <a:gd name="connsiteX188" fmla="*/ 2444775 w 2819942"/>
                <a:gd name="connsiteY188" fmla="*/ 1670052 h 2918984"/>
                <a:gd name="connsiteX189" fmla="*/ 2452241 w 2819942"/>
                <a:gd name="connsiteY189" fmla="*/ 1685006 h 2918984"/>
                <a:gd name="connsiteX190" fmla="*/ 2481457 w 2819942"/>
                <a:gd name="connsiteY190" fmla="*/ 1666654 h 2918984"/>
                <a:gd name="connsiteX191" fmla="*/ 2494378 w 2819942"/>
                <a:gd name="connsiteY191" fmla="*/ 1644233 h 2918984"/>
                <a:gd name="connsiteX192" fmla="*/ 2484855 w 2819942"/>
                <a:gd name="connsiteY192" fmla="*/ 1599391 h 2918984"/>
                <a:gd name="connsiteX193" fmla="*/ 2476025 w 2819942"/>
                <a:gd name="connsiteY193" fmla="*/ 1591925 h 2918984"/>
                <a:gd name="connsiteX194" fmla="*/ 2513401 w 2819942"/>
                <a:gd name="connsiteY194" fmla="*/ 1559311 h 2918984"/>
                <a:gd name="connsiteX195" fmla="*/ 2516799 w 2819942"/>
                <a:gd name="connsiteY195" fmla="*/ 1576994 h 2918984"/>
                <a:gd name="connsiteX196" fmla="*/ 2535822 w 2819942"/>
                <a:gd name="connsiteY196" fmla="*/ 1587857 h 2918984"/>
                <a:gd name="connsiteX197" fmla="*/ 2558936 w 2819942"/>
                <a:gd name="connsiteY197" fmla="*/ 1590585 h 2918984"/>
                <a:gd name="connsiteX198" fmla="*/ 2567766 w 2819942"/>
                <a:gd name="connsiteY198" fmla="*/ 1604846 h 2918984"/>
                <a:gd name="connsiteX199" fmla="*/ 2583391 w 2819942"/>
                <a:gd name="connsiteY199" fmla="*/ 1617074 h 2918984"/>
                <a:gd name="connsiteX200" fmla="*/ 2596312 w 2819942"/>
                <a:gd name="connsiteY200" fmla="*/ 1602812 h 2918984"/>
                <a:gd name="connsiteX201" fmla="*/ 2609903 w 2819942"/>
                <a:gd name="connsiteY201" fmla="*/ 1600778 h 2918984"/>
                <a:gd name="connsiteX202" fmla="*/ 2625529 w 2819942"/>
                <a:gd name="connsiteY202" fmla="*/ 1611665 h 2918984"/>
                <a:gd name="connsiteX203" fmla="*/ 2634358 w 2819942"/>
                <a:gd name="connsiteY203" fmla="*/ 1615063 h 2918984"/>
                <a:gd name="connsiteX204" fmla="*/ 2643881 w 2819942"/>
                <a:gd name="connsiteY204" fmla="*/ 1620494 h 2918984"/>
                <a:gd name="connsiteX205" fmla="*/ 2663598 w 2819942"/>
                <a:gd name="connsiteY205" fmla="*/ 1619131 h 2918984"/>
                <a:gd name="connsiteX206" fmla="*/ 2666325 w 2819942"/>
                <a:gd name="connsiteY206" fmla="*/ 1605540 h 2918984"/>
                <a:gd name="connsiteX207" fmla="*/ 2655461 w 2819942"/>
                <a:gd name="connsiteY207" fmla="*/ 1585823 h 2918984"/>
                <a:gd name="connsiteX208" fmla="*/ 2662927 w 2819942"/>
                <a:gd name="connsiteY208" fmla="*/ 1566107 h 2918984"/>
                <a:gd name="connsiteX209" fmla="*/ 2674484 w 2819942"/>
                <a:gd name="connsiteY209" fmla="*/ 1568834 h 2918984"/>
                <a:gd name="connsiteX210" fmla="*/ 2690110 w 2819942"/>
                <a:gd name="connsiteY210" fmla="*/ 1555913 h 2918984"/>
                <a:gd name="connsiteX211" fmla="*/ 2704371 w 2819942"/>
                <a:gd name="connsiteY211" fmla="*/ 1564072 h 2918984"/>
                <a:gd name="connsiteX212" fmla="*/ 2708462 w 2819942"/>
                <a:gd name="connsiteY212" fmla="*/ 1552515 h 2918984"/>
                <a:gd name="connsiteX213" fmla="*/ 2682644 w 2819942"/>
                <a:gd name="connsiteY213" fmla="*/ 1527367 h 2918984"/>
                <a:gd name="connsiteX214" fmla="*/ 2691473 w 2819942"/>
                <a:gd name="connsiteY214" fmla="*/ 1515810 h 2918984"/>
                <a:gd name="connsiteX215" fmla="*/ 2715928 w 2819942"/>
                <a:gd name="connsiteY215" fmla="*/ 1501549 h 2918984"/>
                <a:gd name="connsiteX216" fmla="*/ 2713894 w 2819942"/>
                <a:gd name="connsiteY216" fmla="*/ 1490685 h 2918984"/>
                <a:gd name="connsiteX217" fmla="*/ 2713894 w 2819942"/>
                <a:gd name="connsiteY217" fmla="*/ 1484582 h 2918984"/>
                <a:gd name="connsiteX218" fmla="*/ 2745145 w 2819942"/>
                <a:gd name="connsiteY218" fmla="*/ 1483219 h 2918984"/>
                <a:gd name="connsiteX219" fmla="*/ 2754668 w 2819942"/>
                <a:gd name="connsiteY219" fmla="*/ 1479821 h 2918984"/>
                <a:gd name="connsiteX220" fmla="*/ 2777088 w 2819942"/>
                <a:gd name="connsiteY220" fmla="*/ 1483219 h 2918984"/>
                <a:gd name="connsiteX221" fmla="*/ 2776418 w 2819942"/>
                <a:gd name="connsiteY221" fmla="*/ 1475059 h 2918984"/>
                <a:gd name="connsiteX222" fmla="*/ 2750600 w 2819942"/>
                <a:gd name="connsiteY222" fmla="*/ 1456036 h 2918984"/>
                <a:gd name="connsiteX223" fmla="*/ 2751293 w 2819942"/>
                <a:gd name="connsiteY223" fmla="*/ 1429524 h 2918984"/>
                <a:gd name="connsiteX224" fmla="*/ 2769646 w 2819942"/>
                <a:gd name="connsiteY224" fmla="*/ 1407774 h 2918984"/>
                <a:gd name="connsiteX225" fmla="*/ 2779169 w 2819942"/>
                <a:gd name="connsiteY225" fmla="*/ 1404376 h 2918984"/>
                <a:gd name="connsiteX226" fmla="*/ 2785964 w 2819942"/>
                <a:gd name="connsiteY226" fmla="*/ 1398274 h 2918984"/>
                <a:gd name="connsiteX227" fmla="*/ 2819942 w 2819942"/>
                <a:gd name="connsiteY227" fmla="*/ 1339148 h 2918984"/>
                <a:gd name="connsiteX228" fmla="*/ 2802954 w 2819942"/>
                <a:gd name="connsiteY228" fmla="*/ 1335750 h 2918984"/>
                <a:gd name="connsiteX229" fmla="*/ 2785271 w 2819942"/>
                <a:gd name="connsiteY229" fmla="*/ 1354773 h 2918984"/>
                <a:gd name="connsiteX230" fmla="*/ 2770316 w 2819942"/>
                <a:gd name="connsiteY230" fmla="*/ 1345250 h 2918984"/>
                <a:gd name="connsiteX231" fmla="*/ 2766918 w 2819942"/>
                <a:gd name="connsiteY231" fmla="*/ 1314670 h 2918984"/>
                <a:gd name="connsiteX232" fmla="*/ 2736338 w 2819942"/>
                <a:gd name="connsiteY232" fmla="*/ 1294953 h 2918984"/>
                <a:gd name="connsiteX233" fmla="*/ 2724111 w 2819942"/>
                <a:gd name="connsiteY233" fmla="*/ 1301079 h 2918984"/>
                <a:gd name="connsiteX234" fmla="*/ 2715281 w 2819942"/>
                <a:gd name="connsiteY234" fmla="*/ 1285453 h 2918984"/>
                <a:gd name="connsiteX235" fmla="*/ 2699656 w 2819942"/>
                <a:gd name="connsiteY235" fmla="*/ 1262339 h 2918984"/>
                <a:gd name="connsiteX236" fmla="*/ 2660246 w 2819942"/>
                <a:gd name="connsiteY236" fmla="*/ 1256907 h 2918984"/>
                <a:gd name="connsiteX237" fmla="*/ 2631030 w 2819942"/>
                <a:gd name="connsiteY237" fmla="*/ 1268464 h 2918984"/>
                <a:gd name="connsiteX238" fmla="*/ 2609279 w 2819942"/>
                <a:gd name="connsiteY238" fmla="*/ 1274590 h 2918984"/>
                <a:gd name="connsiteX239" fmla="*/ 2584824 w 2819942"/>
                <a:gd name="connsiteY239" fmla="*/ 1262362 h 2918984"/>
                <a:gd name="connsiteX240" fmla="*/ 2557642 w 2819942"/>
                <a:gd name="connsiteY240" fmla="*/ 1259635 h 2918984"/>
                <a:gd name="connsiteX241" fmla="*/ 2546085 w 2819942"/>
                <a:gd name="connsiteY241" fmla="*/ 1251475 h 2918984"/>
                <a:gd name="connsiteX242" fmla="*/ 2533857 w 2819942"/>
                <a:gd name="connsiteY242" fmla="*/ 1251475 h 2918984"/>
                <a:gd name="connsiteX243" fmla="*/ 2531130 w 2819942"/>
                <a:gd name="connsiteY243" fmla="*/ 1271192 h 2918984"/>
                <a:gd name="connsiteX244" fmla="*/ 2521606 w 2819942"/>
                <a:gd name="connsiteY244" fmla="*/ 1271192 h 2918984"/>
                <a:gd name="connsiteX245" fmla="*/ 2519573 w 2819942"/>
                <a:gd name="connsiteY245" fmla="*/ 1252839 h 2918984"/>
                <a:gd name="connsiteX246" fmla="*/ 2499186 w 2819942"/>
                <a:gd name="connsiteY246" fmla="*/ 1238578 h 2918984"/>
                <a:gd name="connsiteX247" fmla="*/ 2490356 w 2819942"/>
                <a:gd name="connsiteY247" fmla="*/ 1242646 h 2918984"/>
                <a:gd name="connsiteX248" fmla="*/ 2474731 w 2819942"/>
                <a:gd name="connsiteY248" fmla="*/ 1235850 h 2918984"/>
                <a:gd name="connsiteX249" fmla="*/ 2450947 w 2819942"/>
                <a:gd name="connsiteY249" fmla="*/ 1248771 h 2918984"/>
                <a:gd name="connsiteX250" fmla="*/ 2439389 w 2819942"/>
                <a:gd name="connsiteY250" fmla="*/ 1238578 h 2918984"/>
                <a:gd name="connsiteX251" fmla="*/ 2415605 w 2819942"/>
                <a:gd name="connsiteY251" fmla="*/ 1237907 h 2918984"/>
                <a:gd name="connsiteX252" fmla="*/ 2404048 w 2819942"/>
                <a:gd name="connsiteY252" fmla="*/ 1221589 h 2918984"/>
                <a:gd name="connsiteX253" fmla="*/ 2390456 w 2819942"/>
                <a:gd name="connsiteY253" fmla="*/ 1206634 h 2918984"/>
                <a:gd name="connsiteX254" fmla="*/ 2389786 w 2819942"/>
                <a:gd name="connsiteY254" fmla="*/ 1185576 h 2918984"/>
                <a:gd name="connsiteX255" fmla="*/ 2395218 w 2819942"/>
                <a:gd name="connsiteY255" fmla="*/ 1168588 h 2918984"/>
                <a:gd name="connsiteX256" fmla="*/ 2390456 w 2819942"/>
                <a:gd name="connsiteY256" fmla="*/ 1159064 h 2918984"/>
                <a:gd name="connsiteX257" fmla="*/ 2379593 w 2819942"/>
                <a:gd name="connsiteY257" fmla="*/ 1164496 h 2918984"/>
                <a:gd name="connsiteX258" fmla="*/ 2373468 w 2819942"/>
                <a:gd name="connsiteY258" fmla="*/ 1152939 h 2918984"/>
                <a:gd name="connsiteX259" fmla="*/ 2367342 w 2819942"/>
                <a:gd name="connsiteY259" fmla="*/ 1131189 h 2918984"/>
                <a:gd name="connsiteX260" fmla="*/ 2374138 w 2819942"/>
                <a:gd name="connsiteY260" fmla="*/ 1108768 h 2918984"/>
                <a:gd name="connsiteX261" fmla="*/ 2363944 w 2819942"/>
                <a:gd name="connsiteY261" fmla="*/ 1089051 h 2918984"/>
                <a:gd name="connsiteX262" fmla="*/ 2354421 w 2819942"/>
                <a:gd name="connsiteY262" fmla="*/ 1074790 h 2918984"/>
                <a:gd name="connsiteX263" fmla="*/ 2336762 w 2819942"/>
                <a:gd name="connsiteY263" fmla="*/ 1055767 h 2918984"/>
                <a:gd name="connsiteX264" fmla="*/ 2316375 w 2819942"/>
                <a:gd name="connsiteY264" fmla="*/ 1026551 h 2918984"/>
                <a:gd name="connsiteX265" fmla="*/ 2302784 w 2819942"/>
                <a:gd name="connsiteY265" fmla="*/ 1019085 h 2918984"/>
                <a:gd name="connsiteX266" fmla="*/ 2290556 w 2819942"/>
                <a:gd name="connsiteY266" fmla="*/ 1008221 h 2918984"/>
                <a:gd name="connsiteX267" fmla="*/ 2295989 w 2819942"/>
                <a:gd name="connsiteY267" fmla="*/ 993266 h 2918984"/>
                <a:gd name="connsiteX268" fmla="*/ 2306852 w 2819942"/>
                <a:gd name="connsiteY268" fmla="*/ 981709 h 2918984"/>
                <a:gd name="connsiteX269" fmla="*/ 2309579 w 2819942"/>
                <a:gd name="connsiteY269" fmla="*/ 968788 h 2918984"/>
                <a:gd name="connsiteX270" fmla="*/ 2317045 w 2819942"/>
                <a:gd name="connsiteY270" fmla="*/ 959265 h 2918984"/>
                <a:gd name="connsiteX271" fmla="*/ 2325875 w 2819942"/>
                <a:gd name="connsiteY271" fmla="*/ 949742 h 2918984"/>
                <a:gd name="connsiteX272" fmla="*/ 2308886 w 2819942"/>
                <a:gd name="connsiteY272" fmla="*/ 946344 h 2918984"/>
                <a:gd name="connsiteX273" fmla="*/ 2302761 w 2819942"/>
                <a:gd name="connsiteY273" fmla="*/ 927991 h 2918984"/>
                <a:gd name="connsiteX274" fmla="*/ 2304125 w 2819942"/>
                <a:gd name="connsiteY274" fmla="*/ 910332 h 2918984"/>
                <a:gd name="connsiteX275" fmla="*/ 2296659 w 2819942"/>
                <a:gd name="connsiteY275" fmla="*/ 890615 h 2918984"/>
                <a:gd name="connsiteX276" fmla="*/ 2302784 w 2819942"/>
                <a:gd name="connsiteY276" fmla="*/ 856638 h 2918984"/>
                <a:gd name="connsiteX277" fmla="*/ 2293954 w 2819942"/>
                <a:gd name="connsiteY277" fmla="*/ 838285 h 2918984"/>
                <a:gd name="connsiteX278" fmla="*/ 2302784 w 2819942"/>
                <a:gd name="connsiteY278" fmla="*/ 804977 h 2918984"/>
                <a:gd name="connsiteX279" fmla="*/ 2296659 w 2819942"/>
                <a:gd name="connsiteY279" fmla="*/ 775067 h 2918984"/>
                <a:gd name="connsiteX280" fmla="*/ 2246385 w 2819942"/>
                <a:gd name="connsiteY280" fmla="*/ 774397 h 2918984"/>
                <a:gd name="connsiteX281" fmla="*/ 2243658 w 2819942"/>
                <a:gd name="connsiteY281" fmla="*/ 791386 h 2918984"/>
                <a:gd name="connsiteX282" fmla="*/ 2223271 w 2819942"/>
                <a:gd name="connsiteY282" fmla="*/ 796818 h 2918984"/>
                <a:gd name="connsiteX283" fmla="*/ 2220566 w 2819942"/>
                <a:gd name="connsiteY283" fmla="*/ 821273 h 2918984"/>
                <a:gd name="connsiteX284" fmla="*/ 2192021 w 2819942"/>
                <a:gd name="connsiteY284" fmla="*/ 820603 h 2918984"/>
                <a:gd name="connsiteX285" fmla="*/ 2189293 w 2819942"/>
                <a:gd name="connsiteY285" fmla="*/ 798852 h 2918984"/>
                <a:gd name="connsiteX286" fmla="*/ 2177736 w 2819942"/>
                <a:gd name="connsiteY286" fmla="*/ 794784 h 2918984"/>
                <a:gd name="connsiteX287" fmla="*/ 2173668 w 2819942"/>
                <a:gd name="connsiteY287" fmla="*/ 787318 h 2918984"/>
                <a:gd name="connsiteX288" fmla="*/ 2151917 w 2819942"/>
                <a:gd name="connsiteY288" fmla="*/ 728885 h 2918984"/>
                <a:gd name="connsiteX289" fmla="*/ 2188600 w 2819942"/>
                <a:gd name="connsiteY289" fmla="*/ 724817 h 2918984"/>
                <a:gd name="connsiteX290" fmla="*/ 2189293 w 2819942"/>
                <a:gd name="connsiteY290" fmla="*/ 702396 h 2918984"/>
                <a:gd name="connsiteX291" fmla="*/ 2169577 w 2819942"/>
                <a:gd name="connsiteY291" fmla="*/ 699669 h 2918984"/>
                <a:gd name="connsiteX292" fmla="*/ 2177043 w 2819942"/>
                <a:gd name="connsiteY292" fmla="*/ 679952 h 2918984"/>
                <a:gd name="connsiteX293" fmla="*/ 2164145 w 2819942"/>
                <a:gd name="connsiteY293" fmla="*/ 663634 h 2918984"/>
                <a:gd name="connsiteX294" fmla="*/ 2153281 w 2819942"/>
                <a:gd name="connsiteY294" fmla="*/ 674497 h 2918984"/>
                <a:gd name="connsiteX295" fmla="*/ 2125428 w 2819942"/>
                <a:gd name="connsiteY295" fmla="*/ 677895 h 2918984"/>
                <a:gd name="connsiteX296" fmla="*/ 2119996 w 2819942"/>
                <a:gd name="connsiteY296" fmla="*/ 686725 h 2918984"/>
                <a:gd name="connsiteX297" fmla="*/ 2118633 w 2819942"/>
                <a:gd name="connsiteY297" fmla="*/ 708475 h 2918984"/>
                <a:gd name="connsiteX298" fmla="*/ 2092121 w 2819942"/>
                <a:gd name="connsiteY298" fmla="*/ 710509 h 2918984"/>
                <a:gd name="connsiteX299" fmla="*/ 2069007 w 2819942"/>
                <a:gd name="connsiteY299" fmla="*/ 723430 h 2918984"/>
                <a:gd name="connsiteX300" fmla="*/ 2045222 w 2819942"/>
                <a:gd name="connsiteY300" fmla="*/ 704407 h 2918984"/>
                <a:gd name="connsiteX301" fmla="*/ 2033665 w 2819942"/>
                <a:gd name="connsiteY301" fmla="*/ 726828 h 2918984"/>
                <a:gd name="connsiteX302" fmla="*/ 2017346 w 2819942"/>
                <a:gd name="connsiteY302" fmla="*/ 717305 h 2918984"/>
                <a:gd name="connsiteX303" fmla="*/ 1998993 w 2819942"/>
                <a:gd name="connsiteY303" fmla="*/ 717305 h 2918984"/>
                <a:gd name="connsiteX304" fmla="*/ 1998993 w 2819942"/>
                <a:gd name="connsiteY304" fmla="*/ 703714 h 2918984"/>
                <a:gd name="connsiteX305" fmla="*/ 1991528 w 2819942"/>
                <a:gd name="connsiteY305" fmla="*/ 699645 h 2918984"/>
                <a:gd name="connsiteX306" fmla="*/ 1996289 w 2819942"/>
                <a:gd name="connsiteY306" fmla="*/ 677895 h 2918984"/>
                <a:gd name="connsiteX307" fmla="*/ 1989493 w 2819942"/>
                <a:gd name="connsiteY307" fmla="*/ 673827 h 2918984"/>
                <a:gd name="connsiteX308" fmla="*/ 1973868 w 2819942"/>
                <a:gd name="connsiteY308" fmla="*/ 686054 h 2918984"/>
                <a:gd name="connsiteX309" fmla="*/ 1971834 w 2819942"/>
                <a:gd name="connsiteY309" fmla="*/ 668395 h 2918984"/>
                <a:gd name="connsiteX310" fmla="*/ 1976596 w 2819942"/>
                <a:gd name="connsiteY310" fmla="*/ 656838 h 2918984"/>
                <a:gd name="connsiteX311" fmla="*/ 1964368 w 2819942"/>
                <a:gd name="connsiteY311" fmla="*/ 641213 h 2918984"/>
                <a:gd name="connsiteX312" fmla="*/ 1982721 w 2819942"/>
                <a:gd name="connsiteY312" fmla="*/ 626951 h 2918984"/>
                <a:gd name="connsiteX313" fmla="*/ 1979323 w 2819942"/>
                <a:gd name="connsiteY313" fmla="*/ 620849 h 2918984"/>
                <a:gd name="connsiteX314" fmla="*/ 1977289 w 2819942"/>
                <a:gd name="connsiteY314" fmla="*/ 612690 h 2918984"/>
                <a:gd name="connsiteX315" fmla="*/ 1959607 w 2819942"/>
                <a:gd name="connsiteY315" fmla="*/ 602496 h 2918984"/>
                <a:gd name="connsiteX316" fmla="*/ 1963675 w 2819942"/>
                <a:gd name="connsiteY316" fmla="*/ 590269 h 2918984"/>
                <a:gd name="connsiteX317" fmla="*/ 1950754 w 2819942"/>
                <a:gd name="connsiteY317" fmla="*/ 582110 h 2918984"/>
                <a:gd name="connsiteX318" fmla="*/ 1938526 w 2819942"/>
                <a:gd name="connsiteY318" fmla="*/ 573950 h 2918984"/>
                <a:gd name="connsiteX319" fmla="*/ 1923571 w 2819942"/>
                <a:gd name="connsiteY319" fmla="*/ 569882 h 2918984"/>
                <a:gd name="connsiteX320" fmla="*/ 1919503 w 2819942"/>
                <a:gd name="connsiteY320" fmla="*/ 579405 h 2918984"/>
                <a:gd name="connsiteX321" fmla="*/ 1891651 w 2819942"/>
                <a:gd name="connsiteY321" fmla="*/ 557655 h 2918984"/>
                <a:gd name="connsiteX322" fmla="*/ 1886889 w 2819942"/>
                <a:gd name="connsiteY322" fmla="*/ 546791 h 2918984"/>
                <a:gd name="connsiteX323" fmla="*/ 1880094 w 2819942"/>
                <a:gd name="connsiteY323" fmla="*/ 534563 h 2918984"/>
                <a:gd name="connsiteX324" fmla="*/ 1885525 w 2819942"/>
                <a:gd name="connsiteY324" fmla="*/ 523006 h 2918984"/>
                <a:gd name="connsiteX325" fmla="*/ 1886196 w 2819942"/>
                <a:gd name="connsiteY325" fmla="*/ 510779 h 2918984"/>
                <a:gd name="connsiteX326" fmla="*/ 1897753 w 2819942"/>
                <a:gd name="connsiteY326" fmla="*/ 505347 h 2918984"/>
                <a:gd name="connsiteX327" fmla="*/ 1914072 w 2819942"/>
                <a:gd name="connsiteY327" fmla="*/ 510779 h 2918984"/>
                <a:gd name="connsiteX328" fmla="*/ 1920197 w 2819942"/>
                <a:gd name="connsiteY328" fmla="*/ 503983 h 2918984"/>
                <a:gd name="connsiteX329" fmla="*/ 1905242 w 2819942"/>
                <a:gd name="connsiteY329" fmla="*/ 500585 h 2918984"/>
                <a:gd name="connsiteX330" fmla="*/ 1918833 w 2819942"/>
                <a:gd name="connsiteY330" fmla="*/ 468642 h 2918984"/>
                <a:gd name="connsiteX331" fmla="*/ 1902514 w 2819942"/>
                <a:gd name="connsiteY331" fmla="*/ 463880 h 2918984"/>
                <a:gd name="connsiteX332" fmla="*/ 1899117 w 2819942"/>
                <a:gd name="connsiteY332" fmla="*/ 475437 h 2918984"/>
                <a:gd name="connsiteX333" fmla="*/ 1888923 w 2819942"/>
                <a:gd name="connsiteY333" fmla="*/ 485631 h 2918984"/>
                <a:gd name="connsiteX334" fmla="*/ 1862411 w 2819942"/>
                <a:gd name="connsiteY334" fmla="*/ 484960 h 2918984"/>
                <a:gd name="connsiteX335" fmla="*/ 1856980 w 2819942"/>
                <a:gd name="connsiteY335" fmla="*/ 470699 h 2918984"/>
                <a:gd name="connsiteX336" fmla="*/ 1839990 w 2819942"/>
                <a:gd name="connsiteY336" fmla="*/ 457778 h 2918984"/>
                <a:gd name="connsiteX337" fmla="*/ 1833865 w 2819942"/>
                <a:gd name="connsiteY337" fmla="*/ 444857 h 2918984"/>
                <a:gd name="connsiteX338" fmla="*/ 1827740 w 2819942"/>
                <a:gd name="connsiteY338" fmla="*/ 433993 h 2918984"/>
                <a:gd name="connsiteX339" fmla="*/ 1798523 w 2819942"/>
                <a:gd name="connsiteY339" fmla="*/ 436721 h 2918984"/>
                <a:gd name="connsiteX340" fmla="*/ 1785602 w 2819942"/>
                <a:gd name="connsiteY340" fmla="*/ 433993 h 2918984"/>
                <a:gd name="connsiteX341" fmla="*/ 1759784 w 2819942"/>
                <a:gd name="connsiteY341" fmla="*/ 439425 h 2918984"/>
                <a:gd name="connsiteX342" fmla="*/ 1738033 w 2819942"/>
                <a:gd name="connsiteY342" fmla="*/ 414277 h 2918984"/>
                <a:gd name="connsiteX343" fmla="*/ 1735999 w 2819942"/>
                <a:gd name="connsiteY343" fmla="*/ 397958 h 2918984"/>
                <a:gd name="connsiteX344" fmla="*/ 1743465 w 2819942"/>
                <a:gd name="connsiteY344" fmla="*/ 392526 h 2918984"/>
                <a:gd name="connsiteX345" fmla="*/ 1735999 w 2819942"/>
                <a:gd name="connsiteY345" fmla="*/ 378265 h 2918984"/>
                <a:gd name="connsiteX346" fmla="*/ 1733965 w 2819942"/>
                <a:gd name="connsiteY346" fmla="*/ 365344 h 2918984"/>
                <a:gd name="connsiteX347" fmla="*/ 1726499 w 2819942"/>
                <a:gd name="connsiteY347" fmla="*/ 342253 h 2918984"/>
                <a:gd name="connsiteX348" fmla="*/ 1721738 w 2819942"/>
                <a:gd name="connsiteY348" fmla="*/ 329332 h 2918984"/>
                <a:gd name="connsiteX349" fmla="*/ 1730567 w 2819942"/>
                <a:gd name="connsiteY349" fmla="*/ 318468 h 2918984"/>
                <a:gd name="connsiteX350" fmla="*/ 1723101 w 2819942"/>
                <a:gd name="connsiteY350" fmla="*/ 303513 h 2918984"/>
                <a:gd name="connsiteX351" fmla="*/ 1710874 w 2819942"/>
                <a:gd name="connsiteY351" fmla="*/ 272263 h 2918984"/>
                <a:gd name="connsiteX352" fmla="*/ 1699317 w 2819942"/>
                <a:gd name="connsiteY352" fmla="*/ 274297 h 2918984"/>
                <a:gd name="connsiteX353" fmla="*/ 1689794 w 2819942"/>
                <a:gd name="connsiteY353" fmla="*/ 247808 h 2918984"/>
                <a:gd name="connsiteX354" fmla="*/ 1708147 w 2819942"/>
                <a:gd name="connsiteY354" fmla="*/ 248478 h 2918984"/>
                <a:gd name="connsiteX355" fmla="*/ 1711544 w 2819942"/>
                <a:gd name="connsiteY355" fmla="*/ 239649 h 2918984"/>
                <a:gd name="connsiteX356" fmla="*/ 1706113 w 2819942"/>
                <a:gd name="connsiteY356" fmla="*/ 221296 h 2918984"/>
                <a:gd name="connsiteX357" fmla="*/ 1703385 w 2819942"/>
                <a:gd name="connsiteY357" fmla="*/ 195477 h 2918984"/>
                <a:gd name="connsiteX358" fmla="*/ 1713579 w 2819942"/>
                <a:gd name="connsiteY358" fmla="*/ 196841 h 2918984"/>
                <a:gd name="connsiteX359" fmla="*/ 1728533 w 2819942"/>
                <a:gd name="connsiteY359" fmla="*/ 198205 h 2918984"/>
                <a:gd name="connsiteX360" fmla="*/ 1738727 w 2819942"/>
                <a:gd name="connsiteY360" fmla="*/ 202966 h 2918984"/>
                <a:gd name="connsiteX361" fmla="*/ 1752989 w 2819942"/>
                <a:gd name="connsiteY361" fmla="*/ 197534 h 2918984"/>
                <a:gd name="connsiteX362" fmla="*/ 1719704 w 2819942"/>
                <a:gd name="connsiteY362" fmla="*/ 175784 h 2918984"/>
                <a:gd name="connsiteX363" fmla="*/ 1715612 w 2819942"/>
                <a:gd name="connsiteY363" fmla="*/ 179182 h 2918984"/>
                <a:gd name="connsiteX364" fmla="*/ 1699987 w 2819942"/>
                <a:gd name="connsiteY364" fmla="*/ 176454 h 2918984"/>
                <a:gd name="connsiteX365" fmla="*/ 1708817 w 2819942"/>
                <a:gd name="connsiteY365" fmla="*/ 166931 h 2918984"/>
                <a:gd name="connsiteX366" fmla="*/ 1702692 w 2819942"/>
                <a:gd name="connsiteY366" fmla="*/ 153340 h 2918984"/>
                <a:gd name="connsiteX367" fmla="*/ 1718987 w 2819942"/>
                <a:gd name="connsiteY367" fmla="*/ 136351 h 2918984"/>
                <a:gd name="connsiteX368" fmla="*/ 1701998 w 2819942"/>
                <a:gd name="connsiteY368" fmla="*/ 126158 h 2918984"/>
                <a:gd name="connsiteX369" fmla="*/ 1701998 w 2819942"/>
                <a:gd name="connsiteY369" fmla="*/ 109862 h 2918984"/>
                <a:gd name="connsiteX370" fmla="*/ 1682975 w 2819942"/>
                <a:gd name="connsiteY370" fmla="*/ 91509 h 2918984"/>
                <a:gd name="connsiteX371" fmla="*/ 1678907 w 2819942"/>
                <a:gd name="connsiteY371" fmla="*/ 79282 h 2918984"/>
                <a:gd name="connsiteX372" fmla="*/ 1663952 w 2819942"/>
                <a:gd name="connsiteY372" fmla="*/ 61623 h 2918984"/>
                <a:gd name="connsiteX373" fmla="*/ 1661224 w 2819942"/>
                <a:gd name="connsiteY373" fmla="*/ 38508 h 2918984"/>
                <a:gd name="connsiteX374" fmla="*/ 1655099 w 2819942"/>
                <a:gd name="connsiteY374" fmla="*/ 26281 h 2918984"/>
                <a:gd name="connsiteX375" fmla="*/ 1663259 w 2819942"/>
                <a:gd name="connsiteY375" fmla="*/ 21519 h 2918984"/>
                <a:gd name="connsiteX376" fmla="*/ 1654429 w 2819942"/>
                <a:gd name="connsiteY376" fmla="*/ 11996 h 2918984"/>
                <a:gd name="connsiteX377" fmla="*/ 1656463 w 2819942"/>
                <a:gd name="connsiteY377" fmla="*/ 439 h 2918984"/>
                <a:gd name="connsiteX378" fmla="*/ 1656463 w 2819942"/>
                <a:gd name="connsiteY378" fmla="*/ 347 h 2918984"/>
                <a:gd name="connsiteX379" fmla="*/ 1631661 w 2819942"/>
                <a:gd name="connsiteY379" fmla="*/ 0 h 2918984"/>
                <a:gd name="connsiteX380" fmla="*/ 1590218 w 2819942"/>
                <a:gd name="connsiteY380" fmla="*/ 7535 h 2918984"/>
                <a:gd name="connsiteX381" fmla="*/ 1538234 w 2819942"/>
                <a:gd name="connsiteY381" fmla="*/ 27876 h 2918984"/>
                <a:gd name="connsiteX382" fmla="*/ 1542002 w 2819942"/>
                <a:gd name="connsiteY382" fmla="*/ 37676 h 2918984"/>
                <a:gd name="connsiteX383" fmla="*/ 1530698 w 2819942"/>
                <a:gd name="connsiteY383" fmla="*/ 40681 h 2918984"/>
                <a:gd name="connsiteX384" fmla="*/ 1538234 w 2819942"/>
                <a:gd name="connsiteY384" fmla="*/ 56514 h 2918984"/>
                <a:gd name="connsiteX385" fmla="*/ 1505827 w 2819942"/>
                <a:gd name="connsiteY385" fmla="*/ 70822 h 2918984"/>
                <a:gd name="connsiteX386" fmla="*/ 1488492 w 2819942"/>
                <a:gd name="connsiteY386" fmla="*/ 70822 h 2918984"/>
                <a:gd name="connsiteX387" fmla="*/ 1474924 w 2819942"/>
                <a:gd name="connsiteY387" fmla="*/ 80623 h 2918984"/>
                <a:gd name="connsiteX388" fmla="*/ 1446285 w 2819942"/>
                <a:gd name="connsiteY388" fmla="*/ 76092 h 2918984"/>
                <a:gd name="connsiteX389" fmla="*/ 1439513 w 2819942"/>
                <a:gd name="connsiteY389" fmla="*/ 90400 h 2918984"/>
                <a:gd name="connsiteX390" fmla="*/ 1434982 w 2819942"/>
                <a:gd name="connsiteY390" fmla="*/ 82865 h 2918984"/>
                <a:gd name="connsiteX391" fmla="*/ 1430452 w 2819942"/>
                <a:gd name="connsiteY391" fmla="*/ 73064 h 2918984"/>
                <a:gd name="connsiteX392" fmla="*/ 1416884 w 2819942"/>
                <a:gd name="connsiteY392" fmla="*/ 78334 h 2918984"/>
                <a:gd name="connsiteX393" fmla="*/ 1379970 w 2819942"/>
                <a:gd name="connsiteY393" fmla="*/ 100940 h 2918984"/>
                <a:gd name="connsiteX394" fmla="*/ 1362635 w 2819942"/>
                <a:gd name="connsiteY394" fmla="*/ 107713 h 2918984"/>
                <a:gd name="connsiteX395" fmla="*/ 1337764 w 2819942"/>
                <a:gd name="connsiteY395" fmla="*/ 129556 h 2918984"/>
                <a:gd name="connsiteX396" fmla="*/ 1327963 w 2819942"/>
                <a:gd name="connsiteY396" fmla="*/ 146891 h 2918984"/>
                <a:gd name="connsiteX397" fmla="*/ 1300087 w 2819942"/>
                <a:gd name="connsiteY397" fmla="*/ 164227 h 2918984"/>
                <a:gd name="connsiteX398" fmla="*/ 1292552 w 2819942"/>
                <a:gd name="connsiteY398" fmla="*/ 176292 h 2918984"/>
                <a:gd name="connsiteX399" fmla="*/ 1269184 w 2819942"/>
                <a:gd name="connsiteY399" fmla="*/ 189098 h 2918984"/>
                <a:gd name="connsiteX400" fmla="*/ 1254113 w 2819942"/>
                <a:gd name="connsiteY400" fmla="*/ 171762 h 2918984"/>
                <a:gd name="connsiteX401" fmla="*/ 1237541 w 2819942"/>
                <a:gd name="connsiteY401" fmla="*/ 164990 h 2918984"/>
                <a:gd name="connsiteX402" fmla="*/ 1220967 w 2819942"/>
                <a:gd name="connsiteY402" fmla="*/ 154449 h 2918984"/>
                <a:gd name="connsiteX403" fmla="*/ 1205897 w 2819942"/>
                <a:gd name="connsiteY403" fmla="*/ 158980 h 2918984"/>
                <a:gd name="connsiteX404" fmla="*/ 1192329 w 2819942"/>
                <a:gd name="connsiteY404" fmla="*/ 148440 h 2918984"/>
                <a:gd name="connsiteX405" fmla="*/ 1177258 w 2819942"/>
                <a:gd name="connsiteY405" fmla="*/ 168780 h 2918984"/>
                <a:gd name="connsiteX406" fmla="*/ 1182529 w 2819942"/>
                <a:gd name="connsiteY406" fmla="*/ 182348 h 2918984"/>
                <a:gd name="connsiteX407" fmla="*/ 1184794 w 2819942"/>
                <a:gd name="connsiteY407" fmla="*/ 189884 h 2918984"/>
                <a:gd name="connsiteX408" fmla="*/ 1189324 w 2819942"/>
                <a:gd name="connsiteY408" fmla="*/ 195916 h 2918984"/>
                <a:gd name="connsiteX409" fmla="*/ 1184054 w 2819942"/>
                <a:gd name="connsiteY409" fmla="*/ 203452 h 2918984"/>
                <a:gd name="connsiteX410" fmla="*/ 1175016 w 2819942"/>
                <a:gd name="connsiteY410" fmla="*/ 195154 h 2918984"/>
                <a:gd name="connsiteX411" fmla="*/ 1172011 w 2819942"/>
                <a:gd name="connsiteY411" fmla="*/ 211727 h 2918984"/>
                <a:gd name="connsiteX412" fmla="*/ 1149406 w 2819942"/>
                <a:gd name="connsiteY412" fmla="*/ 200424 h 2918984"/>
                <a:gd name="connsiteX413" fmla="*/ 1141870 w 2819942"/>
                <a:gd name="connsiteY413" fmla="*/ 213992 h 2918984"/>
                <a:gd name="connsiteX414" fmla="*/ 1122270 w 2819942"/>
                <a:gd name="connsiteY414" fmla="*/ 237360 h 2918984"/>
                <a:gd name="connsiteX415" fmla="*/ 1104934 w 2819942"/>
                <a:gd name="connsiteY415" fmla="*/ 224555 h 2918984"/>
                <a:gd name="connsiteX416" fmla="*/ 1091365 w 2819942"/>
                <a:gd name="connsiteY416" fmla="*/ 223792 h 2918984"/>
                <a:gd name="connsiteX417" fmla="*/ 1074793 w 2819942"/>
                <a:gd name="connsiteY417" fmla="*/ 216257 h 2918984"/>
                <a:gd name="connsiteX418" fmla="*/ 1062727 w 2819942"/>
                <a:gd name="connsiteY418" fmla="*/ 213992 h 2918984"/>
                <a:gd name="connsiteX419" fmla="*/ 1053690 w 2819942"/>
                <a:gd name="connsiteY419" fmla="*/ 213229 h 2918984"/>
                <a:gd name="connsiteX420" fmla="*/ 1046917 w 2819942"/>
                <a:gd name="connsiteY420" fmla="*/ 220764 h 2918984"/>
                <a:gd name="connsiteX421" fmla="*/ 1030344 w 2819942"/>
                <a:gd name="connsiteY421" fmla="*/ 214732 h 2918984"/>
                <a:gd name="connsiteX422" fmla="*/ 1028079 w 2819942"/>
                <a:gd name="connsiteY422" fmla="*/ 230565 h 2918984"/>
                <a:gd name="connsiteX423" fmla="*/ 1015273 w 2819942"/>
                <a:gd name="connsiteY423" fmla="*/ 226797 h 2918984"/>
                <a:gd name="connsiteX424" fmla="*/ 991905 w 2819942"/>
                <a:gd name="connsiteY424" fmla="*/ 286316 h 2918984"/>
                <a:gd name="connsiteX425" fmla="*/ 956494 w 2819942"/>
                <a:gd name="connsiteY425" fmla="*/ 287079 h 2918984"/>
                <a:gd name="connsiteX426" fmla="*/ 956494 w 2819942"/>
                <a:gd name="connsiteY426" fmla="*/ 305154 h 2918984"/>
                <a:gd name="connsiteX427" fmla="*/ 945191 w 2819942"/>
                <a:gd name="connsiteY427" fmla="*/ 308922 h 2918984"/>
                <a:gd name="connsiteX428" fmla="*/ 936893 w 2819942"/>
                <a:gd name="connsiteY428" fmla="*/ 302150 h 2918984"/>
                <a:gd name="connsiteX429" fmla="*/ 920320 w 2819942"/>
                <a:gd name="connsiteY429" fmla="*/ 320988 h 2918984"/>
                <a:gd name="connsiteX430" fmla="*/ 905250 w 2819942"/>
                <a:gd name="connsiteY430" fmla="*/ 314215 h 2918984"/>
                <a:gd name="connsiteX431" fmla="*/ 897714 w 2819942"/>
                <a:gd name="connsiteY431" fmla="*/ 320988 h 2918984"/>
                <a:gd name="connsiteX432" fmla="*/ 887914 w 2819942"/>
                <a:gd name="connsiteY432" fmla="*/ 311187 h 2918984"/>
                <a:gd name="connsiteX433" fmla="*/ 866811 w 2819942"/>
                <a:gd name="connsiteY433" fmla="*/ 309685 h 2918984"/>
                <a:gd name="connsiteX434" fmla="*/ 851740 w 2819942"/>
                <a:gd name="connsiteY434" fmla="*/ 296117 h 2918984"/>
                <a:gd name="connsiteX435" fmla="*/ 801259 w 2819942"/>
                <a:gd name="connsiteY435" fmla="*/ 363171 h 2918984"/>
                <a:gd name="connsiteX436" fmla="*/ 799756 w 2819942"/>
                <a:gd name="connsiteY436" fmla="*/ 374474 h 2918984"/>
                <a:gd name="connsiteX437" fmla="*/ 765085 w 2819942"/>
                <a:gd name="connsiteY437" fmla="*/ 393312 h 2918984"/>
                <a:gd name="connsiteX438" fmla="*/ 763582 w 2819942"/>
                <a:gd name="connsiteY438" fmla="*/ 415918 h 2918984"/>
                <a:gd name="connsiteX439" fmla="*/ 729674 w 2819942"/>
                <a:gd name="connsiteY439" fmla="*/ 428723 h 2918984"/>
                <a:gd name="connsiteX440" fmla="*/ 710836 w 2819942"/>
                <a:gd name="connsiteY440" fmla="*/ 424956 h 2918984"/>
                <a:gd name="connsiteX441" fmla="*/ 685965 w 2819942"/>
                <a:gd name="connsiteY441" fmla="*/ 412890 h 2918984"/>
                <a:gd name="connsiteX442" fmla="*/ 648288 w 2819942"/>
                <a:gd name="connsiteY442" fmla="*/ 407620 h 2918984"/>
                <a:gd name="connsiteX443" fmla="*/ 634720 w 2819942"/>
                <a:gd name="connsiteY443" fmla="*/ 422691 h 2918984"/>
                <a:gd name="connsiteX444" fmla="*/ 620413 w 2819942"/>
                <a:gd name="connsiteY444" fmla="*/ 426458 h 2918984"/>
                <a:gd name="connsiteX445" fmla="*/ 605342 w 2819942"/>
                <a:gd name="connsiteY445" fmla="*/ 393312 h 2918984"/>
                <a:gd name="connsiteX446" fmla="*/ 583499 w 2819942"/>
                <a:gd name="connsiteY446" fmla="*/ 397843 h 2918984"/>
                <a:gd name="connsiteX447" fmla="*/ 581234 w 2819942"/>
                <a:gd name="connsiteY447" fmla="*/ 407643 h 2918984"/>
                <a:gd name="connsiteX448" fmla="*/ 561633 w 2819942"/>
                <a:gd name="connsiteY448" fmla="*/ 409908 h 2918984"/>
                <a:gd name="connsiteX449" fmla="*/ 554861 w 2819942"/>
                <a:gd name="connsiteY449" fmla="*/ 407643 h 2918984"/>
                <a:gd name="connsiteX450" fmla="*/ 547325 w 2819942"/>
                <a:gd name="connsiteY450" fmla="*/ 418946 h 2918984"/>
                <a:gd name="connsiteX451" fmla="*/ 537525 w 2819942"/>
                <a:gd name="connsiteY451" fmla="*/ 413676 h 2918984"/>
                <a:gd name="connsiteX452" fmla="*/ 511152 w 2819942"/>
                <a:gd name="connsiteY452" fmla="*/ 421974 h 2918984"/>
                <a:gd name="connsiteX453" fmla="*/ 500612 w 2819942"/>
                <a:gd name="connsiteY453" fmla="*/ 401633 h 2918984"/>
                <a:gd name="connsiteX454" fmla="*/ 469708 w 2819942"/>
                <a:gd name="connsiteY454" fmla="*/ 390331 h 2918984"/>
                <a:gd name="connsiteX455" fmla="*/ 463675 w 2819942"/>
                <a:gd name="connsiteY455" fmla="*/ 377525 h 2918984"/>
                <a:gd name="connsiteX456" fmla="*/ 472713 w 2819942"/>
                <a:gd name="connsiteY456" fmla="*/ 356422 h 2918984"/>
                <a:gd name="connsiteX457" fmla="*/ 455377 w 2819942"/>
                <a:gd name="connsiteY457" fmla="*/ 346621 h 2918984"/>
                <a:gd name="connsiteX458" fmla="*/ 407900 w 2819942"/>
                <a:gd name="connsiteY458" fmla="*/ 392596 h 2918984"/>
                <a:gd name="connsiteX459" fmla="*/ 413170 w 2819942"/>
                <a:gd name="connsiteY459" fmla="*/ 404661 h 2918984"/>
                <a:gd name="connsiteX460" fmla="*/ 409403 w 2819942"/>
                <a:gd name="connsiteY460" fmla="*/ 426504 h 2918984"/>
                <a:gd name="connsiteX461" fmla="*/ 377759 w 2819942"/>
                <a:gd name="connsiteY461" fmla="*/ 412936 h 2918984"/>
                <a:gd name="connsiteX462" fmla="*/ 359175 w 2819942"/>
                <a:gd name="connsiteY462" fmla="*/ 413445 h 2918984"/>
                <a:gd name="connsiteX463" fmla="*/ 320991 w 2819942"/>
                <a:gd name="connsiteY463" fmla="*/ 438570 h 2918984"/>
                <a:gd name="connsiteX464" fmla="*/ 313964 w 2819942"/>
                <a:gd name="connsiteY464" fmla="*/ 453640 h 2918984"/>
                <a:gd name="connsiteX465" fmla="*/ 290850 w 2819942"/>
                <a:gd name="connsiteY465" fmla="*/ 455651 h 2918984"/>
                <a:gd name="connsiteX466" fmla="*/ 279801 w 2819942"/>
                <a:gd name="connsiteY466" fmla="*/ 470722 h 2918984"/>
                <a:gd name="connsiteX467" fmla="*/ 269746 w 2819942"/>
                <a:gd name="connsiteY467" fmla="*/ 458656 h 2918984"/>
                <a:gd name="connsiteX468" fmla="*/ 259715 w 2819942"/>
                <a:gd name="connsiteY468" fmla="*/ 464689 h 2918984"/>
                <a:gd name="connsiteX469" fmla="*/ 265747 w 2819942"/>
                <a:gd name="connsiteY469" fmla="*/ 502874 h 2918984"/>
                <a:gd name="connsiteX470" fmla="*/ 273791 w 2819942"/>
                <a:gd name="connsiteY470" fmla="*/ 507890 h 2918984"/>
                <a:gd name="connsiteX471" fmla="*/ 274808 w 2819942"/>
                <a:gd name="connsiteY471" fmla="*/ 519955 h 2918984"/>
                <a:gd name="connsiteX472" fmla="*/ 270786 w 2819942"/>
                <a:gd name="connsiteY472" fmla="*/ 523977 h 2918984"/>
                <a:gd name="connsiteX473" fmla="*/ 273791 w 2819942"/>
                <a:gd name="connsiteY473" fmla="*/ 551113 h 2918984"/>
                <a:gd name="connsiteX474" fmla="*/ 288862 w 2819942"/>
                <a:gd name="connsiteY474" fmla="*/ 556129 h 2918984"/>
                <a:gd name="connsiteX475" fmla="*/ 297899 w 2819942"/>
                <a:gd name="connsiteY475" fmla="*/ 571200 h 2918984"/>
                <a:gd name="connsiteX476" fmla="*/ 280818 w 2819942"/>
                <a:gd name="connsiteY476" fmla="*/ 616411 h 2918984"/>
                <a:gd name="connsiteX477" fmla="*/ 294872 w 2819942"/>
                <a:gd name="connsiteY477" fmla="*/ 629471 h 2918984"/>
                <a:gd name="connsiteX478" fmla="*/ 283823 w 2819942"/>
                <a:gd name="connsiteY478" fmla="*/ 647546 h 2918984"/>
                <a:gd name="connsiteX479" fmla="*/ 260709 w 2819942"/>
                <a:gd name="connsiteY479" fmla="*/ 631458 h 2918984"/>
                <a:gd name="connsiteX480" fmla="*/ 240622 w 2819942"/>
                <a:gd name="connsiteY480" fmla="*/ 624432 h 2918984"/>
                <a:gd name="connsiteX481" fmla="*/ 208471 w 2819942"/>
                <a:gd name="connsiteY481" fmla="*/ 610355 h 2918984"/>
                <a:gd name="connsiteX482" fmla="*/ 211475 w 2819942"/>
                <a:gd name="connsiteY482" fmla="*/ 623415 h 2918984"/>
                <a:gd name="connsiteX483" fmla="*/ 225529 w 2819942"/>
                <a:gd name="connsiteY483" fmla="*/ 644518 h 2918984"/>
                <a:gd name="connsiteX484" fmla="*/ 224512 w 2819942"/>
                <a:gd name="connsiteY484" fmla="*/ 654573 h 2918984"/>
                <a:gd name="connsiteX485" fmla="*/ 207430 w 2819942"/>
                <a:gd name="connsiteY485" fmla="*/ 656584 h 2918984"/>
                <a:gd name="connsiteX486" fmla="*/ 187344 w 2819942"/>
                <a:gd name="connsiteY486" fmla="*/ 667632 h 2918984"/>
                <a:gd name="connsiteX487" fmla="*/ 164230 w 2819942"/>
                <a:gd name="connsiteY487" fmla="*/ 662617 h 2918984"/>
                <a:gd name="connsiteX488" fmla="*/ 153181 w 2819942"/>
                <a:gd name="connsiteY488" fmla="*/ 669643 h 2918984"/>
                <a:gd name="connsiteX489" fmla="*/ 129073 w 2819942"/>
                <a:gd name="connsiteY489" fmla="*/ 655567 h 2918984"/>
                <a:gd name="connsiteX490" fmla="*/ 136100 w 2819942"/>
                <a:gd name="connsiteY490" fmla="*/ 685708 h 2918984"/>
                <a:gd name="connsiteX491" fmla="*/ 146131 w 2819942"/>
                <a:gd name="connsiteY491" fmla="*/ 696756 h 2918984"/>
                <a:gd name="connsiteX492" fmla="*/ 144120 w 2819942"/>
                <a:gd name="connsiteY492" fmla="*/ 707805 h 2918984"/>
                <a:gd name="connsiteX493" fmla="*/ 176272 w 2819942"/>
                <a:gd name="connsiteY493" fmla="*/ 754010 h 2918984"/>
                <a:gd name="connsiteX494" fmla="*/ 156186 w 2819942"/>
                <a:gd name="connsiteY494" fmla="*/ 746984 h 2918984"/>
                <a:gd name="connsiteX495" fmla="*/ 147148 w 2819942"/>
                <a:gd name="connsiteY495" fmla="*/ 756021 h 2918984"/>
                <a:gd name="connsiteX496" fmla="*/ 145137 w 2819942"/>
                <a:gd name="connsiteY496" fmla="*/ 770075 h 2918984"/>
                <a:gd name="connsiteX497" fmla="*/ 123040 w 2819942"/>
                <a:gd name="connsiteY497" fmla="*/ 784151 h 2918984"/>
                <a:gd name="connsiteX498" fmla="*/ 127062 w 2819942"/>
                <a:gd name="connsiteY498" fmla="*/ 811287 h 2918984"/>
                <a:gd name="connsiteX499" fmla="*/ 149159 w 2819942"/>
                <a:gd name="connsiteY499" fmla="*/ 827352 h 2918984"/>
                <a:gd name="connsiteX500" fmla="*/ 153181 w 2819942"/>
                <a:gd name="connsiteY500" fmla="*/ 844433 h 2918984"/>
                <a:gd name="connsiteX501" fmla="*/ 175278 w 2819942"/>
                <a:gd name="connsiteY501" fmla="*/ 868542 h 2918984"/>
                <a:gd name="connsiteX502" fmla="*/ 174261 w 2819942"/>
                <a:gd name="connsiteY502" fmla="*/ 871546 h 2918984"/>
                <a:gd name="connsiteX503" fmla="*/ 168229 w 2819942"/>
                <a:gd name="connsiteY503" fmla="*/ 894660 h 2918984"/>
                <a:gd name="connsiteX504" fmla="*/ 178283 w 2819942"/>
                <a:gd name="connsiteY504" fmla="*/ 904715 h 2918984"/>
                <a:gd name="connsiteX505" fmla="*/ 169245 w 2819942"/>
                <a:gd name="connsiteY505" fmla="*/ 916781 h 2918984"/>
                <a:gd name="connsiteX506" fmla="*/ 175278 w 2819942"/>
                <a:gd name="connsiteY506" fmla="*/ 937884 h 2918984"/>
                <a:gd name="connsiteX507" fmla="*/ 171257 w 2819942"/>
                <a:gd name="connsiteY507" fmla="*/ 940889 h 2918984"/>
                <a:gd name="connsiteX508" fmla="*/ 150153 w 2819942"/>
                <a:gd name="connsiteY508" fmla="*/ 919786 h 2918984"/>
                <a:gd name="connsiteX509" fmla="*/ 131061 w 2819942"/>
                <a:gd name="connsiteY509" fmla="*/ 923807 h 2918984"/>
                <a:gd name="connsiteX510" fmla="*/ 133072 w 2819942"/>
                <a:gd name="connsiteY510" fmla="*/ 947916 h 2918984"/>
                <a:gd name="connsiteX511" fmla="*/ 136077 w 2819942"/>
                <a:gd name="connsiteY511" fmla="*/ 973041 h 2918984"/>
                <a:gd name="connsiteX512" fmla="*/ 137071 w 2819942"/>
                <a:gd name="connsiteY512" fmla="*/ 986101 h 2918984"/>
                <a:gd name="connsiteX513" fmla="*/ 114973 w 2819942"/>
                <a:gd name="connsiteY513" fmla="*/ 992133 h 2918984"/>
                <a:gd name="connsiteX514" fmla="*/ 106929 w 2819942"/>
                <a:gd name="connsiteY514" fmla="*/ 1016241 h 2918984"/>
                <a:gd name="connsiteX515" fmla="*/ 78800 w 2819942"/>
                <a:gd name="connsiteY515" fmla="*/ 1042361 h 2918984"/>
                <a:gd name="connsiteX516" fmla="*/ 100897 w 2819942"/>
                <a:gd name="connsiteY516" fmla="*/ 1049387 h 2918984"/>
                <a:gd name="connsiteX517" fmla="*/ 119989 w 2819942"/>
                <a:gd name="connsiteY517" fmla="*/ 1068480 h 2918984"/>
                <a:gd name="connsiteX518" fmla="*/ 103902 w 2819942"/>
                <a:gd name="connsiteY518" fmla="*/ 1083550 h 2918984"/>
                <a:gd name="connsiteX519" fmla="*/ 97869 w 2819942"/>
                <a:gd name="connsiteY519" fmla="*/ 1103637 h 2918984"/>
                <a:gd name="connsiteX520" fmla="*/ 63706 w 2819942"/>
                <a:gd name="connsiteY520" fmla="*/ 1106642 h 2918984"/>
                <a:gd name="connsiteX521" fmla="*/ 69739 w 2819942"/>
                <a:gd name="connsiteY521" fmla="*/ 1136782 h 2918984"/>
                <a:gd name="connsiteX522" fmla="*/ 63706 w 2819942"/>
                <a:gd name="connsiteY522" fmla="*/ 1144826 h 2918984"/>
                <a:gd name="connsiteX523" fmla="*/ 51640 w 2819942"/>
                <a:gd name="connsiteY523" fmla="*/ 1141821 h 2918984"/>
                <a:gd name="connsiteX524" fmla="*/ 47618 w 2819942"/>
                <a:gd name="connsiteY524" fmla="*/ 1151876 h 2918984"/>
                <a:gd name="connsiteX525" fmla="*/ 56656 w 2819942"/>
                <a:gd name="connsiteY525" fmla="*/ 1156892 h 2918984"/>
                <a:gd name="connsiteX526" fmla="*/ 89802 w 2819942"/>
                <a:gd name="connsiteY526" fmla="*/ 1160914 h 2918984"/>
                <a:gd name="connsiteX527" fmla="*/ 97846 w 2819942"/>
                <a:gd name="connsiteY527" fmla="*/ 1172979 h 2918984"/>
                <a:gd name="connsiteX528" fmla="*/ 76742 w 2819942"/>
                <a:gd name="connsiteY528" fmla="*/ 1181023 h 2918984"/>
                <a:gd name="connsiteX529" fmla="*/ 70710 w 2819942"/>
                <a:gd name="connsiteY529" fmla="*/ 1197110 h 2918984"/>
                <a:gd name="connsiteX530" fmla="*/ 74731 w 2819942"/>
                <a:gd name="connsiteY530" fmla="*/ 1213175 h 2918984"/>
                <a:gd name="connsiteX531" fmla="*/ 60655 w 2819942"/>
                <a:gd name="connsiteY531" fmla="*/ 1215186 h 2918984"/>
                <a:gd name="connsiteX532" fmla="*/ 37540 w 2819942"/>
                <a:gd name="connsiteY532" fmla="*/ 1253371 h 2918984"/>
                <a:gd name="connsiteX533" fmla="*/ 6382 w 2819942"/>
                <a:gd name="connsiteY533" fmla="*/ 1249349 h 2918984"/>
                <a:gd name="connsiteX534" fmla="*/ 2361 w 2819942"/>
                <a:gd name="connsiteY534" fmla="*/ 1263425 h 2918984"/>
                <a:gd name="connsiteX535" fmla="*/ 28480 w 2819942"/>
                <a:gd name="connsiteY535" fmla="*/ 1283512 h 2918984"/>
                <a:gd name="connsiteX536" fmla="*/ 22447 w 2819942"/>
                <a:gd name="connsiteY536" fmla="*/ 1298582 h 2918984"/>
                <a:gd name="connsiteX537" fmla="*/ 21430 w 2819942"/>
                <a:gd name="connsiteY537" fmla="*/ 1313653 h 2918984"/>
                <a:gd name="connsiteX538" fmla="*/ 36246 w 2819942"/>
                <a:gd name="connsiteY538" fmla="*/ 1326204 h 2918984"/>
                <a:gd name="connsiteX539" fmla="*/ 31716 w 2819942"/>
                <a:gd name="connsiteY539" fmla="*/ 1345805 h 2918984"/>
                <a:gd name="connsiteX540" fmla="*/ 49051 w 2819942"/>
                <a:gd name="connsiteY540" fmla="*/ 1352577 h 2918984"/>
                <a:gd name="connsiteX541" fmla="*/ 49051 w 2819942"/>
                <a:gd name="connsiteY541" fmla="*/ 1368410 h 2918984"/>
                <a:gd name="connsiteX542" fmla="*/ 67889 w 2819942"/>
                <a:gd name="connsiteY542" fmla="*/ 1372941 h 2918984"/>
                <a:gd name="connsiteX543" fmla="*/ 79955 w 2819942"/>
                <a:gd name="connsiteY543" fmla="*/ 1380476 h 2918984"/>
                <a:gd name="connsiteX544" fmla="*/ 100296 w 2819942"/>
                <a:gd name="connsiteY544" fmla="*/ 1374443 h 2918984"/>
                <a:gd name="connsiteX545" fmla="*/ 107068 w 2819942"/>
                <a:gd name="connsiteY545" fmla="*/ 1381216 h 2918984"/>
                <a:gd name="connsiteX546" fmla="*/ 128172 w 2819942"/>
                <a:gd name="connsiteY546" fmla="*/ 1381979 h 2918984"/>
                <a:gd name="connsiteX547" fmla="*/ 140237 w 2819942"/>
                <a:gd name="connsiteY547" fmla="*/ 1368410 h 2918984"/>
                <a:gd name="connsiteX548" fmla="*/ 147010 w 2819942"/>
                <a:gd name="connsiteY548" fmla="*/ 1376708 h 2918984"/>
                <a:gd name="connsiteX549" fmla="*/ 175648 w 2819942"/>
                <a:gd name="connsiteY549" fmla="*/ 1388011 h 2918984"/>
                <a:gd name="connsiteX550" fmla="*/ 174885 w 2819942"/>
                <a:gd name="connsiteY550" fmla="*/ 1406850 h 2918984"/>
                <a:gd name="connsiteX551" fmla="*/ 216329 w 2819942"/>
                <a:gd name="connsiteY551" fmla="*/ 1427953 h 2918984"/>
                <a:gd name="connsiteX552" fmla="*/ 254005 w 2819942"/>
                <a:gd name="connsiteY552" fmla="*/ 1436251 h 2918984"/>
                <a:gd name="connsiteX553" fmla="*/ 257010 w 2819942"/>
                <a:gd name="connsiteY553" fmla="*/ 1443786 h 2918984"/>
                <a:gd name="connsiteX554" fmla="*/ 265308 w 2819942"/>
                <a:gd name="connsiteY554" fmla="*/ 1449056 h 2918984"/>
                <a:gd name="connsiteX555" fmla="*/ 263043 w 2819942"/>
                <a:gd name="connsiteY555" fmla="*/ 1461122 h 2918984"/>
                <a:gd name="connsiteX556" fmla="*/ 280379 w 2819942"/>
                <a:gd name="connsiteY556" fmla="*/ 1473187 h 2918984"/>
                <a:gd name="connsiteX557" fmla="*/ 299980 w 2819942"/>
                <a:gd name="connsiteY557" fmla="*/ 1469420 h 2918984"/>
                <a:gd name="connsiteX558" fmla="*/ 315813 w 2819942"/>
                <a:gd name="connsiteY558" fmla="*/ 1444549 h 2918984"/>
                <a:gd name="connsiteX559" fmla="*/ 345191 w 2819942"/>
                <a:gd name="connsiteY559" fmla="*/ 1463387 h 2918984"/>
                <a:gd name="connsiteX560" fmla="*/ 373067 w 2819942"/>
                <a:gd name="connsiteY560" fmla="*/ 1456614 h 2918984"/>
                <a:gd name="connsiteX561" fmla="*/ 382105 w 2819942"/>
                <a:gd name="connsiteY561" fmla="*/ 1442307 h 2918984"/>
                <a:gd name="connsiteX562" fmla="*/ 400180 w 2819942"/>
                <a:gd name="connsiteY562" fmla="*/ 1438539 h 2918984"/>
                <a:gd name="connsiteX563" fmla="*/ 423549 w 2819942"/>
                <a:gd name="connsiteY563" fmla="*/ 1452107 h 2918984"/>
                <a:gd name="connsiteX564" fmla="*/ 443149 w 2819942"/>
                <a:gd name="connsiteY564" fmla="*/ 1431766 h 2918984"/>
                <a:gd name="connsiteX565" fmla="*/ 431084 w 2819942"/>
                <a:gd name="connsiteY565" fmla="*/ 1428762 h 2918984"/>
                <a:gd name="connsiteX566" fmla="*/ 448419 w 2819942"/>
                <a:gd name="connsiteY566" fmla="*/ 1403891 h 2918984"/>
                <a:gd name="connsiteX567" fmla="*/ 462727 w 2819942"/>
                <a:gd name="connsiteY567" fmla="*/ 1406156 h 2918984"/>
                <a:gd name="connsiteX568" fmla="*/ 476295 w 2819942"/>
                <a:gd name="connsiteY568" fmla="*/ 1421989 h 2918984"/>
                <a:gd name="connsiteX569" fmla="*/ 492868 w 2819942"/>
                <a:gd name="connsiteY569" fmla="*/ 1418984 h 2918984"/>
                <a:gd name="connsiteX570" fmla="*/ 501166 w 2819942"/>
                <a:gd name="connsiteY570" fmla="*/ 1429524 h 2918984"/>
                <a:gd name="connsiteX571" fmla="*/ 517739 w 2819942"/>
                <a:gd name="connsiteY571" fmla="*/ 1437060 h 2918984"/>
                <a:gd name="connsiteX572" fmla="*/ 525274 w 2819942"/>
                <a:gd name="connsiteY572" fmla="*/ 1457400 h 2918984"/>
                <a:gd name="connsiteX573" fmla="*/ 543350 w 2819942"/>
                <a:gd name="connsiteY573" fmla="*/ 1461168 h 2918984"/>
                <a:gd name="connsiteX574" fmla="*/ 556155 w 2819942"/>
                <a:gd name="connsiteY574" fmla="*/ 1461168 h 2918984"/>
                <a:gd name="connsiteX575" fmla="*/ 570463 w 2819942"/>
                <a:gd name="connsiteY575" fmla="*/ 1467201 h 2918984"/>
                <a:gd name="connsiteX576" fmla="*/ 568960 w 2819942"/>
                <a:gd name="connsiteY576" fmla="*/ 1477001 h 2918984"/>
                <a:gd name="connsiteX577" fmla="*/ 587036 w 2819942"/>
                <a:gd name="connsiteY577" fmla="*/ 1483034 h 2918984"/>
                <a:gd name="connsiteX578" fmla="*/ 601343 w 2819942"/>
                <a:gd name="connsiteY578" fmla="*/ 1500370 h 2918984"/>
                <a:gd name="connsiteX579" fmla="*/ 588538 w 2819942"/>
                <a:gd name="connsiteY579" fmla="*/ 1546344 h 2918984"/>
                <a:gd name="connsiteX580" fmla="*/ 600604 w 2819942"/>
                <a:gd name="connsiteY580" fmla="*/ 1562917 h 2918984"/>
                <a:gd name="connsiteX581" fmla="*/ 605874 w 2819942"/>
                <a:gd name="connsiteY581" fmla="*/ 1588528 h 2918984"/>
                <a:gd name="connsiteX582" fmla="*/ 624712 w 2819942"/>
                <a:gd name="connsiteY582" fmla="*/ 1596063 h 2918984"/>
                <a:gd name="connsiteX583" fmla="*/ 658621 w 2819942"/>
                <a:gd name="connsiteY583" fmla="*/ 1590793 h 2918984"/>
                <a:gd name="connsiteX584" fmla="*/ 663151 w 2819942"/>
                <a:gd name="connsiteY584" fmla="*/ 1608868 h 2918984"/>
                <a:gd name="connsiteX585" fmla="*/ 686519 w 2819942"/>
                <a:gd name="connsiteY585" fmla="*/ 1633739 h 2918984"/>
                <a:gd name="connsiteX586" fmla="*/ 697822 w 2819942"/>
                <a:gd name="connsiteY586" fmla="*/ 1629971 h 2918984"/>
                <a:gd name="connsiteX587" fmla="*/ 724958 w 2819942"/>
                <a:gd name="connsiteY587" fmla="*/ 1632976 h 2918984"/>
                <a:gd name="connsiteX588" fmla="*/ 728726 w 2819942"/>
                <a:gd name="connsiteY588" fmla="*/ 1643516 h 2918984"/>
                <a:gd name="connsiteX589" fmla="*/ 731731 w 2819942"/>
                <a:gd name="connsiteY589" fmla="*/ 1674420 h 2918984"/>
                <a:gd name="connsiteX590" fmla="*/ 718926 w 2819942"/>
                <a:gd name="connsiteY590" fmla="*/ 1681955 h 2918984"/>
                <a:gd name="connsiteX591" fmla="*/ 714395 w 2819942"/>
                <a:gd name="connsiteY591" fmla="*/ 1710594 h 2918984"/>
                <a:gd name="connsiteX592" fmla="*/ 689524 w 2819942"/>
                <a:gd name="connsiteY592" fmla="*/ 1736205 h 2918984"/>
                <a:gd name="connsiteX593" fmla="*/ 696297 w 2819942"/>
                <a:gd name="connsiteY593" fmla="*/ 1750512 h 2918984"/>
                <a:gd name="connsiteX594" fmla="*/ 712870 w 2819942"/>
                <a:gd name="connsiteY594" fmla="*/ 1764080 h 2918984"/>
                <a:gd name="connsiteX595" fmla="*/ 721908 w 2819942"/>
                <a:gd name="connsiteY595" fmla="*/ 1767848 h 2918984"/>
                <a:gd name="connsiteX596" fmla="*/ 739243 w 2819942"/>
                <a:gd name="connsiteY596" fmla="*/ 1785923 h 2918984"/>
                <a:gd name="connsiteX597" fmla="*/ 740745 w 2819942"/>
                <a:gd name="connsiteY597" fmla="*/ 1799491 h 2918984"/>
                <a:gd name="connsiteX598" fmla="*/ 752811 w 2819942"/>
                <a:gd name="connsiteY598" fmla="*/ 1803259 h 2918984"/>
                <a:gd name="connsiteX599" fmla="*/ 718140 w 2819942"/>
                <a:gd name="connsiteY599" fmla="*/ 1825102 h 2918984"/>
                <a:gd name="connsiteX600" fmla="*/ 721908 w 2819942"/>
                <a:gd name="connsiteY600" fmla="*/ 1848470 h 2918984"/>
                <a:gd name="connsiteX601" fmla="*/ 743750 w 2819942"/>
                <a:gd name="connsiteY601" fmla="*/ 1846205 h 2918984"/>
                <a:gd name="connsiteX602" fmla="*/ 759584 w 2819942"/>
                <a:gd name="connsiteY602" fmla="*/ 1840935 h 2918984"/>
                <a:gd name="connsiteX603" fmla="*/ 767882 w 2819942"/>
                <a:gd name="connsiteY603" fmla="*/ 1848470 h 2918984"/>
                <a:gd name="connsiteX604" fmla="*/ 766379 w 2819942"/>
                <a:gd name="connsiteY604" fmla="*/ 1864304 h 2918984"/>
                <a:gd name="connsiteX605" fmla="*/ 757342 w 2819942"/>
                <a:gd name="connsiteY605" fmla="*/ 1870336 h 2918984"/>
                <a:gd name="connsiteX606" fmla="*/ 770910 w 2819942"/>
                <a:gd name="connsiteY606" fmla="*/ 1877109 h 2918984"/>
                <a:gd name="connsiteX607" fmla="*/ 782213 w 2819942"/>
                <a:gd name="connsiteY607" fmla="*/ 1874104 h 2918984"/>
                <a:gd name="connsiteX608" fmla="*/ 787483 w 2819942"/>
                <a:gd name="connsiteY608" fmla="*/ 1865067 h 2918984"/>
                <a:gd name="connsiteX609" fmla="*/ 808586 w 2819942"/>
                <a:gd name="connsiteY609" fmla="*/ 1861299 h 2918984"/>
                <a:gd name="connsiteX610" fmla="*/ 816884 w 2819942"/>
                <a:gd name="connsiteY610" fmla="*/ 1854526 h 2918984"/>
                <a:gd name="connsiteX611" fmla="*/ 822154 w 2819942"/>
                <a:gd name="connsiteY611" fmla="*/ 1834186 h 2918984"/>
                <a:gd name="connsiteX612" fmla="*/ 834959 w 2819942"/>
                <a:gd name="connsiteY612" fmla="*/ 1832683 h 2918984"/>
                <a:gd name="connsiteX613" fmla="*/ 838727 w 2819942"/>
                <a:gd name="connsiteY613" fmla="*/ 1849256 h 2918984"/>
                <a:gd name="connsiteX614" fmla="*/ 847765 w 2819942"/>
                <a:gd name="connsiteY614" fmla="*/ 1846251 h 2918984"/>
                <a:gd name="connsiteX615" fmla="*/ 858305 w 2819942"/>
                <a:gd name="connsiteY615" fmla="*/ 1829678 h 2918984"/>
                <a:gd name="connsiteX616" fmla="*/ 872612 w 2819942"/>
                <a:gd name="connsiteY616" fmla="*/ 1836451 h 2918984"/>
                <a:gd name="connsiteX617" fmla="*/ 874878 w 2819942"/>
                <a:gd name="connsiteY617" fmla="*/ 1845489 h 2918984"/>
                <a:gd name="connsiteX618" fmla="*/ 893716 w 2819942"/>
                <a:gd name="connsiteY618" fmla="*/ 1849256 h 2918984"/>
                <a:gd name="connsiteX619" fmla="*/ 895981 w 2819942"/>
                <a:gd name="connsiteY619" fmla="*/ 1861322 h 2918984"/>
                <a:gd name="connsiteX620" fmla="*/ 905019 w 2819942"/>
                <a:gd name="connsiteY620" fmla="*/ 1871122 h 2918984"/>
                <a:gd name="connsiteX621" fmla="*/ 901251 w 2819942"/>
                <a:gd name="connsiteY621" fmla="*/ 1883188 h 2918984"/>
                <a:gd name="connsiteX622" fmla="*/ 924619 w 2819942"/>
                <a:gd name="connsiteY622" fmla="*/ 1895993 h 2918984"/>
                <a:gd name="connsiteX623" fmla="*/ 962296 w 2819942"/>
                <a:gd name="connsiteY623" fmla="*/ 1905031 h 2918984"/>
                <a:gd name="connsiteX624" fmla="*/ 966063 w 2819942"/>
                <a:gd name="connsiteY624" fmla="*/ 1915571 h 2918984"/>
                <a:gd name="connsiteX625" fmla="*/ 974361 w 2819942"/>
                <a:gd name="connsiteY625" fmla="*/ 1927637 h 2918984"/>
                <a:gd name="connsiteX626" fmla="*/ 979631 w 2819942"/>
                <a:gd name="connsiteY626" fmla="*/ 1940442 h 2918984"/>
                <a:gd name="connsiteX627" fmla="*/ 987167 w 2819942"/>
                <a:gd name="connsiteY627" fmla="*/ 1947214 h 2918984"/>
                <a:gd name="connsiteX628" fmla="*/ 984162 w 2819942"/>
                <a:gd name="connsiteY628" fmla="*/ 1966053 h 2918984"/>
                <a:gd name="connsiteX629" fmla="*/ 994702 w 2819942"/>
                <a:gd name="connsiteY629" fmla="*/ 1973588 h 2918984"/>
                <a:gd name="connsiteX630" fmla="*/ 988669 w 2819942"/>
                <a:gd name="connsiteY630" fmla="*/ 1981123 h 2918984"/>
                <a:gd name="connsiteX631" fmla="*/ 957026 w 2819942"/>
                <a:gd name="connsiteY631" fmla="*/ 1976593 h 2918984"/>
                <a:gd name="connsiteX632" fmla="*/ 955523 w 2819942"/>
                <a:gd name="connsiteY632" fmla="*/ 1989398 h 2918984"/>
                <a:gd name="connsiteX633" fmla="*/ 969831 w 2819942"/>
                <a:gd name="connsiteY633" fmla="*/ 1993166 h 2918984"/>
                <a:gd name="connsiteX634" fmla="*/ 970594 w 2819942"/>
                <a:gd name="connsiteY634" fmla="*/ 2010501 h 2918984"/>
                <a:gd name="connsiteX635" fmla="*/ 978129 w 2819942"/>
                <a:gd name="connsiteY635" fmla="*/ 2039140 h 2918984"/>
                <a:gd name="connsiteX636" fmla="*/ 972096 w 2819942"/>
                <a:gd name="connsiteY636" fmla="*/ 2064750 h 2918984"/>
                <a:gd name="connsiteX637" fmla="*/ 993939 w 2819942"/>
                <a:gd name="connsiteY637" fmla="*/ 2071523 h 2918984"/>
                <a:gd name="connsiteX638" fmla="*/ 1013540 w 2819942"/>
                <a:gd name="connsiteY638" fmla="*/ 2082063 h 2918984"/>
                <a:gd name="connsiteX639" fmla="*/ 1027848 w 2819942"/>
                <a:gd name="connsiteY639" fmla="*/ 2088835 h 2918984"/>
                <a:gd name="connsiteX640" fmla="*/ 1029350 w 2819942"/>
                <a:gd name="connsiteY640" fmla="*/ 2146113 h 2918984"/>
                <a:gd name="connsiteX641" fmla="*/ 1007507 w 2819942"/>
                <a:gd name="connsiteY641" fmla="*/ 2160420 h 2918984"/>
                <a:gd name="connsiteX642" fmla="*/ 1003740 w 2819942"/>
                <a:gd name="connsiteY642" fmla="*/ 2170961 h 2918984"/>
                <a:gd name="connsiteX643" fmla="*/ 987167 w 2819942"/>
                <a:gd name="connsiteY643" fmla="*/ 2166430 h 2918984"/>
                <a:gd name="connsiteX644" fmla="*/ 972859 w 2819942"/>
                <a:gd name="connsiteY644" fmla="*/ 2160397 h 2918984"/>
                <a:gd name="connsiteX645" fmla="*/ 954784 w 2819942"/>
                <a:gd name="connsiteY645" fmla="*/ 2163402 h 2918984"/>
                <a:gd name="connsiteX646" fmla="*/ 937448 w 2819942"/>
                <a:gd name="connsiteY646" fmla="*/ 2155867 h 2918984"/>
                <a:gd name="connsiteX647" fmla="*/ 921614 w 2819942"/>
                <a:gd name="connsiteY647" fmla="*/ 2144564 h 2918984"/>
                <a:gd name="connsiteX648" fmla="*/ 905781 w 2819942"/>
                <a:gd name="connsiteY648" fmla="*/ 2140796 h 2918984"/>
                <a:gd name="connsiteX649" fmla="*/ 895241 w 2819942"/>
                <a:gd name="connsiteY649" fmla="*/ 2128731 h 2918984"/>
                <a:gd name="connsiteX650" fmla="*/ 870370 w 2819942"/>
                <a:gd name="connsiteY650" fmla="*/ 2136266 h 2918984"/>
                <a:gd name="connsiteX651" fmla="*/ 866603 w 2819942"/>
                <a:gd name="connsiteY651" fmla="*/ 2147569 h 2918984"/>
                <a:gd name="connsiteX652" fmla="*/ 841732 w 2819942"/>
                <a:gd name="connsiteY652" fmla="*/ 2158109 h 2918984"/>
                <a:gd name="connsiteX653" fmla="*/ 840969 w 2819942"/>
                <a:gd name="connsiteY653" fmla="*/ 2174682 h 2918984"/>
                <a:gd name="connsiteX654" fmla="*/ 842471 w 2819942"/>
                <a:gd name="connsiteY654" fmla="*/ 2184482 h 2918984"/>
                <a:gd name="connsiteX655" fmla="*/ 834173 w 2819942"/>
                <a:gd name="connsiteY655" fmla="*/ 2191255 h 2918984"/>
                <a:gd name="connsiteX656" fmla="*/ 838704 w 2819942"/>
                <a:gd name="connsiteY656" fmla="*/ 2203321 h 2918984"/>
                <a:gd name="connsiteX657" fmla="*/ 850007 w 2819942"/>
                <a:gd name="connsiteY657" fmla="*/ 2199553 h 2918984"/>
                <a:gd name="connsiteX658" fmla="*/ 861309 w 2819942"/>
                <a:gd name="connsiteY658" fmla="*/ 2214623 h 2918984"/>
                <a:gd name="connsiteX659" fmla="*/ 853774 w 2819942"/>
                <a:gd name="connsiteY659" fmla="*/ 2232699 h 2918984"/>
                <a:gd name="connsiteX660" fmla="*/ 871850 w 2819942"/>
                <a:gd name="connsiteY660" fmla="*/ 2259072 h 2918984"/>
                <a:gd name="connsiteX661" fmla="*/ 871087 w 2819942"/>
                <a:gd name="connsiteY661" fmla="*/ 2275645 h 2918984"/>
                <a:gd name="connsiteX662" fmla="*/ 889162 w 2819942"/>
                <a:gd name="connsiteY662" fmla="*/ 2273380 h 2918984"/>
                <a:gd name="connsiteX663" fmla="*/ 895935 w 2819942"/>
                <a:gd name="connsiteY663" fmla="*/ 2293720 h 2918984"/>
                <a:gd name="connsiteX664" fmla="*/ 885395 w 2819942"/>
                <a:gd name="connsiteY664" fmla="*/ 2305023 h 2918984"/>
                <a:gd name="connsiteX665" fmla="*/ 880125 w 2819942"/>
                <a:gd name="connsiteY665" fmla="*/ 2350235 h 2918984"/>
                <a:gd name="connsiteX666" fmla="*/ 895958 w 2819942"/>
                <a:gd name="connsiteY666" fmla="*/ 2349472 h 2918984"/>
                <a:gd name="connsiteX667" fmla="*/ 909526 w 2819942"/>
                <a:gd name="connsiteY667" fmla="*/ 2352477 h 2918984"/>
                <a:gd name="connsiteX668" fmla="*/ 935899 w 2819942"/>
                <a:gd name="connsiteY668" fmla="*/ 2341174 h 2918984"/>
                <a:gd name="connsiteX669" fmla="*/ 937402 w 2819942"/>
                <a:gd name="connsiteY669" fmla="*/ 2374320 h 2918984"/>
                <a:gd name="connsiteX670" fmla="*/ 940406 w 2819942"/>
                <a:gd name="connsiteY670" fmla="*/ 2402958 h 2918984"/>
                <a:gd name="connsiteX671" fmla="*/ 928341 w 2819942"/>
                <a:gd name="connsiteY671" fmla="*/ 2405224 h 2918984"/>
                <a:gd name="connsiteX672" fmla="*/ 910266 w 2819942"/>
                <a:gd name="connsiteY672" fmla="*/ 2422559 h 2918984"/>
                <a:gd name="connsiteX673" fmla="*/ 902730 w 2819942"/>
                <a:gd name="connsiteY673" fmla="*/ 2467771 h 2918984"/>
                <a:gd name="connsiteX674" fmla="*/ 875594 w 2819942"/>
                <a:gd name="connsiteY674" fmla="*/ 2483604 h 2918984"/>
                <a:gd name="connsiteX675" fmla="*/ 863529 w 2819942"/>
                <a:gd name="connsiteY675" fmla="*/ 2531820 h 2918984"/>
                <a:gd name="connsiteX676" fmla="*/ 880101 w 2819942"/>
                <a:gd name="connsiteY676" fmla="*/ 2537853 h 2918984"/>
                <a:gd name="connsiteX677" fmla="*/ 874069 w 2819942"/>
                <a:gd name="connsiteY677" fmla="*/ 2559696 h 2918984"/>
                <a:gd name="connsiteX678" fmla="*/ 878715 w 2819942"/>
                <a:gd name="connsiteY678" fmla="*/ 2553409 h 29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2819942" h="2918984">
                  <a:moveTo>
                    <a:pt x="878715" y="2553409"/>
                  </a:moveTo>
                  <a:cubicBezTo>
                    <a:pt x="878715" y="2553409"/>
                    <a:pt x="896397" y="2552045"/>
                    <a:pt x="897067" y="2554103"/>
                  </a:cubicBezTo>
                  <a:cubicBezTo>
                    <a:pt x="897738" y="2556160"/>
                    <a:pt x="900465" y="2562262"/>
                    <a:pt x="902499" y="2562262"/>
                  </a:cubicBezTo>
                  <a:cubicBezTo>
                    <a:pt x="904533" y="2562262"/>
                    <a:pt x="933749" y="2560898"/>
                    <a:pt x="935113" y="2563626"/>
                  </a:cubicBezTo>
                  <a:cubicBezTo>
                    <a:pt x="936477" y="2566330"/>
                    <a:pt x="941909" y="2575160"/>
                    <a:pt x="939182" y="2577217"/>
                  </a:cubicBezTo>
                  <a:cubicBezTo>
                    <a:pt x="936454" y="2579251"/>
                    <a:pt x="921522" y="2585376"/>
                    <a:pt x="922192" y="2588080"/>
                  </a:cubicBezTo>
                  <a:cubicBezTo>
                    <a:pt x="922863" y="2590808"/>
                    <a:pt x="941886" y="2622058"/>
                    <a:pt x="941886" y="2622058"/>
                  </a:cubicBezTo>
                  <a:lnTo>
                    <a:pt x="950045" y="2615263"/>
                  </a:lnTo>
                  <a:cubicBezTo>
                    <a:pt x="950045" y="2615263"/>
                    <a:pt x="961602" y="2623422"/>
                    <a:pt x="960239" y="2625456"/>
                  </a:cubicBezTo>
                  <a:cubicBezTo>
                    <a:pt x="958875" y="2627490"/>
                    <a:pt x="941216" y="2652639"/>
                    <a:pt x="941886" y="2654673"/>
                  </a:cubicBezTo>
                  <a:cubicBezTo>
                    <a:pt x="942579" y="2656707"/>
                    <a:pt x="954113" y="2673696"/>
                    <a:pt x="956170" y="2670968"/>
                  </a:cubicBezTo>
                  <a:cubicBezTo>
                    <a:pt x="958205" y="2668241"/>
                    <a:pt x="965000" y="2660775"/>
                    <a:pt x="965000" y="2660775"/>
                  </a:cubicBezTo>
                  <a:lnTo>
                    <a:pt x="969762" y="2674366"/>
                  </a:lnTo>
                  <a:cubicBezTo>
                    <a:pt x="969762" y="2674366"/>
                    <a:pt x="981319" y="2664866"/>
                    <a:pt x="986080" y="2664173"/>
                  </a:cubicBezTo>
                  <a:cubicBezTo>
                    <a:pt x="990842" y="2663479"/>
                    <a:pt x="1012592" y="2658047"/>
                    <a:pt x="1014627" y="2662809"/>
                  </a:cubicBezTo>
                  <a:cubicBezTo>
                    <a:pt x="1016661" y="2667570"/>
                    <a:pt x="1036377" y="2689991"/>
                    <a:pt x="1041138" y="2691355"/>
                  </a:cubicBezTo>
                  <a:cubicBezTo>
                    <a:pt x="1045900" y="2692719"/>
                    <a:pt x="1081242" y="2706980"/>
                    <a:pt x="1081912" y="2712412"/>
                  </a:cubicBezTo>
                  <a:cubicBezTo>
                    <a:pt x="1082583" y="2717844"/>
                    <a:pt x="1084616" y="2728707"/>
                    <a:pt x="1082583" y="2733469"/>
                  </a:cubicBezTo>
                  <a:cubicBezTo>
                    <a:pt x="1080548" y="2738231"/>
                    <a:pt x="1070355" y="2753856"/>
                    <a:pt x="1071718" y="2758617"/>
                  </a:cubicBezTo>
                  <a:cubicBezTo>
                    <a:pt x="1073082" y="2763379"/>
                    <a:pt x="1076480" y="2774243"/>
                    <a:pt x="1076480" y="2774243"/>
                  </a:cubicBezTo>
                  <a:lnTo>
                    <a:pt x="1094163" y="2745697"/>
                  </a:lnTo>
                  <a:cubicBezTo>
                    <a:pt x="1094163" y="2745697"/>
                    <a:pt x="1132902" y="2761322"/>
                    <a:pt x="1132209" y="2763356"/>
                  </a:cubicBezTo>
                  <a:cubicBezTo>
                    <a:pt x="1131515" y="2765390"/>
                    <a:pt x="1127447" y="2768788"/>
                    <a:pt x="1130845" y="2772185"/>
                  </a:cubicBezTo>
                  <a:cubicBezTo>
                    <a:pt x="1134243" y="2775583"/>
                    <a:pt x="1139675" y="2777617"/>
                    <a:pt x="1141708" y="2775583"/>
                  </a:cubicBezTo>
                  <a:cubicBezTo>
                    <a:pt x="1143743" y="2773549"/>
                    <a:pt x="1147834" y="2767424"/>
                    <a:pt x="1150538" y="2769458"/>
                  </a:cubicBezTo>
                  <a:cubicBezTo>
                    <a:pt x="1153242" y="2771492"/>
                    <a:pt x="1159368" y="2775583"/>
                    <a:pt x="1161402" y="2773526"/>
                  </a:cubicBezTo>
                  <a:cubicBezTo>
                    <a:pt x="1163436" y="2771492"/>
                    <a:pt x="1173629" y="2760605"/>
                    <a:pt x="1170925" y="2758571"/>
                  </a:cubicBezTo>
                  <a:cubicBezTo>
                    <a:pt x="1168220" y="2756537"/>
                    <a:pt x="1160062" y="2749048"/>
                    <a:pt x="1160731" y="2746344"/>
                  </a:cubicBezTo>
                  <a:cubicBezTo>
                    <a:pt x="1161402" y="2743639"/>
                    <a:pt x="1167527" y="2741582"/>
                    <a:pt x="1167527" y="2741582"/>
                  </a:cubicBezTo>
                  <a:cubicBezTo>
                    <a:pt x="1167527" y="2741582"/>
                    <a:pt x="1184516" y="2747014"/>
                    <a:pt x="1186550" y="2746344"/>
                  </a:cubicBezTo>
                  <a:cubicBezTo>
                    <a:pt x="1188584" y="2745673"/>
                    <a:pt x="1192652" y="2742276"/>
                    <a:pt x="1192652" y="2742276"/>
                  </a:cubicBezTo>
                  <a:lnTo>
                    <a:pt x="1213710" y="2764696"/>
                  </a:lnTo>
                  <a:lnTo>
                    <a:pt x="1246324" y="2715763"/>
                  </a:lnTo>
                  <a:cubicBezTo>
                    <a:pt x="1246324" y="2715763"/>
                    <a:pt x="1271449" y="2730025"/>
                    <a:pt x="1274176" y="2734786"/>
                  </a:cubicBezTo>
                  <a:cubicBezTo>
                    <a:pt x="1276904" y="2739548"/>
                    <a:pt x="1297961" y="2749742"/>
                    <a:pt x="1302029" y="2750412"/>
                  </a:cubicBezTo>
                  <a:cubicBezTo>
                    <a:pt x="1302029" y="2750412"/>
                    <a:pt x="1301359" y="2770799"/>
                    <a:pt x="1306097" y="2770799"/>
                  </a:cubicBezTo>
                  <a:cubicBezTo>
                    <a:pt x="1310859" y="2770799"/>
                    <a:pt x="1318325" y="2760605"/>
                    <a:pt x="1322393" y="2760605"/>
                  </a:cubicBezTo>
                  <a:cubicBezTo>
                    <a:pt x="1326484" y="2760605"/>
                    <a:pt x="1349575" y="2753139"/>
                    <a:pt x="1351609" y="2749742"/>
                  </a:cubicBezTo>
                  <a:cubicBezTo>
                    <a:pt x="1353643" y="2746344"/>
                    <a:pt x="1359769" y="2699468"/>
                    <a:pt x="1359769" y="2699468"/>
                  </a:cubicBezTo>
                  <a:cubicBezTo>
                    <a:pt x="1359769" y="2699468"/>
                    <a:pt x="1369292" y="2699468"/>
                    <a:pt x="1372666" y="2699468"/>
                  </a:cubicBezTo>
                  <a:cubicBezTo>
                    <a:pt x="1376064" y="2699468"/>
                    <a:pt x="1384224" y="2698775"/>
                    <a:pt x="1384894" y="2702866"/>
                  </a:cubicBezTo>
                  <a:cubicBezTo>
                    <a:pt x="1385564" y="2706957"/>
                    <a:pt x="1382860" y="2708991"/>
                    <a:pt x="1386928" y="2713059"/>
                  </a:cubicBezTo>
                  <a:cubicBezTo>
                    <a:pt x="1390996" y="2717127"/>
                    <a:pt x="1393053" y="2719855"/>
                    <a:pt x="1391689" y="2726650"/>
                  </a:cubicBezTo>
                  <a:cubicBezTo>
                    <a:pt x="1390325" y="2733446"/>
                    <a:pt x="1377428" y="2747708"/>
                    <a:pt x="1378768" y="2753139"/>
                  </a:cubicBezTo>
                  <a:cubicBezTo>
                    <a:pt x="1380132" y="2758571"/>
                    <a:pt x="1384894" y="2763333"/>
                    <a:pt x="1389632" y="2768765"/>
                  </a:cubicBezTo>
                  <a:cubicBezTo>
                    <a:pt x="1394394" y="2774196"/>
                    <a:pt x="1402530" y="2782356"/>
                    <a:pt x="1405928" y="2783719"/>
                  </a:cubicBezTo>
                  <a:cubicBezTo>
                    <a:pt x="1409325" y="2785083"/>
                    <a:pt x="1415451" y="2789151"/>
                    <a:pt x="1417485" y="2793243"/>
                  </a:cubicBezTo>
                  <a:cubicBezTo>
                    <a:pt x="1419519" y="2797311"/>
                    <a:pt x="1422917" y="2809538"/>
                    <a:pt x="1422917" y="2813629"/>
                  </a:cubicBezTo>
                  <a:cubicBezTo>
                    <a:pt x="1422917" y="2817720"/>
                    <a:pt x="1422917" y="2842176"/>
                    <a:pt x="1422917" y="2842176"/>
                  </a:cubicBezTo>
                  <a:lnTo>
                    <a:pt x="1541146" y="2840141"/>
                  </a:lnTo>
                  <a:cubicBezTo>
                    <a:pt x="1541146" y="2840141"/>
                    <a:pt x="1550646" y="2835380"/>
                    <a:pt x="1554737" y="2835380"/>
                  </a:cubicBezTo>
                  <a:cubicBezTo>
                    <a:pt x="1558829" y="2835380"/>
                    <a:pt x="1571726" y="2836744"/>
                    <a:pt x="1571726" y="2841505"/>
                  </a:cubicBezTo>
                  <a:cubicBezTo>
                    <a:pt x="1571726" y="2846267"/>
                    <a:pt x="1572397" y="2857130"/>
                    <a:pt x="1575124" y="2858494"/>
                  </a:cubicBezTo>
                  <a:cubicBezTo>
                    <a:pt x="1577852" y="2859858"/>
                    <a:pt x="1586681" y="2861198"/>
                    <a:pt x="1588045" y="2865290"/>
                  </a:cubicBezTo>
                  <a:cubicBezTo>
                    <a:pt x="1589409" y="2869381"/>
                    <a:pt x="1593477" y="2890438"/>
                    <a:pt x="1593477" y="2890438"/>
                  </a:cubicBezTo>
                  <a:cubicBezTo>
                    <a:pt x="1593477" y="2890438"/>
                    <a:pt x="1611830" y="2892472"/>
                    <a:pt x="1617261" y="2896563"/>
                  </a:cubicBezTo>
                  <a:cubicBezTo>
                    <a:pt x="1622693" y="2900631"/>
                    <a:pt x="1654614" y="2918984"/>
                    <a:pt x="1654614" y="2918984"/>
                  </a:cubicBezTo>
                  <a:cubicBezTo>
                    <a:pt x="1654614" y="2918984"/>
                    <a:pt x="1677728" y="2903359"/>
                    <a:pt x="1681126" y="2901325"/>
                  </a:cubicBezTo>
                  <a:cubicBezTo>
                    <a:pt x="1684524" y="2899291"/>
                    <a:pt x="1678399" y="2894529"/>
                    <a:pt x="1676364" y="2891131"/>
                  </a:cubicBezTo>
                  <a:cubicBezTo>
                    <a:pt x="1674331" y="2887734"/>
                    <a:pt x="1685888" y="2885700"/>
                    <a:pt x="1688592" y="2885700"/>
                  </a:cubicBezTo>
                  <a:cubicBezTo>
                    <a:pt x="1691319" y="2885700"/>
                    <a:pt x="1687898" y="2879574"/>
                    <a:pt x="1687228" y="2875506"/>
                  </a:cubicBezTo>
                  <a:cubicBezTo>
                    <a:pt x="1686558" y="2871438"/>
                    <a:pt x="1700126" y="2864642"/>
                    <a:pt x="1704888" y="2863279"/>
                  </a:cubicBezTo>
                  <a:cubicBezTo>
                    <a:pt x="1709649" y="2861915"/>
                    <a:pt x="1708285" y="2877563"/>
                    <a:pt x="1708285" y="2877563"/>
                  </a:cubicBezTo>
                  <a:cubicBezTo>
                    <a:pt x="1708285" y="2877563"/>
                    <a:pt x="1723911" y="2867370"/>
                    <a:pt x="1727308" y="2863972"/>
                  </a:cubicBezTo>
                  <a:cubicBezTo>
                    <a:pt x="1730706" y="2860574"/>
                    <a:pt x="1743627" y="2862608"/>
                    <a:pt x="1747695" y="2862608"/>
                  </a:cubicBezTo>
                  <a:cubicBezTo>
                    <a:pt x="1751763" y="2862608"/>
                    <a:pt x="1754491" y="2859881"/>
                    <a:pt x="1756524" y="2857177"/>
                  </a:cubicBezTo>
                  <a:cubicBezTo>
                    <a:pt x="1758559" y="2854472"/>
                    <a:pt x="1765354" y="2854449"/>
                    <a:pt x="1768082" y="2853779"/>
                  </a:cubicBezTo>
                  <a:cubicBezTo>
                    <a:pt x="1770786" y="2853085"/>
                    <a:pt x="1771480" y="2843585"/>
                    <a:pt x="1771480" y="2843585"/>
                  </a:cubicBezTo>
                  <a:cubicBezTo>
                    <a:pt x="1771480" y="2843585"/>
                    <a:pt x="1785071" y="2844949"/>
                    <a:pt x="1789832" y="2845620"/>
                  </a:cubicBezTo>
                  <a:cubicBezTo>
                    <a:pt x="1794594" y="2846290"/>
                    <a:pt x="1796628" y="2845620"/>
                    <a:pt x="1800026" y="2844256"/>
                  </a:cubicBezTo>
                  <a:cubicBezTo>
                    <a:pt x="1803423" y="2842892"/>
                    <a:pt x="1806821" y="2840858"/>
                    <a:pt x="1810889" y="2841551"/>
                  </a:cubicBezTo>
                  <a:cubicBezTo>
                    <a:pt x="1814981" y="2842245"/>
                    <a:pt x="1831276" y="2874166"/>
                    <a:pt x="1833980" y="2878927"/>
                  </a:cubicBezTo>
                  <a:cubicBezTo>
                    <a:pt x="1836685" y="2883689"/>
                    <a:pt x="1846208" y="2882325"/>
                    <a:pt x="1849606" y="2880961"/>
                  </a:cubicBezTo>
                  <a:cubicBezTo>
                    <a:pt x="1853003" y="2879597"/>
                    <a:pt x="1859799" y="2878927"/>
                    <a:pt x="1859799" y="2878927"/>
                  </a:cubicBezTo>
                  <a:cubicBezTo>
                    <a:pt x="1859799" y="2878927"/>
                    <a:pt x="1866595" y="2880291"/>
                    <a:pt x="1868629" y="2882995"/>
                  </a:cubicBezTo>
                  <a:cubicBezTo>
                    <a:pt x="1870663" y="2885723"/>
                    <a:pt x="1876094" y="2882995"/>
                    <a:pt x="1879493" y="2880268"/>
                  </a:cubicBezTo>
                  <a:cubicBezTo>
                    <a:pt x="1882891" y="2877540"/>
                    <a:pt x="1888322" y="2879597"/>
                    <a:pt x="1891720" y="2877563"/>
                  </a:cubicBezTo>
                  <a:cubicBezTo>
                    <a:pt x="1895118" y="2875529"/>
                    <a:pt x="1897152" y="2853779"/>
                    <a:pt x="1898516" y="2849017"/>
                  </a:cubicBezTo>
                  <a:cubicBezTo>
                    <a:pt x="1899879" y="2844256"/>
                    <a:pt x="1904618" y="2835426"/>
                    <a:pt x="1905311" y="2829324"/>
                  </a:cubicBezTo>
                  <a:cubicBezTo>
                    <a:pt x="1906005" y="2823199"/>
                    <a:pt x="1900550" y="2786516"/>
                    <a:pt x="1899186" y="2781084"/>
                  </a:cubicBezTo>
                  <a:cubicBezTo>
                    <a:pt x="1897822" y="2775653"/>
                    <a:pt x="1892390" y="2757300"/>
                    <a:pt x="1890356" y="2749834"/>
                  </a:cubicBezTo>
                  <a:cubicBezTo>
                    <a:pt x="1888322" y="2742368"/>
                    <a:pt x="1893084" y="2730118"/>
                    <a:pt x="1894425" y="2724015"/>
                  </a:cubicBezTo>
                  <a:cubicBezTo>
                    <a:pt x="1895788" y="2717913"/>
                    <a:pt x="1894425" y="2678480"/>
                    <a:pt x="1894425" y="2675776"/>
                  </a:cubicBezTo>
                  <a:cubicBezTo>
                    <a:pt x="1894425" y="2673072"/>
                    <a:pt x="1901220" y="2660151"/>
                    <a:pt x="1904618" y="2654719"/>
                  </a:cubicBezTo>
                  <a:cubicBezTo>
                    <a:pt x="1908015" y="2649287"/>
                    <a:pt x="1910050" y="2615979"/>
                    <a:pt x="1910743" y="2611241"/>
                  </a:cubicBezTo>
                  <a:cubicBezTo>
                    <a:pt x="1911413" y="2606479"/>
                    <a:pt x="1936562" y="2596286"/>
                    <a:pt x="1936562" y="2596286"/>
                  </a:cubicBezTo>
                  <a:cubicBezTo>
                    <a:pt x="1936562" y="2596286"/>
                    <a:pt x="1925698" y="2588127"/>
                    <a:pt x="1920936" y="2585422"/>
                  </a:cubicBezTo>
                  <a:cubicBezTo>
                    <a:pt x="1916175" y="2582695"/>
                    <a:pt x="1893084" y="2580661"/>
                    <a:pt x="1893084" y="2580661"/>
                  </a:cubicBezTo>
                  <a:cubicBezTo>
                    <a:pt x="1893084" y="2580661"/>
                    <a:pt x="1899879" y="2570467"/>
                    <a:pt x="1901243" y="2567740"/>
                  </a:cubicBezTo>
                  <a:cubicBezTo>
                    <a:pt x="1902607" y="2565012"/>
                    <a:pt x="1914164" y="2565706"/>
                    <a:pt x="1914164" y="2565706"/>
                  </a:cubicBezTo>
                  <a:cubicBezTo>
                    <a:pt x="1914164" y="2565706"/>
                    <a:pt x="1920960" y="2533762"/>
                    <a:pt x="1920960" y="2530364"/>
                  </a:cubicBezTo>
                  <a:cubicBezTo>
                    <a:pt x="1920960" y="2526966"/>
                    <a:pt x="1919596" y="2524932"/>
                    <a:pt x="1916891" y="2522898"/>
                  </a:cubicBezTo>
                  <a:cubicBezTo>
                    <a:pt x="1914164" y="2520864"/>
                    <a:pt x="1933210" y="2503875"/>
                    <a:pt x="1933210" y="2503875"/>
                  </a:cubicBezTo>
                  <a:lnTo>
                    <a:pt x="1916221" y="2471261"/>
                  </a:lnTo>
                  <a:cubicBezTo>
                    <a:pt x="1916221" y="2471261"/>
                    <a:pt x="1907391" y="2475329"/>
                    <a:pt x="1902630" y="2476022"/>
                  </a:cubicBezTo>
                  <a:cubicBezTo>
                    <a:pt x="1897869" y="2476716"/>
                    <a:pt x="1887005" y="2460397"/>
                    <a:pt x="1885641" y="2455636"/>
                  </a:cubicBezTo>
                  <a:cubicBezTo>
                    <a:pt x="1884277" y="2450874"/>
                    <a:pt x="1870016" y="2450204"/>
                    <a:pt x="1866618" y="2448840"/>
                  </a:cubicBezTo>
                  <a:cubicBezTo>
                    <a:pt x="1863220" y="2447476"/>
                    <a:pt x="1861856" y="2440681"/>
                    <a:pt x="1861856" y="2435919"/>
                  </a:cubicBezTo>
                  <a:cubicBezTo>
                    <a:pt x="1861856" y="2431158"/>
                    <a:pt x="1876118" y="2429794"/>
                    <a:pt x="1882914" y="2426396"/>
                  </a:cubicBezTo>
                  <a:cubicBezTo>
                    <a:pt x="1889709" y="2422999"/>
                    <a:pt x="1886982" y="2419601"/>
                    <a:pt x="1888345" y="2414839"/>
                  </a:cubicBezTo>
                  <a:cubicBezTo>
                    <a:pt x="1889709" y="2410077"/>
                    <a:pt x="1897175" y="2412805"/>
                    <a:pt x="1901243" y="2412805"/>
                  </a:cubicBezTo>
                  <a:cubicBezTo>
                    <a:pt x="1905311" y="2412805"/>
                    <a:pt x="1909402" y="2416203"/>
                    <a:pt x="1912107" y="2419601"/>
                  </a:cubicBezTo>
                  <a:cubicBezTo>
                    <a:pt x="1914834" y="2422999"/>
                    <a:pt x="1918902" y="2422999"/>
                    <a:pt x="1921630" y="2420964"/>
                  </a:cubicBezTo>
                  <a:cubicBezTo>
                    <a:pt x="1924334" y="2418930"/>
                    <a:pt x="1922323" y="2402612"/>
                    <a:pt x="1922323" y="2396509"/>
                  </a:cubicBezTo>
                  <a:cubicBezTo>
                    <a:pt x="1922323" y="2390384"/>
                    <a:pt x="1940676" y="2365259"/>
                    <a:pt x="1942016" y="2359827"/>
                  </a:cubicBezTo>
                  <a:cubicBezTo>
                    <a:pt x="1943380" y="2354395"/>
                    <a:pt x="1930459" y="2348963"/>
                    <a:pt x="1925721" y="2345566"/>
                  </a:cubicBezTo>
                  <a:cubicBezTo>
                    <a:pt x="1920960" y="2342168"/>
                    <a:pt x="1925721" y="2325849"/>
                    <a:pt x="1926391" y="2319053"/>
                  </a:cubicBezTo>
                  <a:cubicBezTo>
                    <a:pt x="1927062" y="2312258"/>
                    <a:pt x="1899879" y="2259927"/>
                    <a:pt x="1897845" y="2254496"/>
                  </a:cubicBezTo>
                  <a:cubicBezTo>
                    <a:pt x="1895811" y="2249064"/>
                    <a:pt x="1889686" y="2249734"/>
                    <a:pt x="1886288" y="2249734"/>
                  </a:cubicBezTo>
                  <a:cubicBezTo>
                    <a:pt x="1882891" y="2249734"/>
                    <a:pt x="1869299" y="2256530"/>
                    <a:pt x="1862504" y="2257893"/>
                  </a:cubicBezTo>
                  <a:cubicBezTo>
                    <a:pt x="1855708" y="2259257"/>
                    <a:pt x="1809503" y="2255166"/>
                    <a:pt x="1799979" y="2249734"/>
                  </a:cubicBezTo>
                  <a:cubicBezTo>
                    <a:pt x="1790457" y="2244302"/>
                    <a:pt x="1772103" y="2210347"/>
                    <a:pt x="1768035" y="2202858"/>
                  </a:cubicBezTo>
                  <a:cubicBezTo>
                    <a:pt x="1763968" y="2195392"/>
                    <a:pt x="1741546" y="2194029"/>
                    <a:pt x="1741546" y="2194029"/>
                  </a:cubicBezTo>
                  <a:cubicBezTo>
                    <a:pt x="1741546" y="2194029"/>
                    <a:pt x="1753104" y="2178403"/>
                    <a:pt x="1755138" y="2175676"/>
                  </a:cubicBezTo>
                  <a:cubicBezTo>
                    <a:pt x="1757172" y="2172971"/>
                    <a:pt x="1755138" y="2145766"/>
                    <a:pt x="1755138" y="2141698"/>
                  </a:cubicBezTo>
                  <a:cubicBezTo>
                    <a:pt x="1755138" y="2137607"/>
                    <a:pt x="1766695" y="2136936"/>
                    <a:pt x="1768729" y="2138300"/>
                  </a:cubicBezTo>
                  <a:cubicBezTo>
                    <a:pt x="1770763" y="2139664"/>
                    <a:pt x="1812230" y="2163448"/>
                    <a:pt x="1815628" y="2165482"/>
                  </a:cubicBezTo>
                  <a:cubicBezTo>
                    <a:pt x="1819026" y="2167517"/>
                    <a:pt x="1821753" y="2183142"/>
                    <a:pt x="1822423" y="2187233"/>
                  </a:cubicBezTo>
                  <a:cubicBezTo>
                    <a:pt x="1823094" y="2191301"/>
                    <a:pt x="1840776" y="2189960"/>
                    <a:pt x="1840776" y="2189960"/>
                  </a:cubicBezTo>
                  <a:lnTo>
                    <a:pt x="1848935" y="2160051"/>
                  </a:lnTo>
                  <a:cubicBezTo>
                    <a:pt x="1848935" y="2160051"/>
                    <a:pt x="1873390" y="2148494"/>
                    <a:pt x="1878846" y="2145789"/>
                  </a:cubicBezTo>
                  <a:cubicBezTo>
                    <a:pt x="1884277" y="2143085"/>
                    <a:pt x="1889039" y="2147823"/>
                    <a:pt x="1893800" y="2148494"/>
                  </a:cubicBezTo>
                  <a:cubicBezTo>
                    <a:pt x="1898562" y="2149164"/>
                    <a:pt x="1906028" y="2146460"/>
                    <a:pt x="1909426" y="2143061"/>
                  </a:cubicBezTo>
                  <a:cubicBezTo>
                    <a:pt x="1912823" y="2139664"/>
                    <a:pt x="1908732" y="2130141"/>
                    <a:pt x="1906698" y="2125402"/>
                  </a:cubicBezTo>
                  <a:cubicBezTo>
                    <a:pt x="1904664" y="2120641"/>
                    <a:pt x="1917562" y="2110447"/>
                    <a:pt x="1917562" y="2110447"/>
                  </a:cubicBezTo>
                  <a:lnTo>
                    <a:pt x="1926391" y="2117243"/>
                  </a:lnTo>
                  <a:cubicBezTo>
                    <a:pt x="1926391" y="2117243"/>
                    <a:pt x="1934551" y="2100254"/>
                    <a:pt x="1937255" y="2096186"/>
                  </a:cubicBezTo>
                  <a:cubicBezTo>
                    <a:pt x="1939959" y="2092118"/>
                    <a:pt x="1943380" y="2092118"/>
                    <a:pt x="1946085" y="2090754"/>
                  </a:cubicBezTo>
                  <a:cubicBezTo>
                    <a:pt x="1948812" y="2089390"/>
                    <a:pt x="1947448" y="2083288"/>
                    <a:pt x="1947448" y="2080561"/>
                  </a:cubicBezTo>
                  <a:cubicBezTo>
                    <a:pt x="1947448" y="2077833"/>
                    <a:pt x="1933858" y="2070367"/>
                    <a:pt x="1931153" y="2069004"/>
                  </a:cubicBezTo>
                  <a:cubicBezTo>
                    <a:pt x="1928449" y="2067640"/>
                    <a:pt x="1924357" y="2052015"/>
                    <a:pt x="1923687" y="2049287"/>
                  </a:cubicBezTo>
                  <a:cubicBezTo>
                    <a:pt x="1923017" y="2046559"/>
                    <a:pt x="1902630" y="2034332"/>
                    <a:pt x="1898539" y="2032298"/>
                  </a:cubicBezTo>
                  <a:cubicBezTo>
                    <a:pt x="1894471" y="2030264"/>
                    <a:pt x="1897175" y="2023468"/>
                    <a:pt x="1898539" y="2020071"/>
                  </a:cubicBezTo>
                  <a:cubicBezTo>
                    <a:pt x="1899902" y="2016673"/>
                    <a:pt x="1912800" y="2003775"/>
                    <a:pt x="1916198" y="2001718"/>
                  </a:cubicBezTo>
                  <a:cubicBezTo>
                    <a:pt x="1919596" y="1999684"/>
                    <a:pt x="1931153" y="2001024"/>
                    <a:pt x="1935914" y="2000354"/>
                  </a:cubicBezTo>
                  <a:cubicBezTo>
                    <a:pt x="1940676" y="1999684"/>
                    <a:pt x="1939983" y="1992195"/>
                    <a:pt x="1939983" y="1988797"/>
                  </a:cubicBezTo>
                  <a:cubicBezTo>
                    <a:pt x="1939983" y="1985399"/>
                    <a:pt x="1946108" y="1986093"/>
                    <a:pt x="1949505" y="1986093"/>
                  </a:cubicBezTo>
                  <a:cubicBezTo>
                    <a:pt x="1952904" y="1986093"/>
                    <a:pt x="1956301" y="1987456"/>
                    <a:pt x="1959699" y="1990161"/>
                  </a:cubicBezTo>
                  <a:cubicBezTo>
                    <a:pt x="1963097" y="1992865"/>
                    <a:pt x="1974654" y="1975206"/>
                    <a:pt x="1975995" y="1972502"/>
                  </a:cubicBezTo>
                  <a:cubicBezTo>
                    <a:pt x="1977358" y="1969774"/>
                    <a:pt x="1986858" y="1969774"/>
                    <a:pt x="1986858" y="1969774"/>
                  </a:cubicBezTo>
                  <a:cubicBezTo>
                    <a:pt x="1986858" y="1969774"/>
                    <a:pt x="1980063" y="1957547"/>
                    <a:pt x="1976665" y="1953479"/>
                  </a:cubicBezTo>
                  <a:cubicBezTo>
                    <a:pt x="1973267" y="1949410"/>
                    <a:pt x="1971233" y="1933092"/>
                    <a:pt x="1971233" y="1928330"/>
                  </a:cubicBezTo>
                  <a:cubicBezTo>
                    <a:pt x="1971233" y="1923569"/>
                    <a:pt x="1959676" y="1920171"/>
                    <a:pt x="1957642" y="1919500"/>
                  </a:cubicBezTo>
                  <a:cubicBezTo>
                    <a:pt x="1955608" y="1918807"/>
                    <a:pt x="1924357" y="1923592"/>
                    <a:pt x="1922300" y="1924262"/>
                  </a:cubicBezTo>
                  <a:cubicBezTo>
                    <a:pt x="1920266" y="1924932"/>
                    <a:pt x="1916868" y="1931058"/>
                    <a:pt x="1915504" y="1933092"/>
                  </a:cubicBezTo>
                  <a:cubicBezTo>
                    <a:pt x="1914141" y="1935126"/>
                    <a:pt x="1908709" y="1933092"/>
                    <a:pt x="1905982" y="1932398"/>
                  </a:cubicBezTo>
                  <a:cubicBezTo>
                    <a:pt x="1903277" y="1931705"/>
                    <a:pt x="1902584" y="1920171"/>
                    <a:pt x="1901220" y="1914739"/>
                  </a:cubicBezTo>
                  <a:cubicBezTo>
                    <a:pt x="1899856" y="1909307"/>
                    <a:pt x="1912084" y="1905216"/>
                    <a:pt x="1914811" y="1903182"/>
                  </a:cubicBezTo>
                  <a:cubicBezTo>
                    <a:pt x="1917539" y="1901148"/>
                    <a:pt x="1927038" y="1897750"/>
                    <a:pt x="1930436" y="1896386"/>
                  </a:cubicBezTo>
                  <a:cubicBezTo>
                    <a:pt x="1933834" y="1895022"/>
                    <a:pt x="1935868" y="1871238"/>
                    <a:pt x="1936562" y="1867170"/>
                  </a:cubicBezTo>
                  <a:cubicBezTo>
                    <a:pt x="1937232" y="1863102"/>
                    <a:pt x="1940630" y="1863078"/>
                    <a:pt x="1943357" y="1861045"/>
                  </a:cubicBezTo>
                  <a:cubicBezTo>
                    <a:pt x="1946085" y="1859011"/>
                    <a:pt x="1944051" y="1851521"/>
                    <a:pt x="1942687" y="1845419"/>
                  </a:cubicBezTo>
                  <a:cubicBezTo>
                    <a:pt x="1941323" y="1839294"/>
                    <a:pt x="1929096" y="1835226"/>
                    <a:pt x="1927062" y="1833192"/>
                  </a:cubicBezTo>
                  <a:cubicBezTo>
                    <a:pt x="1925028" y="1831158"/>
                    <a:pt x="1927062" y="1814169"/>
                    <a:pt x="1927062" y="1810771"/>
                  </a:cubicBezTo>
                  <a:cubicBezTo>
                    <a:pt x="1927062" y="1807373"/>
                    <a:pt x="1912107" y="1795816"/>
                    <a:pt x="1910073" y="1792418"/>
                  </a:cubicBezTo>
                  <a:cubicBezTo>
                    <a:pt x="1908039" y="1789021"/>
                    <a:pt x="1912800" y="1783589"/>
                    <a:pt x="1915504" y="1780191"/>
                  </a:cubicBezTo>
                  <a:cubicBezTo>
                    <a:pt x="1918232" y="1776793"/>
                    <a:pt x="1917539" y="1772032"/>
                    <a:pt x="1918902" y="1767270"/>
                  </a:cubicBezTo>
                  <a:cubicBezTo>
                    <a:pt x="1920266" y="1762509"/>
                    <a:pt x="1922300" y="1756406"/>
                    <a:pt x="1927062" y="1753008"/>
                  </a:cubicBezTo>
                  <a:cubicBezTo>
                    <a:pt x="1931823" y="1749611"/>
                    <a:pt x="1942016" y="1748917"/>
                    <a:pt x="1946778" y="1748247"/>
                  </a:cubicBezTo>
                  <a:cubicBezTo>
                    <a:pt x="1951540" y="1747577"/>
                    <a:pt x="1956301" y="1740088"/>
                    <a:pt x="1957642" y="1736713"/>
                  </a:cubicBezTo>
                  <a:cubicBezTo>
                    <a:pt x="1959006" y="1733315"/>
                    <a:pt x="1978029" y="1736713"/>
                    <a:pt x="1983461" y="1736713"/>
                  </a:cubicBezTo>
                  <a:cubicBezTo>
                    <a:pt x="1988892" y="1736713"/>
                    <a:pt x="1999086" y="1716326"/>
                    <a:pt x="2001813" y="1712235"/>
                  </a:cubicBezTo>
                  <a:cubicBezTo>
                    <a:pt x="2004541" y="1708167"/>
                    <a:pt x="2009973" y="1710871"/>
                    <a:pt x="2014041" y="1710871"/>
                  </a:cubicBezTo>
                  <a:cubicBezTo>
                    <a:pt x="2018109" y="1710871"/>
                    <a:pt x="2020836" y="1704746"/>
                    <a:pt x="2023564" y="1700678"/>
                  </a:cubicBezTo>
                  <a:cubicBezTo>
                    <a:pt x="2026291" y="1696587"/>
                    <a:pt x="2032393" y="1699314"/>
                    <a:pt x="2035791" y="1699314"/>
                  </a:cubicBezTo>
                  <a:cubicBezTo>
                    <a:pt x="2039189" y="1699314"/>
                    <a:pt x="2045314" y="1708837"/>
                    <a:pt x="2048019" y="1712905"/>
                  </a:cubicBezTo>
                  <a:cubicBezTo>
                    <a:pt x="2050746" y="1716996"/>
                    <a:pt x="2063644" y="1716996"/>
                    <a:pt x="2069076" y="1718337"/>
                  </a:cubicBezTo>
                  <a:cubicBezTo>
                    <a:pt x="2074507" y="1719701"/>
                    <a:pt x="2086735" y="1721065"/>
                    <a:pt x="2095565" y="1716973"/>
                  </a:cubicBezTo>
                  <a:cubicBezTo>
                    <a:pt x="2104394" y="1712882"/>
                    <a:pt x="2110520" y="1690461"/>
                    <a:pt x="2110520" y="1690461"/>
                  </a:cubicBezTo>
                  <a:lnTo>
                    <a:pt x="2190009" y="1712882"/>
                  </a:lnTo>
                  <a:cubicBezTo>
                    <a:pt x="2190009" y="1712882"/>
                    <a:pt x="2213794" y="1690461"/>
                    <a:pt x="2217192" y="1688427"/>
                  </a:cubicBezTo>
                  <a:cubicBezTo>
                    <a:pt x="2220590" y="1686393"/>
                    <a:pt x="2215828" y="1685030"/>
                    <a:pt x="2215828" y="1678904"/>
                  </a:cubicBezTo>
                  <a:cubicBezTo>
                    <a:pt x="2215828" y="1672802"/>
                    <a:pt x="2226692" y="1674836"/>
                    <a:pt x="2230090" y="1675506"/>
                  </a:cubicBezTo>
                  <a:cubicBezTo>
                    <a:pt x="2233487" y="1676200"/>
                    <a:pt x="2234851" y="1679598"/>
                    <a:pt x="2236885" y="1682972"/>
                  </a:cubicBezTo>
                  <a:cubicBezTo>
                    <a:pt x="2238920" y="1686370"/>
                    <a:pt x="2240953" y="1698598"/>
                    <a:pt x="2240953" y="1703359"/>
                  </a:cubicBezTo>
                  <a:cubicBezTo>
                    <a:pt x="2240953" y="1708121"/>
                    <a:pt x="2243681" y="1715587"/>
                    <a:pt x="2247749" y="1718984"/>
                  </a:cubicBezTo>
                  <a:cubicBezTo>
                    <a:pt x="2251817" y="1722382"/>
                    <a:pt x="2265408" y="1709461"/>
                    <a:pt x="2270170" y="1706063"/>
                  </a:cubicBezTo>
                  <a:cubicBezTo>
                    <a:pt x="2274931" y="1702666"/>
                    <a:pt x="2276966" y="1695200"/>
                    <a:pt x="2277636" y="1692472"/>
                  </a:cubicBezTo>
                  <a:cubicBezTo>
                    <a:pt x="2278306" y="1689745"/>
                    <a:pt x="2313648" y="1690438"/>
                    <a:pt x="2317045" y="1689745"/>
                  </a:cubicBezTo>
                  <a:cubicBezTo>
                    <a:pt x="2320444" y="1689075"/>
                    <a:pt x="2320444" y="1681586"/>
                    <a:pt x="2322477" y="1677517"/>
                  </a:cubicBezTo>
                  <a:cubicBezTo>
                    <a:pt x="2324511" y="1673449"/>
                    <a:pt x="2332671" y="1674119"/>
                    <a:pt x="2335375" y="1672086"/>
                  </a:cubicBezTo>
                  <a:cubicBezTo>
                    <a:pt x="2338103" y="1670052"/>
                    <a:pt x="2343535" y="1646267"/>
                    <a:pt x="2343535" y="1642869"/>
                  </a:cubicBezTo>
                  <a:cubicBezTo>
                    <a:pt x="2343535" y="1639471"/>
                    <a:pt x="2353728" y="1633346"/>
                    <a:pt x="2357796" y="1632005"/>
                  </a:cubicBezTo>
                  <a:cubicBezTo>
                    <a:pt x="2361864" y="1630642"/>
                    <a:pt x="2371387" y="1630642"/>
                    <a:pt x="2376149" y="1630642"/>
                  </a:cubicBezTo>
                  <a:cubicBezTo>
                    <a:pt x="2380910" y="1630642"/>
                    <a:pt x="2384308" y="1636744"/>
                    <a:pt x="2387012" y="1640835"/>
                  </a:cubicBezTo>
                  <a:cubicBezTo>
                    <a:pt x="2389740" y="1644926"/>
                    <a:pt x="2405365" y="1657154"/>
                    <a:pt x="2409433" y="1660551"/>
                  </a:cubicBezTo>
                  <a:cubicBezTo>
                    <a:pt x="2413501" y="1663949"/>
                    <a:pt x="2418263" y="1659188"/>
                    <a:pt x="2420991" y="1656483"/>
                  </a:cubicBezTo>
                  <a:cubicBezTo>
                    <a:pt x="2423718" y="1653756"/>
                    <a:pt x="2430513" y="1657154"/>
                    <a:pt x="2435945" y="1659188"/>
                  </a:cubicBezTo>
                  <a:cubicBezTo>
                    <a:pt x="2441377" y="1661222"/>
                    <a:pt x="2444775" y="1664619"/>
                    <a:pt x="2444775" y="1670052"/>
                  </a:cubicBezTo>
                  <a:cubicBezTo>
                    <a:pt x="2444775" y="1675483"/>
                    <a:pt x="2447503" y="1680245"/>
                    <a:pt x="2452241" y="1685006"/>
                  </a:cubicBezTo>
                  <a:cubicBezTo>
                    <a:pt x="2457002" y="1689768"/>
                    <a:pt x="2474662" y="1672779"/>
                    <a:pt x="2481457" y="1666654"/>
                  </a:cubicBezTo>
                  <a:cubicBezTo>
                    <a:pt x="2488253" y="1660528"/>
                    <a:pt x="2494378" y="1648971"/>
                    <a:pt x="2494378" y="1644233"/>
                  </a:cubicBezTo>
                  <a:cubicBezTo>
                    <a:pt x="2494378" y="1639471"/>
                    <a:pt x="2486219" y="1603459"/>
                    <a:pt x="2484855" y="1599391"/>
                  </a:cubicBezTo>
                  <a:cubicBezTo>
                    <a:pt x="2483491" y="1595323"/>
                    <a:pt x="2476025" y="1591925"/>
                    <a:pt x="2476025" y="1591925"/>
                  </a:cubicBezTo>
                  <a:lnTo>
                    <a:pt x="2513401" y="1559311"/>
                  </a:lnTo>
                  <a:cubicBezTo>
                    <a:pt x="2513401" y="1559311"/>
                    <a:pt x="2514765" y="1572232"/>
                    <a:pt x="2516799" y="1576994"/>
                  </a:cubicBezTo>
                  <a:cubicBezTo>
                    <a:pt x="2518833" y="1581755"/>
                    <a:pt x="2531060" y="1585153"/>
                    <a:pt x="2535822" y="1587857"/>
                  </a:cubicBezTo>
                  <a:cubicBezTo>
                    <a:pt x="2540584" y="1590585"/>
                    <a:pt x="2553481" y="1590585"/>
                    <a:pt x="2558936" y="1590585"/>
                  </a:cubicBezTo>
                  <a:cubicBezTo>
                    <a:pt x="2564368" y="1590585"/>
                    <a:pt x="2564368" y="1599414"/>
                    <a:pt x="2567766" y="1604846"/>
                  </a:cubicBezTo>
                  <a:cubicBezTo>
                    <a:pt x="2571164" y="1610278"/>
                    <a:pt x="2583391" y="1617074"/>
                    <a:pt x="2583391" y="1617074"/>
                  </a:cubicBezTo>
                  <a:cubicBezTo>
                    <a:pt x="2583391" y="1617074"/>
                    <a:pt x="2593585" y="1606210"/>
                    <a:pt x="2596312" y="1602812"/>
                  </a:cubicBezTo>
                  <a:cubicBezTo>
                    <a:pt x="2599039" y="1599414"/>
                    <a:pt x="2605835" y="1601448"/>
                    <a:pt x="2609903" y="1600778"/>
                  </a:cubicBezTo>
                  <a:cubicBezTo>
                    <a:pt x="2613971" y="1600108"/>
                    <a:pt x="2622801" y="1607574"/>
                    <a:pt x="2625529" y="1611665"/>
                  </a:cubicBezTo>
                  <a:cubicBezTo>
                    <a:pt x="2628256" y="1615733"/>
                    <a:pt x="2632324" y="1616426"/>
                    <a:pt x="2634358" y="1615063"/>
                  </a:cubicBezTo>
                  <a:cubicBezTo>
                    <a:pt x="2636392" y="1613699"/>
                    <a:pt x="2641154" y="1619154"/>
                    <a:pt x="2643881" y="1620494"/>
                  </a:cubicBezTo>
                  <a:cubicBezTo>
                    <a:pt x="2646585" y="1621858"/>
                    <a:pt x="2658836" y="1620494"/>
                    <a:pt x="2663598" y="1619131"/>
                  </a:cubicBezTo>
                  <a:cubicBezTo>
                    <a:pt x="2668359" y="1617767"/>
                    <a:pt x="2666325" y="1609608"/>
                    <a:pt x="2666325" y="1605540"/>
                  </a:cubicBezTo>
                  <a:cubicBezTo>
                    <a:pt x="2666325" y="1601448"/>
                    <a:pt x="2656802" y="1588551"/>
                    <a:pt x="2655461" y="1585823"/>
                  </a:cubicBezTo>
                  <a:cubicBezTo>
                    <a:pt x="2654098" y="1583096"/>
                    <a:pt x="2660223" y="1568834"/>
                    <a:pt x="2662927" y="1566107"/>
                  </a:cubicBezTo>
                  <a:cubicBezTo>
                    <a:pt x="2665655" y="1563402"/>
                    <a:pt x="2672450" y="1568141"/>
                    <a:pt x="2674484" y="1568834"/>
                  </a:cubicBezTo>
                  <a:cubicBezTo>
                    <a:pt x="2676518" y="1569527"/>
                    <a:pt x="2688075" y="1558641"/>
                    <a:pt x="2690110" y="1555913"/>
                  </a:cubicBezTo>
                  <a:cubicBezTo>
                    <a:pt x="2692143" y="1553186"/>
                    <a:pt x="2699632" y="1562709"/>
                    <a:pt x="2704371" y="1564072"/>
                  </a:cubicBezTo>
                  <a:cubicBezTo>
                    <a:pt x="2709133" y="1565436"/>
                    <a:pt x="2707769" y="1555913"/>
                    <a:pt x="2708462" y="1552515"/>
                  </a:cubicBezTo>
                  <a:cubicBezTo>
                    <a:pt x="2709156" y="1549118"/>
                    <a:pt x="2682644" y="1527367"/>
                    <a:pt x="2682644" y="1527367"/>
                  </a:cubicBezTo>
                  <a:cubicBezTo>
                    <a:pt x="2682644" y="1527367"/>
                    <a:pt x="2687405" y="1519901"/>
                    <a:pt x="2691473" y="1515810"/>
                  </a:cubicBezTo>
                  <a:cubicBezTo>
                    <a:pt x="2695564" y="1511742"/>
                    <a:pt x="2711166" y="1503583"/>
                    <a:pt x="2715928" y="1501549"/>
                  </a:cubicBezTo>
                  <a:cubicBezTo>
                    <a:pt x="2720690" y="1499514"/>
                    <a:pt x="2715928" y="1494083"/>
                    <a:pt x="2713894" y="1490685"/>
                  </a:cubicBezTo>
                  <a:cubicBezTo>
                    <a:pt x="2711860" y="1487287"/>
                    <a:pt x="2713894" y="1484582"/>
                    <a:pt x="2713894" y="1484582"/>
                  </a:cubicBezTo>
                  <a:cubicBezTo>
                    <a:pt x="2713894" y="1484582"/>
                    <a:pt x="2739713" y="1485253"/>
                    <a:pt x="2745145" y="1483219"/>
                  </a:cubicBezTo>
                  <a:cubicBezTo>
                    <a:pt x="2750576" y="1481185"/>
                    <a:pt x="2751270" y="1479821"/>
                    <a:pt x="2754668" y="1479821"/>
                  </a:cubicBezTo>
                  <a:cubicBezTo>
                    <a:pt x="2758065" y="1479821"/>
                    <a:pt x="2773020" y="1484582"/>
                    <a:pt x="2777088" y="1483219"/>
                  </a:cubicBezTo>
                  <a:cubicBezTo>
                    <a:pt x="2781157" y="1481855"/>
                    <a:pt x="2778452" y="1478457"/>
                    <a:pt x="2776418" y="1475059"/>
                  </a:cubicBezTo>
                  <a:cubicBezTo>
                    <a:pt x="2774384" y="1471662"/>
                    <a:pt x="2753304" y="1458070"/>
                    <a:pt x="2750600" y="1456036"/>
                  </a:cubicBezTo>
                  <a:cubicBezTo>
                    <a:pt x="2747872" y="1454002"/>
                    <a:pt x="2749929" y="1434286"/>
                    <a:pt x="2751293" y="1429524"/>
                  </a:cubicBezTo>
                  <a:cubicBezTo>
                    <a:pt x="2752657" y="1424763"/>
                    <a:pt x="2766248" y="1409808"/>
                    <a:pt x="2769646" y="1407774"/>
                  </a:cubicBezTo>
                  <a:cubicBezTo>
                    <a:pt x="2773043" y="1405740"/>
                    <a:pt x="2775078" y="1404376"/>
                    <a:pt x="2779169" y="1404376"/>
                  </a:cubicBezTo>
                  <a:cubicBezTo>
                    <a:pt x="2783260" y="1404376"/>
                    <a:pt x="2784601" y="1401649"/>
                    <a:pt x="2785964" y="1398274"/>
                  </a:cubicBezTo>
                  <a:cubicBezTo>
                    <a:pt x="2787328" y="1394876"/>
                    <a:pt x="2819942" y="1339148"/>
                    <a:pt x="2819942" y="1339148"/>
                  </a:cubicBezTo>
                  <a:cubicBezTo>
                    <a:pt x="2817909" y="1333716"/>
                    <a:pt x="2809749" y="1334386"/>
                    <a:pt x="2802954" y="1335750"/>
                  </a:cubicBezTo>
                  <a:cubicBezTo>
                    <a:pt x="2796158" y="1337114"/>
                    <a:pt x="2790056" y="1350705"/>
                    <a:pt x="2785271" y="1354773"/>
                  </a:cubicBezTo>
                  <a:cubicBezTo>
                    <a:pt x="2780509" y="1358841"/>
                    <a:pt x="2772373" y="1349341"/>
                    <a:pt x="2770316" y="1345250"/>
                  </a:cubicBezTo>
                  <a:cubicBezTo>
                    <a:pt x="2768282" y="1341182"/>
                    <a:pt x="2767589" y="1322159"/>
                    <a:pt x="2766918" y="1314670"/>
                  </a:cubicBezTo>
                  <a:cubicBezTo>
                    <a:pt x="2766248" y="1307204"/>
                    <a:pt x="2740406" y="1297681"/>
                    <a:pt x="2736338" y="1294953"/>
                  </a:cubicBezTo>
                  <a:cubicBezTo>
                    <a:pt x="2732247" y="1292226"/>
                    <a:pt x="2733633" y="1298351"/>
                    <a:pt x="2724111" y="1301079"/>
                  </a:cubicBezTo>
                  <a:cubicBezTo>
                    <a:pt x="2714587" y="1303806"/>
                    <a:pt x="2715281" y="1290885"/>
                    <a:pt x="2715281" y="1285453"/>
                  </a:cubicBezTo>
                  <a:cubicBezTo>
                    <a:pt x="2715281" y="1280021"/>
                    <a:pt x="2707815" y="1271862"/>
                    <a:pt x="2699656" y="1262339"/>
                  </a:cubicBezTo>
                  <a:cubicBezTo>
                    <a:pt x="2691496" y="1252816"/>
                    <a:pt x="2663644" y="1255543"/>
                    <a:pt x="2660246" y="1256907"/>
                  </a:cubicBezTo>
                  <a:cubicBezTo>
                    <a:pt x="2656848" y="1258271"/>
                    <a:pt x="2635791" y="1267101"/>
                    <a:pt x="2631030" y="1268464"/>
                  </a:cubicBezTo>
                  <a:cubicBezTo>
                    <a:pt x="2626268" y="1269828"/>
                    <a:pt x="2615404" y="1272532"/>
                    <a:pt x="2609279" y="1274590"/>
                  </a:cubicBezTo>
                  <a:cubicBezTo>
                    <a:pt x="2603154" y="1276624"/>
                    <a:pt x="2587551" y="1265760"/>
                    <a:pt x="2584824" y="1262362"/>
                  </a:cubicBezTo>
                  <a:cubicBezTo>
                    <a:pt x="2582097" y="1258964"/>
                    <a:pt x="2566472" y="1260328"/>
                    <a:pt x="2557642" y="1259635"/>
                  </a:cubicBezTo>
                  <a:cubicBezTo>
                    <a:pt x="2548812" y="1258964"/>
                    <a:pt x="2549482" y="1254873"/>
                    <a:pt x="2546085" y="1251475"/>
                  </a:cubicBezTo>
                  <a:cubicBezTo>
                    <a:pt x="2542687" y="1248078"/>
                    <a:pt x="2533857" y="1251475"/>
                    <a:pt x="2533857" y="1251475"/>
                  </a:cubicBezTo>
                  <a:lnTo>
                    <a:pt x="2531130" y="1271192"/>
                  </a:lnTo>
                  <a:cubicBezTo>
                    <a:pt x="2531130" y="1271192"/>
                    <a:pt x="2524334" y="1271862"/>
                    <a:pt x="2521606" y="1271192"/>
                  </a:cubicBezTo>
                  <a:cubicBezTo>
                    <a:pt x="2518879" y="1270521"/>
                    <a:pt x="2519573" y="1258964"/>
                    <a:pt x="2519573" y="1252839"/>
                  </a:cubicBezTo>
                  <a:cubicBezTo>
                    <a:pt x="2519573" y="1246714"/>
                    <a:pt x="2502583" y="1240612"/>
                    <a:pt x="2499186" y="1238578"/>
                  </a:cubicBezTo>
                  <a:cubicBezTo>
                    <a:pt x="2495788" y="1236544"/>
                    <a:pt x="2492390" y="1241305"/>
                    <a:pt x="2490356" y="1242646"/>
                  </a:cubicBezTo>
                  <a:cubicBezTo>
                    <a:pt x="2488322" y="1244009"/>
                    <a:pt x="2480163" y="1239918"/>
                    <a:pt x="2474731" y="1235850"/>
                  </a:cubicBezTo>
                  <a:cubicBezTo>
                    <a:pt x="2469299" y="1231782"/>
                    <a:pt x="2456378" y="1246714"/>
                    <a:pt x="2450947" y="1248771"/>
                  </a:cubicBezTo>
                  <a:cubicBezTo>
                    <a:pt x="2445514" y="1250805"/>
                    <a:pt x="2442117" y="1244703"/>
                    <a:pt x="2439389" y="1238578"/>
                  </a:cubicBezTo>
                  <a:cubicBezTo>
                    <a:pt x="2436662" y="1232452"/>
                    <a:pt x="2419696" y="1239248"/>
                    <a:pt x="2415605" y="1237907"/>
                  </a:cubicBezTo>
                  <a:cubicBezTo>
                    <a:pt x="2411537" y="1236544"/>
                    <a:pt x="2408139" y="1225680"/>
                    <a:pt x="2404048" y="1221589"/>
                  </a:cubicBezTo>
                  <a:cubicBezTo>
                    <a:pt x="2399980" y="1217521"/>
                    <a:pt x="2393184" y="1211395"/>
                    <a:pt x="2390456" y="1206634"/>
                  </a:cubicBezTo>
                  <a:cubicBezTo>
                    <a:pt x="2387729" y="1201872"/>
                    <a:pt x="2389786" y="1189645"/>
                    <a:pt x="2389786" y="1185576"/>
                  </a:cubicBezTo>
                  <a:cubicBezTo>
                    <a:pt x="2389786" y="1181508"/>
                    <a:pt x="2393854" y="1173349"/>
                    <a:pt x="2395218" y="1168588"/>
                  </a:cubicBezTo>
                  <a:cubicBezTo>
                    <a:pt x="2396582" y="1163826"/>
                    <a:pt x="2393184" y="1160428"/>
                    <a:pt x="2390456" y="1159064"/>
                  </a:cubicBezTo>
                  <a:cubicBezTo>
                    <a:pt x="2387729" y="1157701"/>
                    <a:pt x="2382990" y="1162462"/>
                    <a:pt x="2379593" y="1164496"/>
                  </a:cubicBezTo>
                  <a:cubicBezTo>
                    <a:pt x="2376195" y="1166530"/>
                    <a:pt x="2373468" y="1157701"/>
                    <a:pt x="2373468" y="1152939"/>
                  </a:cubicBezTo>
                  <a:cubicBezTo>
                    <a:pt x="2373468" y="1148178"/>
                    <a:pt x="2368035" y="1135950"/>
                    <a:pt x="2367342" y="1131189"/>
                  </a:cubicBezTo>
                  <a:cubicBezTo>
                    <a:pt x="2366649" y="1126427"/>
                    <a:pt x="2373468" y="1113530"/>
                    <a:pt x="2374138" y="1108768"/>
                  </a:cubicBezTo>
                  <a:cubicBezTo>
                    <a:pt x="2374831" y="1104006"/>
                    <a:pt x="2368012" y="1092449"/>
                    <a:pt x="2363944" y="1089051"/>
                  </a:cubicBezTo>
                  <a:cubicBezTo>
                    <a:pt x="2359876" y="1085654"/>
                    <a:pt x="2355785" y="1079528"/>
                    <a:pt x="2354421" y="1074790"/>
                  </a:cubicBezTo>
                  <a:cubicBezTo>
                    <a:pt x="2353057" y="1070028"/>
                    <a:pt x="2344898" y="1063926"/>
                    <a:pt x="2336762" y="1055767"/>
                  </a:cubicBezTo>
                  <a:cubicBezTo>
                    <a:pt x="2328602" y="1047608"/>
                    <a:pt x="2317045" y="1029948"/>
                    <a:pt x="2316375" y="1026551"/>
                  </a:cubicBezTo>
                  <a:cubicBezTo>
                    <a:pt x="2315705" y="1023153"/>
                    <a:pt x="2308216" y="1021119"/>
                    <a:pt x="2302784" y="1019085"/>
                  </a:cubicBezTo>
                  <a:cubicBezTo>
                    <a:pt x="2297352" y="1017051"/>
                    <a:pt x="2293261" y="1011619"/>
                    <a:pt x="2290556" y="1008221"/>
                  </a:cubicBezTo>
                  <a:cubicBezTo>
                    <a:pt x="2287829" y="1004823"/>
                    <a:pt x="2294648" y="996664"/>
                    <a:pt x="2295989" y="993266"/>
                  </a:cubicBezTo>
                  <a:cubicBezTo>
                    <a:pt x="2297352" y="989868"/>
                    <a:pt x="2302784" y="984436"/>
                    <a:pt x="2306852" y="981709"/>
                  </a:cubicBezTo>
                  <a:cubicBezTo>
                    <a:pt x="2310920" y="978981"/>
                    <a:pt x="2308886" y="973549"/>
                    <a:pt x="2309579" y="968788"/>
                  </a:cubicBezTo>
                  <a:cubicBezTo>
                    <a:pt x="2310273" y="964026"/>
                    <a:pt x="2315011" y="961992"/>
                    <a:pt x="2317045" y="959265"/>
                  </a:cubicBezTo>
                  <a:cubicBezTo>
                    <a:pt x="2319080" y="956537"/>
                    <a:pt x="2325875" y="949742"/>
                    <a:pt x="2325875" y="949742"/>
                  </a:cubicBezTo>
                  <a:cubicBezTo>
                    <a:pt x="2325875" y="949742"/>
                    <a:pt x="2312284" y="947708"/>
                    <a:pt x="2308886" y="946344"/>
                  </a:cubicBezTo>
                  <a:cubicBezTo>
                    <a:pt x="2305488" y="944980"/>
                    <a:pt x="2302761" y="932083"/>
                    <a:pt x="2302761" y="927991"/>
                  </a:cubicBezTo>
                  <a:cubicBezTo>
                    <a:pt x="2302761" y="923900"/>
                    <a:pt x="2304125" y="914400"/>
                    <a:pt x="2304125" y="910332"/>
                  </a:cubicBezTo>
                  <a:cubicBezTo>
                    <a:pt x="2304125" y="906264"/>
                    <a:pt x="2299363" y="894707"/>
                    <a:pt x="2296659" y="890615"/>
                  </a:cubicBezTo>
                  <a:cubicBezTo>
                    <a:pt x="2293931" y="886547"/>
                    <a:pt x="2301420" y="860035"/>
                    <a:pt x="2302784" y="856638"/>
                  </a:cubicBezTo>
                  <a:cubicBezTo>
                    <a:pt x="2304148" y="853240"/>
                    <a:pt x="2297352" y="842376"/>
                    <a:pt x="2293954" y="838285"/>
                  </a:cubicBezTo>
                  <a:cubicBezTo>
                    <a:pt x="2290556" y="834217"/>
                    <a:pt x="2300750" y="809739"/>
                    <a:pt x="2302784" y="804977"/>
                  </a:cubicBezTo>
                  <a:cubicBezTo>
                    <a:pt x="2304818" y="800216"/>
                    <a:pt x="2296659" y="775067"/>
                    <a:pt x="2296659" y="775067"/>
                  </a:cubicBezTo>
                  <a:cubicBezTo>
                    <a:pt x="2296659" y="775067"/>
                    <a:pt x="2249760" y="774397"/>
                    <a:pt x="2246385" y="774397"/>
                  </a:cubicBezTo>
                  <a:cubicBezTo>
                    <a:pt x="2242988" y="774397"/>
                    <a:pt x="2244351" y="787988"/>
                    <a:pt x="2243658" y="791386"/>
                  </a:cubicBezTo>
                  <a:cubicBezTo>
                    <a:pt x="2242965" y="794784"/>
                    <a:pt x="2226669" y="796147"/>
                    <a:pt x="2223271" y="796818"/>
                  </a:cubicBezTo>
                  <a:cubicBezTo>
                    <a:pt x="2219873" y="797488"/>
                    <a:pt x="2220566" y="816534"/>
                    <a:pt x="2220566" y="821273"/>
                  </a:cubicBezTo>
                  <a:cubicBezTo>
                    <a:pt x="2220566" y="826034"/>
                    <a:pt x="2196112" y="820603"/>
                    <a:pt x="2192021" y="820603"/>
                  </a:cubicBezTo>
                  <a:cubicBezTo>
                    <a:pt x="2187929" y="820603"/>
                    <a:pt x="2190657" y="803613"/>
                    <a:pt x="2189293" y="798852"/>
                  </a:cubicBezTo>
                  <a:cubicBezTo>
                    <a:pt x="2187929" y="794090"/>
                    <a:pt x="2179770" y="794784"/>
                    <a:pt x="2177736" y="794784"/>
                  </a:cubicBezTo>
                  <a:cubicBezTo>
                    <a:pt x="2175702" y="794784"/>
                    <a:pt x="2173668" y="787318"/>
                    <a:pt x="2173668" y="787318"/>
                  </a:cubicBezTo>
                  <a:lnTo>
                    <a:pt x="2151917" y="728885"/>
                  </a:lnTo>
                  <a:lnTo>
                    <a:pt x="2188600" y="724817"/>
                  </a:lnTo>
                  <a:cubicBezTo>
                    <a:pt x="2188600" y="724817"/>
                    <a:pt x="2189293" y="707158"/>
                    <a:pt x="2189293" y="702396"/>
                  </a:cubicBezTo>
                  <a:cubicBezTo>
                    <a:pt x="2189293" y="697635"/>
                    <a:pt x="2173668" y="700362"/>
                    <a:pt x="2169577" y="699669"/>
                  </a:cubicBezTo>
                  <a:cubicBezTo>
                    <a:pt x="2165509" y="698998"/>
                    <a:pt x="2175702" y="686748"/>
                    <a:pt x="2177043" y="679952"/>
                  </a:cubicBezTo>
                  <a:cubicBezTo>
                    <a:pt x="2178406" y="673157"/>
                    <a:pt x="2168213" y="666361"/>
                    <a:pt x="2164145" y="663634"/>
                  </a:cubicBezTo>
                  <a:cubicBezTo>
                    <a:pt x="2160077" y="660906"/>
                    <a:pt x="2155985" y="672463"/>
                    <a:pt x="2153281" y="674497"/>
                  </a:cubicBezTo>
                  <a:cubicBezTo>
                    <a:pt x="2150554" y="676531"/>
                    <a:pt x="2131530" y="677895"/>
                    <a:pt x="2125428" y="677895"/>
                  </a:cubicBezTo>
                  <a:cubicBezTo>
                    <a:pt x="2119303" y="677895"/>
                    <a:pt x="2119996" y="686725"/>
                    <a:pt x="2119996" y="686725"/>
                  </a:cubicBezTo>
                  <a:lnTo>
                    <a:pt x="2118633" y="708475"/>
                  </a:lnTo>
                  <a:cubicBezTo>
                    <a:pt x="2118633" y="708475"/>
                    <a:pt x="2096882" y="710509"/>
                    <a:pt x="2092121" y="710509"/>
                  </a:cubicBezTo>
                  <a:cubicBezTo>
                    <a:pt x="2087359" y="710509"/>
                    <a:pt x="2073768" y="721373"/>
                    <a:pt x="2069007" y="723430"/>
                  </a:cubicBezTo>
                  <a:cubicBezTo>
                    <a:pt x="2064245" y="725464"/>
                    <a:pt x="2045222" y="704407"/>
                    <a:pt x="2045222" y="704407"/>
                  </a:cubicBezTo>
                  <a:lnTo>
                    <a:pt x="2033665" y="726828"/>
                  </a:lnTo>
                  <a:cubicBezTo>
                    <a:pt x="2033665" y="726828"/>
                    <a:pt x="2020073" y="720703"/>
                    <a:pt x="2017346" y="717305"/>
                  </a:cubicBezTo>
                  <a:cubicBezTo>
                    <a:pt x="2014619" y="713907"/>
                    <a:pt x="1998993" y="717305"/>
                    <a:pt x="1998993" y="717305"/>
                  </a:cubicBezTo>
                  <a:cubicBezTo>
                    <a:pt x="1998993" y="717305"/>
                    <a:pt x="1999687" y="707782"/>
                    <a:pt x="1998993" y="703714"/>
                  </a:cubicBezTo>
                  <a:cubicBezTo>
                    <a:pt x="1998300" y="699622"/>
                    <a:pt x="1994232" y="701680"/>
                    <a:pt x="1991528" y="699645"/>
                  </a:cubicBezTo>
                  <a:cubicBezTo>
                    <a:pt x="1988823" y="697611"/>
                    <a:pt x="1996289" y="680622"/>
                    <a:pt x="1996289" y="677895"/>
                  </a:cubicBezTo>
                  <a:cubicBezTo>
                    <a:pt x="1996289" y="675168"/>
                    <a:pt x="1993561" y="674497"/>
                    <a:pt x="1989493" y="673827"/>
                  </a:cubicBezTo>
                  <a:cubicBezTo>
                    <a:pt x="1985425" y="673157"/>
                    <a:pt x="1973868" y="686054"/>
                    <a:pt x="1973868" y="686054"/>
                  </a:cubicBezTo>
                  <a:cubicBezTo>
                    <a:pt x="1973868" y="686054"/>
                    <a:pt x="1972505" y="673133"/>
                    <a:pt x="1971834" y="668395"/>
                  </a:cubicBezTo>
                  <a:cubicBezTo>
                    <a:pt x="1971164" y="663634"/>
                    <a:pt x="1975232" y="658872"/>
                    <a:pt x="1976596" y="656838"/>
                  </a:cubicBezTo>
                  <a:cubicBezTo>
                    <a:pt x="1977959" y="654804"/>
                    <a:pt x="1967766" y="642576"/>
                    <a:pt x="1964368" y="641213"/>
                  </a:cubicBezTo>
                  <a:cubicBezTo>
                    <a:pt x="1960971" y="639849"/>
                    <a:pt x="1979994" y="629656"/>
                    <a:pt x="1982721" y="626951"/>
                  </a:cubicBezTo>
                  <a:cubicBezTo>
                    <a:pt x="1985448" y="624224"/>
                    <a:pt x="1981357" y="622190"/>
                    <a:pt x="1979323" y="620849"/>
                  </a:cubicBezTo>
                  <a:cubicBezTo>
                    <a:pt x="1977289" y="619485"/>
                    <a:pt x="1977959" y="618122"/>
                    <a:pt x="1977289" y="612690"/>
                  </a:cubicBezTo>
                  <a:cubicBezTo>
                    <a:pt x="1976619" y="607258"/>
                    <a:pt x="1963004" y="605224"/>
                    <a:pt x="1959607" y="602496"/>
                  </a:cubicBezTo>
                  <a:cubicBezTo>
                    <a:pt x="1956209" y="599769"/>
                    <a:pt x="1960971" y="595701"/>
                    <a:pt x="1963675" y="590269"/>
                  </a:cubicBezTo>
                  <a:cubicBezTo>
                    <a:pt x="1966402" y="584837"/>
                    <a:pt x="1955515" y="583473"/>
                    <a:pt x="1950754" y="582110"/>
                  </a:cubicBezTo>
                  <a:cubicBezTo>
                    <a:pt x="1945993" y="580746"/>
                    <a:pt x="1943958" y="578041"/>
                    <a:pt x="1938526" y="573950"/>
                  </a:cubicBezTo>
                  <a:cubicBezTo>
                    <a:pt x="1933095" y="569882"/>
                    <a:pt x="1927663" y="569882"/>
                    <a:pt x="1923571" y="569882"/>
                  </a:cubicBezTo>
                  <a:cubicBezTo>
                    <a:pt x="1919480" y="569882"/>
                    <a:pt x="1919503" y="579405"/>
                    <a:pt x="1919503" y="579405"/>
                  </a:cubicBezTo>
                  <a:cubicBezTo>
                    <a:pt x="1919503" y="579405"/>
                    <a:pt x="1896389" y="562416"/>
                    <a:pt x="1891651" y="557655"/>
                  </a:cubicBezTo>
                  <a:cubicBezTo>
                    <a:pt x="1886889" y="552893"/>
                    <a:pt x="1886889" y="549495"/>
                    <a:pt x="1886889" y="546791"/>
                  </a:cubicBezTo>
                  <a:cubicBezTo>
                    <a:pt x="1886889" y="544063"/>
                    <a:pt x="1882128" y="537961"/>
                    <a:pt x="1880094" y="534563"/>
                  </a:cubicBezTo>
                  <a:cubicBezTo>
                    <a:pt x="1878059" y="531166"/>
                    <a:pt x="1883492" y="525040"/>
                    <a:pt x="1885525" y="523006"/>
                  </a:cubicBezTo>
                  <a:cubicBezTo>
                    <a:pt x="1887560" y="520972"/>
                    <a:pt x="1886196" y="510779"/>
                    <a:pt x="1886196" y="510779"/>
                  </a:cubicBezTo>
                  <a:cubicBezTo>
                    <a:pt x="1886196" y="510779"/>
                    <a:pt x="1894355" y="505347"/>
                    <a:pt x="1897753" y="505347"/>
                  </a:cubicBezTo>
                  <a:cubicBezTo>
                    <a:pt x="1901151" y="505347"/>
                    <a:pt x="1909310" y="510109"/>
                    <a:pt x="1914072" y="510779"/>
                  </a:cubicBezTo>
                  <a:cubicBezTo>
                    <a:pt x="1918833" y="511449"/>
                    <a:pt x="1920197" y="508051"/>
                    <a:pt x="1920197" y="503983"/>
                  </a:cubicBezTo>
                  <a:cubicBezTo>
                    <a:pt x="1920197" y="499915"/>
                    <a:pt x="1905242" y="500585"/>
                    <a:pt x="1905242" y="500585"/>
                  </a:cubicBezTo>
                  <a:lnTo>
                    <a:pt x="1918833" y="468642"/>
                  </a:lnTo>
                  <a:cubicBezTo>
                    <a:pt x="1918833" y="468642"/>
                    <a:pt x="1906606" y="464574"/>
                    <a:pt x="1902514" y="463880"/>
                  </a:cubicBezTo>
                  <a:cubicBezTo>
                    <a:pt x="1898446" y="463210"/>
                    <a:pt x="1900480" y="470676"/>
                    <a:pt x="1899117" y="475437"/>
                  </a:cubicBezTo>
                  <a:cubicBezTo>
                    <a:pt x="1897753" y="480199"/>
                    <a:pt x="1892321" y="483597"/>
                    <a:pt x="1888923" y="485631"/>
                  </a:cubicBezTo>
                  <a:cubicBezTo>
                    <a:pt x="1885525" y="487665"/>
                    <a:pt x="1867173" y="484960"/>
                    <a:pt x="1862411" y="484960"/>
                  </a:cubicBezTo>
                  <a:cubicBezTo>
                    <a:pt x="1857649" y="484960"/>
                    <a:pt x="1857649" y="474097"/>
                    <a:pt x="1856980" y="470699"/>
                  </a:cubicBezTo>
                  <a:cubicBezTo>
                    <a:pt x="1856309" y="467301"/>
                    <a:pt x="1844058" y="460505"/>
                    <a:pt x="1839990" y="457778"/>
                  </a:cubicBezTo>
                  <a:cubicBezTo>
                    <a:pt x="1835922" y="455051"/>
                    <a:pt x="1835229" y="450312"/>
                    <a:pt x="1833865" y="444857"/>
                  </a:cubicBezTo>
                  <a:cubicBezTo>
                    <a:pt x="1832501" y="439425"/>
                    <a:pt x="1829774" y="436027"/>
                    <a:pt x="1827740" y="433993"/>
                  </a:cubicBezTo>
                  <a:cubicBezTo>
                    <a:pt x="1825706" y="431959"/>
                    <a:pt x="1805319" y="436721"/>
                    <a:pt x="1798523" y="436721"/>
                  </a:cubicBezTo>
                  <a:cubicBezTo>
                    <a:pt x="1791727" y="436721"/>
                    <a:pt x="1789000" y="435357"/>
                    <a:pt x="1785602" y="433993"/>
                  </a:cubicBezTo>
                  <a:cubicBezTo>
                    <a:pt x="1782205" y="432630"/>
                    <a:pt x="1759784" y="439425"/>
                    <a:pt x="1759784" y="439425"/>
                  </a:cubicBezTo>
                  <a:lnTo>
                    <a:pt x="1738033" y="414277"/>
                  </a:lnTo>
                  <a:cubicBezTo>
                    <a:pt x="1738033" y="414277"/>
                    <a:pt x="1737340" y="402720"/>
                    <a:pt x="1735999" y="397958"/>
                  </a:cubicBezTo>
                  <a:cubicBezTo>
                    <a:pt x="1734635" y="393197"/>
                    <a:pt x="1740761" y="393890"/>
                    <a:pt x="1743465" y="392526"/>
                  </a:cubicBezTo>
                  <a:cubicBezTo>
                    <a:pt x="1746192" y="391163"/>
                    <a:pt x="1739397" y="380969"/>
                    <a:pt x="1735999" y="378265"/>
                  </a:cubicBezTo>
                  <a:cubicBezTo>
                    <a:pt x="1732602" y="375537"/>
                    <a:pt x="1733965" y="369435"/>
                    <a:pt x="1733965" y="365344"/>
                  </a:cubicBezTo>
                  <a:cubicBezTo>
                    <a:pt x="1733965" y="361276"/>
                    <a:pt x="1726499" y="347685"/>
                    <a:pt x="1726499" y="342253"/>
                  </a:cubicBezTo>
                  <a:cubicBezTo>
                    <a:pt x="1726499" y="336821"/>
                    <a:pt x="1723772" y="334787"/>
                    <a:pt x="1721738" y="329332"/>
                  </a:cubicBezTo>
                  <a:cubicBezTo>
                    <a:pt x="1719704" y="323900"/>
                    <a:pt x="1728533" y="320502"/>
                    <a:pt x="1730567" y="318468"/>
                  </a:cubicBezTo>
                  <a:cubicBezTo>
                    <a:pt x="1732602" y="316434"/>
                    <a:pt x="1725806" y="310309"/>
                    <a:pt x="1723101" y="303513"/>
                  </a:cubicBezTo>
                  <a:cubicBezTo>
                    <a:pt x="1720374" y="296718"/>
                    <a:pt x="1712238" y="275661"/>
                    <a:pt x="1710874" y="272263"/>
                  </a:cubicBezTo>
                  <a:cubicBezTo>
                    <a:pt x="1709510" y="268865"/>
                    <a:pt x="1699317" y="274297"/>
                    <a:pt x="1699317" y="274297"/>
                  </a:cubicBezTo>
                  <a:lnTo>
                    <a:pt x="1689794" y="247808"/>
                  </a:lnTo>
                  <a:cubicBezTo>
                    <a:pt x="1689794" y="247808"/>
                    <a:pt x="1703385" y="248478"/>
                    <a:pt x="1708147" y="248478"/>
                  </a:cubicBezTo>
                  <a:cubicBezTo>
                    <a:pt x="1712908" y="248478"/>
                    <a:pt x="1712215" y="243717"/>
                    <a:pt x="1711544" y="239649"/>
                  </a:cubicBezTo>
                  <a:cubicBezTo>
                    <a:pt x="1710851" y="235581"/>
                    <a:pt x="1708147" y="226058"/>
                    <a:pt x="1706113" y="221296"/>
                  </a:cubicBezTo>
                  <a:cubicBezTo>
                    <a:pt x="1704078" y="216534"/>
                    <a:pt x="1701351" y="198182"/>
                    <a:pt x="1703385" y="195477"/>
                  </a:cubicBezTo>
                  <a:cubicBezTo>
                    <a:pt x="1705419" y="192750"/>
                    <a:pt x="1709510" y="194114"/>
                    <a:pt x="1713579" y="196841"/>
                  </a:cubicBezTo>
                  <a:cubicBezTo>
                    <a:pt x="1717670" y="199569"/>
                    <a:pt x="1724442" y="197511"/>
                    <a:pt x="1728533" y="198205"/>
                  </a:cubicBezTo>
                  <a:cubicBezTo>
                    <a:pt x="1732602" y="198875"/>
                    <a:pt x="1733965" y="200932"/>
                    <a:pt x="1738727" y="202966"/>
                  </a:cubicBezTo>
                  <a:cubicBezTo>
                    <a:pt x="1743488" y="205000"/>
                    <a:pt x="1752989" y="197534"/>
                    <a:pt x="1752989" y="197534"/>
                  </a:cubicBezTo>
                  <a:lnTo>
                    <a:pt x="1719704" y="175784"/>
                  </a:lnTo>
                  <a:cubicBezTo>
                    <a:pt x="1719704" y="175784"/>
                    <a:pt x="1719704" y="175784"/>
                    <a:pt x="1715612" y="179182"/>
                  </a:cubicBezTo>
                  <a:cubicBezTo>
                    <a:pt x="1711544" y="182580"/>
                    <a:pt x="1699987" y="176454"/>
                    <a:pt x="1699987" y="176454"/>
                  </a:cubicBezTo>
                  <a:cubicBezTo>
                    <a:pt x="1699987" y="176454"/>
                    <a:pt x="1705419" y="169659"/>
                    <a:pt x="1708817" y="166931"/>
                  </a:cubicBezTo>
                  <a:cubicBezTo>
                    <a:pt x="1712215" y="164204"/>
                    <a:pt x="1705419" y="156738"/>
                    <a:pt x="1702692" y="153340"/>
                  </a:cubicBezTo>
                  <a:cubicBezTo>
                    <a:pt x="1699964" y="149942"/>
                    <a:pt x="1718987" y="136351"/>
                    <a:pt x="1718987" y="136351"/>
                  </a:cubicBezTo>
                  <a:cubicBezTo>
                    <a:pt x="1718987" y="136351"/>
                    <a:pt x="1705396" y="128885"/>
                    <a:pt x="1701998" y="126158"/>
                  </a:cubicBezTo>
                  <a:cubicBezTo>
                    <a:pt x="1698601" y="123430"/>
                    <a:pt x="1701998" y="113930"/>
                    <a:pt x="1701998" y="109862"/>
                  </a:cubicBezTo>
                  <a:cubicBezTo>
                    <a:pt x="1701998" y="105794"/>
                    <a:pt x="1685009" y="94237"/>
                    <a:pt x="1682975" y="91509"/>
                  </a:cubicBezTo>
                  <a:cubicBezTo>
                    <a:pt x="1680941" y="88782"/>
                    <a:pt x="1679578" y="83350"/>
                    <a:pt x="1678907" y="79282"/>
                  </a:cubicBezTo>
                  <a:cubicBezTo>
                    <a:pt x="1678237" y="75214"/>
                    <a:pt x="1668713" y="66361"/>
                    <a:pt x="1663952" y="61623"/>
                  </a:cubicBezTo>
                  <a:cubicBezTo>
                    <a:pt x="1659191" y="56861"/>
                    <a:pt x="1661224" y="40566"/>
                    <a:pt x="1661224" y="38508"/>
                  </a:cubicBezTo>
                  <a:cubicBezTo>
                    <a:pt x="1661224" y="36474"/>
                    <a:pt x="1657827" y="30349"/>
                    <a:pt x="1655099" y="26281"/>
                  </a:cubicBezTo>
                  <a:cubicBezTo>
                    <a:pt x="1652372" y="22213"/>
                    <a:pt x="1660531" y="23553"/>
                    <a:pt x="1663259" y="21519"/>
                  </a:cubicBezTo>
                  <a:cubicBezTo>
                    <a:pt x="1665986" y="19485"/>
                    <a:pt x="1656463" y="14724"/>
                    <a:pt x="1654429" y="11996"/>
                  </a:cubicBezTo>
                  <a:cubicBezTo>
                    <a:pt x="1652395" y="9269"/>
                    <a:pt x="1656463" y="439"/>
                    <a:pt x="1656463" y="439"/>
                  </a:cubicBezTo>
                  <a:lnTo>
                    <a:pt x="1656463" y="347"/>
                  </a:lnTo>
                  <a:cubicBezTo>
                    <a:pt x="1645669" y="162"/>
                    <a:pt x="1634921" y="0"/>
                    <a:pt x="1631661" y="0"/>
                  </a:cubicBezTo>
                  <a:cubicBezTo>
                    <a:pt x="1624889" y="0"/>
                    <a:pt x="1599256" y="5270"/>
                    <a:pt x="1590218" y="7535"/>
                  </a:cubicBezTo>
                  <a:cubicBezTo>
                    <a:pt x="1581180" y="9801"/>
                    <a:pt x="1538234" y="27876"/>
                    <a:pt x="1538234" y="27876"/>
                  </a:cubicBezTo>
                  <a:cubicBezTo>
                    <a:pt x="1538234" y="27876"/>
                    <a:pt x="1545006" y="36914"/>
                    <a:pt x="1542002" y="37676"/>
                  </a:cubicBezTo>
                  <a:cubicBezTo>
                    <a:pt x="1538997" y="38439"/>
                    <a:pt x="1529196" y="36174"/>
                    <a:pt x="1530698" y="40681"/>
                  </a:cubicBezTo>
                  <a:cubicBezTo>
                    <a:pt x="1532201" y="45211"/>
                    <a:pt x="1542002" y="54249"/>
                    <a:pt x="1538234" y="56514"/>
                  </a:cubicBezTo>
                  <a:cubicBezTo>
                    <a:pt x="1534466" y="58780"/>
                    <a:pt x="1511097" y="70082"/>
                    <a:pt x="1505827" y="70822"/>
                  </a:cubicBezTo>
                  <a:cubicBezTo>
                    <a:pt x="1500557" y="71585"/>
                    <a:pt x="1488492" y="70822"/>
                    <a:pt x="1488492" y="70822"/>
                  </a:cubicBezTo>
                  <a:cubicBezTo>
                    <a:pt x="1488492" y="70822"/>
                    <a:pt x="1480956" y="81362"/>
                    <a:pt x="1474924" y="80623"/>
                  </a:cubicBezTo>
                  <a:cubicBezTo>
                    <a:pt x="1468891" y="79883"/>
                    <a:pt x="1446285" y="76092"/>
                    <a:pt x="1446285" y="76092"/>
                  </a:cubicBezTo>
                  <a:cubicBezTo>
                    <a:pt x="1446285" y="76092"/>
                    <a:pt x="1444020" y="90400"/>
                    <a:pt x="1439513" y="90400"/>
                  </a:cubicBezTo>
                  <a:cubicBezTo>
                    <a:pt x="1434982" y="90400"/>
                    <a:pt x="1436508" y="88135"/>
                    <a:pt x="1434982" y="82865"/>
                  </a:cubicBezTo>
                  <a:cubicBezTo>
                    <a:pt x="1433480" y="77595"/>
                    <a:pt x="1434219" y="73827"/>
                    <a:pt x="1430452" y="73064"/>
                  </a:cubicBezTo>
                  <a:cubicBezTo>
                    <a:pt x="1426684" y="72301"/>
                    <a:pt x="1421414" y="76069"/>
                    <a:pt x="1416884" y="78334"/>
                  </a:cubicBezTo>
                  <a:cubicBezTo>
                    <a:pt x="1412353" y="80600"/>
                    <a:pt x="1383738" y="97935"/>
                    <a:pt x="1379970" y="100940"/>
                  </a:cubicBezTo>
                  <a:cubicBezTo>
                    <a:pt x="1376203" y="103945"/>
                    <a:pt x="1364900" y="106210"/>
                    <a:pt x="1362635" y="107713"/>
                  </a:cubicBezTo>
                  <a:cubicBezTo>
                    <a:pt x="1360369" y="109215"/>
                    <a:pt x="1337764" y="129556"/>
                    <a:pt x="1337764" y="129556"/>
                  </a:cubicBezTo>
                  <a:cubicBezTo>
                    <a:pt x="1337764" y="129556"/>
                    <a:pt x="1335499" y="142361"/>
                    <a:pt x="1327963" y="146891"/>
                  </a:cubicBezTo>
                  <a:cubicBezTo>
                    <a:pt x="1320428" y="151422"/>
                    <a:pt x="1301590" y="160459"/>
                    <a:pt x="1300087" y="164227"/>
                  </a:cubicBezTo>
                  <a:cubicBezTo>
                    <a:pt x="1298585" y="167995"/>
                    <a:pt x="1296320" y="174027"/>
                    <a:pt x="1292552" y="176292"/>
                  </a:cubicBezTo>
                  <a:cubicBezTo>
                    <a:pt x="1288785" y="178558"/>
                    <a:pt x="1269184" y="189098"/>
                    <a:pt x="1269184" y="189098"/>
                  </a:cubicBezTo>
                  <a:cubicBezTo>
                    <a:pt x="1269184" y="189098"/>
                    <a:pt x="1257881" y="171762"/>
                    <a:pt x="1254113" y="171762"/>
                  </a:cubicBezTo>
                  <a:cubicBezTo>
                    <a:pt x="1250345" y="171762"/>
                    <a:pt x="1241308" y="167995"/>
                    <a:pt x="1237541" y="164990"/>
                  </a:cubicBezTo>
                  <a:cubicBezTo>
                    <a:pt x="1233773" y="161985"/>
                    <a:pt x="1225474" y="152184"/>
                    <a:pt x="1220967" y="154449"/>
                  </a:cubicBezTo>
                  <a:cubicBezTo>
                    <a:pt x="1216437" y="156715"/>
                    <a:pt x="1209665" y="161985"/>
                    <a:pt x="1205897" y="158980"/>
                  </a:cubicBezTo>
                  <a:cubicBezTo>
                    <a:pt x="1202129" y="155975"/>
                    <a:pt x="1192329" y="148440"/>
                    <a:pt x="1192329" y="148440"/>
                  </a:cubicBezTo>
                  <a:cubicBezTo>
                    <a:pt x="1192329" y="148440"/>
                    <a:pt x="1174993" y="165013"/>
                    <a:pt x="1177258" y="168780"/>
                  </a:cubicBezTo>
                  <a:cubicBezTo>
                    <a:pt x="1179524" y="172548"/>
                    <a:pt x="1182529" y="182348"/>
                    <a:pt x="1182529" y="182348"/>
                  </a:cubicBezTo>
                  <a:cubicBezTo>
                    <a:pt x="1182529" y="182348"/>
                    <a:pt x="1182529" y="188381"/>
                    <a:pt x="1184794" y="189884"/>
                  </a:cubicBezTo>
                  <a:cubicBezTo>
                    <a:pt x="1187059" y="191386"/>
                    <a:pt x="1189324" y="192889"/>
                    <a:pt x="1189324" y="195916"/>
                  </a:cubicBezTo>
                  <a:cubicBezTo>
                    <a:pt x="1189324" y="198944"/>
                    <a:pt x="1187822" y="205717"/>
                    <a:pt x="1184054" y="203452"/>
                  </a:cubicBezTo>
                  <a:cubicBezTo>
                    <a:pt x="1180287" y="201187"/>
                    <a:pt x="1175016" y="195154"/>
                    <a:pt x="1175016" y="195154"/>
                  </a:cubicBezTo>
                  <a:lnTo>
                    <a:pt x="1172011" y="211727"/>
                  </a:lnTo>
                  <a:cubicBezTo>
                    <a:pt x="1172011" y="211727"/>
                    <a:pt x="1150169" y="194391"/>
                    <a:pt x="1149406" y="200424"/>
                  </a:cubicBezTo>
                  <a:cubicBezTo>
                    <a:pt x="1148643" y="206457"/>
                    <a:pt x="1145638" y="209462"/>
                    <a:pt x="1141870" y="213992"/>
                  </a:cubicBezTo>
                  <a:cubicBezTo>
                    <a:pt x="1138103" y="218522"/>
                    <a:pt x="1126037" y="239602"/>
                    <a:pt x="1122270" y="237360"/>
                  </a:cubicBezTo>
                  <a:cubicBezTo>
                    <a:pt x="1118502" y="235095"/>
                    <a:pt x="1107962" y="224555"/>
                    <a:pt x="1104934" y="224555"/>
                  </a:cubicBezTo>
                  <a:cubicBezTo>
                    <a:pt x="1101906" y="224555"/>
                    <a:pt x="1095133" y="223792"/>
                    <a:pt x="1091365" y="223792"/>
                  </a:cubicBezTo>
                  <a:cubicBezTo>
                    <a:pt x="1087598" y="223792"/>
                    <a:pt x="1077798" y="217759"/>
                    <a:pt x="1074793" y="216257"/>
                  </a:cubicBezTo>
                  <a:cubicBezTo>
                    <a:pt x="1071788" y="214755"/>
                    <a:pt x="1064992" y="214755"/>
                    <a:pt x="1062727" y="213992"/>
                  </a:cubicBezTo>
                  <a:cubicBezTo>
                    <a:pt x="1060462" y="213229"/>
                    <a:pt x="1053690" y="210224"/>
                    <a:pt x="1053690" y="213229"/>
                  </a:cubicBezTo>
                  <a:cubicBezTo>
                    <a:pt x="1053690" y="216234"/>
                    <a:pt x="1053690" y="223769"/>
                    <a:pt x="1046917" y="220764"/>
                  </a:cubicBezTo>
                  <a:cubicBezTo>
                    <a:pt x="1040144" y="217759"/>
                    <a:pt x="1030344" y="214732"/>
                    <a:pt x="1030344" y="214732"/>
                  </a:cubicBezTo>
                  <a:lnTo>
                    <a:pt x="1028079" y="230565"/>
                  </a:lnTo>
                  <a:lnTo>
                    <a:pt x="1015273" y="226797"/>
                  </a:lnTo>
                  <a:cubicBezTo>
                    <a:pt x="1015273" y="226797"/>
                    <a:pt x="997938" y="285577"/>
                    <a:pt x="991905" y="286316"/>
                  </a:cubicBezTo>
                  <a:cubicBezTo>
                    <a:pt x="985872" y="287056"/>
                    <a:pt x="954992" y="283311"/>
                    <a:pt x="956494" y="287079"/>
                  </a:cubicBezTo>
                  <a:cubicBezTo>
                    <a:pt x="957997" y="290847"/>
                    <a:pt x="957997" y="302150"/>
                    <a:pt x="956494" y="305154"/>
                  </a:cubicBezTo>
                  <a:cubicBezTo>
                    <a:pt x="954992" y="308159"/>
                    <a:pt x="947456" y="310425"/>
                    <a:pt x="945191" y="308922"/>
                  </a:cubicBezTo>
                  <a:cubicBezTo>
                    <a:pt x="942926" y="307420"/>
                    <a:pt x="936893" y="302150"/>
                    <a:pt x="936893" y="302150"/>
                  </a:cubicBezTo>
                  <a:cubicBezTo>
                    <a:pt x="936893" y="302150"/>
                    <a:pt x="925590" y="323253"/>
                    <a:pt x="920320" y="320988"/>
                  </a:cubicBezTo>
                  <a:cubicBezTo>
                    <a:pt x="915050" y="318723"/>
                    <a:pt x="905250" y="309685"/>
                    <a:pt x="905250" y="314215"/>
                  </a:cubicBezTo>
                  <a:cubicBezTo>
                    <a:pt x="905250" y="318746"/>
                    <a:pt x="901482" y="324755"/>
                    <a:pt x="897714" y="320988"/>
                  </a:cubicBezTo>
                  <a:cubicBezTo>
                    <a:pt x="893947" y="317220"/>
                    <a:pt x="892444" y="311187"/>
                    <a:pt x="887914" y="311187"/>
                  </a:cubicBezTo>
                  <a:cubicBezTo>
                    <a:pt x="883384" y="311187"/>
                    <a:pt x="870578" y="313453"/>
                    <a:pt x="866811" y="309685"/>
                  </a:cubicBezTo>
                  <a:cubicBezTo>
                    <a:pt x="863043" y="305917"/>
                    <a:pt x="851740" y="296117"/>
                    <a:pt x="851740" y="296117"/>
                  </a:cubicBezTo>
                  <a:cubicBezTo>
                    <a:pt x="851740" y="296117"/>
                    <a:pt x="801998" y="360166"/>
                    <a:pt x="801259" y="363171"/>
                  </a:cubicBezTo>
                  <a:cubicBezTo>
                    <a:pt x="800496" y="366176"/>
                    <a:pt x="805789" y="372972"/>
                    <a:pt x="799756" y="374474"/>
                  </a:cubicBezTo>
                  <a:cubicBezTo>
                    <a:pt x="793723" y="375977"/>
                    <a:pt x="764345" y="388782"/>
                    <a:pt x="765085" y="393312"/>
                  </a:cubicBezTo>
                  <a:cubicBezTo>
                    <a:pt x="765848" y="397843"/>
                    <a:pt x="767350" y="413653"/>
                    <a:pt x="763582" y="415918"/>
                  </a:cubicBezTo>
                  <a:cubicBezTo>
                    <a:pt x="759815" y="418183"/>
                    <a:pt x="735707" y="428723"/>
                    <a:pt x="729674" y="428723"/>
                  </a:cubicBezTo>
                  <a:cubicBezTo>
                    <a:pt x="723641" y="428723"/>
                    <a:pt x="713101" y="426458"/>
                    <a:pt x="710836" y="424956"/>
                  </a:cubicBezTo>
                  <a:cubicBezTo>
                    <a:pt x="708571" y="423453"/>
                    <a:pt x="693500" y="415918"/>
                    <a:pt x="685965" y="412890"/>
                  </a:cubicBezTo>
                  <a:cubicBezTo>
                    <a:pt x="678429" y="409862"/>
                    <a:pt x="648288" y="407620"/>
                    <a:pt x="648288" y="407620"/>
                  </a:cubicBezTo>
                  <a:cubicBezTo>
                    <a:pt x="648288" y="407620"/>
                    <a:pt x="639990" y="419686"/>
                    <a:pt x="634720" y="422691"/>
                  </a:cubicBezTo>
                  <a:cubicBezTo>
                    <a:pt x="629451" y="425695"/>
                    <a:pt x="620413" y="426458"/>
                    <a:pt x="620413" y="426458"/>
                  </a:cubicBezTo>
                  <a:cubicBezTo>
                    <a:pt x="620413" y="426458"/>
                    <a:pt x="612115" y="394815"/>
                    <a:pt x="605342" y="393312"/>
                  </a:cubicBezTo>
                  <a:cubicBezTo>
                    <a:pt x="605342" y="393312"/>
                    <a:pt x="583499" y="394075"/>
                    <a:pt x="583499" y="397843"/>
                  </a:cubicBezTo>
                  <a:cubicBezTo>
                    <a:pt x="583499" y="401610"/>
                    <a:pt x="585765" y="406141"/>
                    <a:pt x="581234" y="407643"/>
                  </a:cubicBezTo>
                  <a:cubicBezTo>
                    <a:pt x="576704" y="409145"/>
                    <a:pt x="563159" y="412173"/>
                    <a:pt x="561633" y="409908"/>
                  </a:cubicBezTo>
                  <a:cubicBezTo>
                    <a:pt x="560108" y="407643"/>
                    <a:pt x="556363" y="403876"/>
                    <a:pt x="554861" y="407643"/>
                  </a:cubicBezTo>
                  <a:cubicBezTo>
                    <a:pt x="553358" y="411411"/>
                    <a:pt x="549591" y="421951"/>
                    <a:pt x="547325" y="418946"/>
                  </a:cubicBezTo>
                  <a:cubicBezTo>
                    <a:pt x="545060" y="415941"/>
                    <a:pt x="541293" y="412913"/>
                    <a:pt x="537525" y="413676"/>
                  </a:cubicBezTo>
                  <a:cubicBezTo>
                    <a:pt x="533757" y="414439"/>
                    <a:pt x="516422" y="424216"/>
                    <a:pt x="511152" y="421974"/>
                  </a:cubicBezTo>
                  <a:cubicBezTo>
                    <a:pt x="505881" y="419709"/>
                    <a:pt x="500612" y="401633"/>
                    <a:pt x="500612" y="401633"/>
                  </a:cubicBezTo>
                  <a:cubicBezTo>
                    <a:pt x="500612" y="401633"/>
                    <a:pt x="475741" y="393335"/>
                    <a:pt x="469708" y="390331"/>
                  </a:cubicBezTo>
                  <a:cubicBezTo>
                    <a:pt x="463675" y="387326"/>
                    <a:pt x="459907" y="383558"/>
                    <a:pt x="463675" y="377525"/>
                  </a:cubicBezTo>
                  <a:cubicBezTo>
                    <a:pt x="467442" y="371492"/>
                    <a:pt x="472713" y="356422"/>
                    <a:pt x="472713" y="356422"/>
                  </a:cubicBezTo>
                  <a:lnTo>
                    <a:pt x="455377" y="346621"/>
                  </a:lnTo>
                  <a:cubicBezTo>
                    <a:pt x="455377" y="346621"/>
                    <a:pt x="404133" y="388065"/>
                    <a:pt x="407900" y="392596"/>
                  </a:cubicBezTo>
                  <a:cubicBezTo>
                    <a:pt x="411668" y="397126"/>
                    <a:pt x="413170" y="398629"/>
                    <a:pt x="413170" y="404661"/>
                  </a:cubicBezTo>
                  <a:cubicBezTo>
                    <a:pt x="413170" y="410694"/>
                    <a:pt x="409403" y="426504"/>
                    <a:pt x="409403" y="426504"/>
                  </a:cubicBezTo>
                  <a:lnTo>
                    <a:pt x="377759" y="412936"/>
                  </a:lnTo>
                  <a:lnTo>
                    <a:pt x="359175" y="413445"/>
                  </a:lnTo>
                  <a:cubicBezTo>
                    <a:pt x="359175" y="413445"/>
                    <a:pt x="321985" y="433531"/>
                    <a:pt x="320991" y="438570"/>
                  </a:cubicBezTo>
                  <a:cubicBezTo>
                    <a:pt x="319997" y="443586"/>
                    <a:pt x="318980" y="451630"/>
                    <a:pt x="313964" y="453640"/>
                  </a:cubicBezTo>
                  <a:cubicBezTo>
                    <a:pt x="308948" y="455651"/>
                    <a:pt x="292861" y="451630"/>
                    <a:pt x="290850" y="455651"/>
                  </a:cubicBezTo>
                  <a:cubicBezTo>
                    <a:pt x="288839" y="459673"/>
                    <a:pt x="285834" y="470722"/>
                    <a:pt x="279801" y="470722"/>
                  </a:cubicBezTo>
                  <a:cubicBezTo>
                    <a:pt x="273768" y="470722"/>
                    <a:pt x="269746" y="458656"/>
                    <a:pt x="269746" y="458656"/>
                  </a:cubicBezTo>
                  <a:cubicBezTo>
                    <a:pt x="269746" y="458656"/>
                    <a:pt x="259715" y="460667"/>
                    <a:pt x="259715" y="464689"/>
                  </a:cubicBezTo>
                  <a:cubicBezTo>
                    <a:pt x="259715" y="468711"/>
                    <a:pt x="265747" y="502874"/>
                    <a:pt x="265747" y="502874"/>
                  </a:cubicBezTo>
                  <a:cubicBezTo>
                    <a:pt x="265747" y="502874"/>
                    <a:pt x="270763" y="505879"/>
                    <a:pt x="273791" y="507890"/>
                  </a:cubicBezTo>
                  <a:cubicBezTo>
                    <a:pt x="276796" y="509901"/>
                    <a:pt x="278807" y="515933"/>
                    <a:pt x="274808" y="519955"/>
                  </a:cubicBezTo>
                  <a:cubicBezTo>
                    <a:pt x="270786" y="523977"/>
                    <a:pt x="271804" y="515933"/>
                    <a:pt x="270786" y="523977"/>
                  </a:cubicBezTo>
                  <a:cubicBezTo>
                    <a:pt x="269770" y="532021"/>
                    <a:pt x="268776" y="551113"/>
                    <a:pt x="273791" y="551113"/>
                  </a:cubicBezTo>
                  <a:cubicBezTo>
                    <a:pt x="278807" y="551113"/>
                    <a:pt x="285857" y="552107"/>
                    <a:pt x="288862" y="556129"/>
                  </a:cubicBezTo>
                  <a:cubicBezTo>
                    <a:pt x="291867" y="560151"/>
                    <a:pt x="300928" y="565167"/>
                    <a:pt x="297899" y="571200"/>
                  </a:cubicBezTo>
                  <a:cubicBezTo>
                    <a:pt x="294872" y="577232"/>
                    <a:pt x="274785" y="613406"/>
                    <a:pt x="280818" y="616411"/>
                  </a:cubicBezTo>
                  <a:cubicBezTo>
                    <a:pt x="286851" y="619416"/>
                    <a:pt x="294872" y="624455"/>
                    <a:pt x="294872" y="629471"/>
                  </a:cubicBezTo>
                  <a:cubicBezTo>
                    <a:pt x="294872" y="634486"/>
                    <a:pt x="295889" y="649557"/>
                    <a:pt x="283823" y="647546"/>
                  </a:cubicBezTo>
                  <a:cubicBezTo>
                    <a:pt x="271757" y="645535"/>
                    <a:pt x="263737" y="631458"/>
                    <a:pt x="260709" y="631458"/>
                  </a:cubicBezTo>
                  <a:cubicBezTo>
                    <a:pt x="257681" y="631458"/>
                    <a:pt x="243627" y="625426"/>
                    <a:pt x="240622" y="624432"/>
                  </a:cubicBezTo>
                  <a:cubicBezTo>
                    <a:pt x="237618" y="623438"/>
                    <a:pt x="208471" y="610355"/>
                    <a:pt x="208471" y="610355"/>
                  </a:cubicBezTo>
                  <a:cubicBezTo>
                    <a:pt x="208471" y="610355"/>
                    <a:pt x="207476" y="617382"/>
                    <a:pt x="211475" y="623415"/>
                  </a:cubicBezTo>
                  <a:cubicBezTo>
                    <a:pt x="215497" y="629447"/>
                    <a:pt x="225529" y="638485"/>
                    <a:pt x="225529" y="644518"/>
                  </a:cubicBezTo>
                  <a:cubicBezTo>
                    <a:pt x="225529" y="650551"/>
                    <a:pt x="230544" y="655567"/>
                    <a:pt x="224512" y="654573"/>
                  </a:cubicBezTo>
                  <a:cubicBezTo>
                    <a:pt x="218479" y="653579"/>
                    <a:pt x="212446" y="651568"/>
                    <a:pt x="207430" y="656584"/>
                  </a:cubicBezTo>
                  <a:cubicBezTo>
                    <a:pt x="202415" y="661600"/>
                    <a:pt x="191366" y="670637"/>
                    <a:pt x="187344" y="667632"/>
                  </a:cubicBezTo>
                  <a:cubicBezTo>
                    <a:pt x="183322" y="664627"/>
                    <a:pt x="167258" y="657601"/>
                    <a:pt x="164230" y="662617"/>
                  </a:cubicBezTo>
                  <a:cubicBezTo>
                    <a:pt x="161225" y="667632"/>
                    <a:pt x="162219" y="677687"/>
                    <a:pt x="153181" y="669643"/>
                  </a:cubicBezTo>
                  <a:cubicBezTo>
                    <a:pt x="144143" y="661600"/>
                    <a:pt x="129073" y="655567"/>
                    <a:pt x="129073" y="655567"/>
                  </a:cubicBezTo>
                  <a:cubicBezTo>
                    <a:pt x="129073" y="655567"/>
                    <a:pt x="131084" y="684691"/>
                    <a:pt x="136100" y="685708"/>
                  </a:cubicBezTo>
                  <a:cubicBezTo>
                    <a:pt x="141116" y="686725"/>
                    <a:pt x="147148" y="692734"/>
                    <a:pt x="146131" y="696756"/>
                  </a:cubicBezTo>
                  <a:cubicBezTo>
                    <a:pt x="145137" y="700778"/>
                    <a:pt x="144120" y="707805"/>
                    <a:pt x="144120" y="707805"/>
                  </a:cubicBezTo>
                  <a:lnTo>
                    <a:pt x="176272" y="754010"/>
                  </a:lnTo>
                  <a:lnTo>
                    <a:pt x="156186" y="746984"/>
                  </a:lnTo>
                  <a:cubicBezTo>
                    <a:pt x="156186" y="746984"/>
                    <a:pt x="147148" y="751999"/>
                    <a:pt x="147148" y="756021"/>
                  </a:cubicBezTo>
                  <a:cubicBezTo>
                    <a:pt x="147148" y="760043"/>
                    <a:pt x="149159" y="768064"/>
                    <a:pt x="145137" y="770075"/>
                  </a:cubicBezTo>
                  <a:cubicBezTo>
                    <a:pt x="141116" y="772086"/>
                    <a:pt x="123040" y="779112"/>
                    <a:pt x="123040" y="784151"/>
                  </a:cubicBezTo>
                  <a:cubicBezTo>
                    <a:pt x="123040" y="789190"/>
                    <a:pt x="122046" y="808259"/>
                    <a:pt x="127062" y="811287"/>
                  </a:cubicBezTo>
                  <a:cubicBezTo>
                    <a:pt x="132078" y="814292"/>
                    <a:pt x="150153" y="822336"/>
                    <a:pt x="149159" y="827352"/>
                  </a:cubicBezTo>
                  <a:cubicBezTo>
                    <a:pt x="148165" y="832368"/>
                    <a:pt x="148165" y="841428"/>
                    <a:pt x="153181" y="844433"/>
                  </a:cubicBezTo>
                  <a:cubicBezTo>
                    <a:pt x="158197" y="847438"/>
                    <a:pt x="176295" y="865537"/>
                    <a:pt x="175278" y="868542"/>
                  </a:cubicBezTo>
                  <a:cubicBezTo>
                    <a:pt x="174261" y="871546"/>
                    <a:pt x="174261" y="871546"/>
                    <a:pt x="174261" y="871546"/>
                  </a:cubicBezTo>
                  <a:cubicBezTo>
                    <a:pt x="174261" y="871546"/>
                    <a:pt x="164207" y="891633"/>
                    <a:pt x="168229" y="894660"/>
                  </a:cubicBezTo>
                  <a:cubicBezTo>
                    <a:pt x="172250" y="897665"/>
                    <a:pt x="182305" y="901687"/>
                    <a:pt x="178283" y="904715"/>
                  </a:cubicBezTo>
                  <a:cubicBezTo>
                    <a:pt x="174261" y="907720"/>
                    <a:pt x="167234" y="911742"/>
                    <a:pt x="169245" y="916781"/>
                  </a:cubicBezTo>
                  <a:cubicBezTo>
                    <a:pt x="171257" y="921797"/>
                    <a:pt x="179300" y="934856"/>
                    <a:pt x="175278" y="937884"/>
                  </a:cubicBezTo>
                  <a:cubicBezTo>
                    <a:pt x="171257" y="940889"/>
                    <a:pt x="178283" y="948933"/>
                    <a:pt x="171257" y="940889"/>
                  </a:cubicBezTo>
                  <a:cubicBezTo>
                    <a:pt x="164230" y="932845"/>
                    <a:pt x="158197" y="921797"/>
                    <a:pt x="150153" y="919786"/>
                  </a:cubicBezTo>
                  <a:cubicBezTo>
                    <a:pt x="142109" y="917775"/>
                    <a:pt x="131061" y="923807"/>
                    <a:pt x="131061" y="923807"/>
                  </a:cubicBezTo>
                  <a:cubicBezTo>
                    <a:pt x="131061" y="923807"/>
                    <a:pt x="133072" y="941883"/>
                    <a:pt x="133072" y="947916"/>
                  </a:cubicBezTo>
                  <a:cubicBezTo>
                    <a:pt x="133072" y="953949"/>
                    <a:pt x="136077" y="973041"/>
                    <a:pt x="136077" y="973041"/>
                  </a:cubicBezTo>
                  <a:cubicBezTo>
                    <a:pt x="136077" y="973041"/>
                    <a:pt x="140098" y="985107"/>
                    <a:pt x="137071" y="986101"/>
                  </a:cubicBezTo>
                  <a:cubicBezTo>
                    <a:pt x="134042" y="987094"/>
                    <a:pt x="115967" y="986101"/>
                    <a:pt x="114973" y="992133"/>
                  </a:cubicBezTo>
                  <a:cubicBezTo>
                    <a:pt x="113956" y="998166"/>
                    <a:pt x="111945" y="1015248"/>
                    <a:pt x="106929" y="1016241"/>
                  </a:cubicBezTo>
                  <a:cubicBezTo>
                    <a:pt x="101914" y="1017235"/>
                    <a:pt x="81827" y="1023268"/>
                    <a:pt x="78800" y="1042361"/>
                  </a:cubicBezTo>
                  <a:cubicBezTo>
                    <a:pt x="78800" y="1042361"/>
                    <a:pt x="95881" y="1046382"/>
                    <a:pt x="100897" y="1049387"/>
                  </a:cubicBezTo>
                  <a:cubicBezTo>
                    <a:pt x="105913" y="1052392"/>
                    <a:pt x="122994" y="1064458"/>
                    <a:pt x="119989" y="1068480"/>
                  </a:cubicBezTo>
                  <a:cubicBezTo>
                    <a:pt x="116984" y="1072502"/>
                    <a:pt x="103902" y="1079528"/>
                    <a:pt x="103902" y="1083550"/>
                  </a:cubicBezTo>
                  <a:cubicBezTo>
                    <a:pt x="103902" y="1087572"/>
                    <a:pt x="102884" y="1103637"/>
                    <a:pt x="97869" y="1103637"/>
                  </a:cubicBezTo>
                  <a:cubicBezTo>
                    <a:pt x="92853" y="1103637"/>
                    <a:pt x="61695" y="1101626"/>
                    <a:pt x="63706" y="1106642"/>
                  </a:cubicBezTo>
                  <a:cubicBezTo>
                    <a:pt x="65717" y="1111657"/>
                    <a:pt x="69739" y="1132760"/>
                    <a:pt x="69739" y="1136782"/>
                  </a:cubicBezTo>
                  <a:cubicBezTo>
                    <a:pt x="69739" y="1140804"/>
                    <a:pt x="67728" y="1145820"/>
                    <a:pt x="63706" y="1144826"/>
                  </a:cubicBezTo>
                  <a:cubicBezTo>
                    <a:pt x="59684" y="1143832"/>
                    <a:pt x="54668" y="1140804"/>
                    <a:pt x="51640" y="1141821"/>
                  </a:cubicBezTo>
                  <a:cubicBezTo>
                    <a:pt x="48612" y="1142838"/>
                    <a:pt x="44614" y="1147854"/>
                    <a:pt x="47618" y="1151876"/>
                  </a:cubicBezTo>
                  <a:cubicBezTo>
                    <a:pt x="50623" y="1155898"/>
                    <a:pt x="50623" y="1155898"/>
                    <a:pt x="56656" y="1156892"/>
                  </a:cubicBezTo>
                  <a:cubicBezTo>
                    <a:pt x="62689" y="1157886"/>
                    <a:pt x="89802" y="1160914"/>
                    <a:pt x="89802" y="1160914"/>
                  </a:cubicBezTo>
                  <a:cubicBezTo>
                    <a:pt x="89802" y="1160914"/>
                    <a:pt x="104872" y="1171962"/>
                    <a:pt x="97846" y="1172979"/>
                  </a:cubicBezTo>
                  <a:cubicBezTo>
                    <a:pt x="90819" y="1173996"/>
                    <a:pt x="80764" y="1174990"/>
                    <a:pt x="76742" y="1181023"/>
                  </a:cubicBezTo>
                  <a:cubicBezTo>
                    <a:pt x="72721" y="1187056"/>
                    <a:pt x="69716" y="1194083"/>
                    <a:pt x="70710" y="1197110"/>
                  </a:cubicBezTo>
                  <a:cubicBezTo>
                    <a:pt x="71703" y="1200139"/>
                    <a:pt x="76742" y="1209176"/>
                    <a:pt x="74731" y="1213175"/>
                  </a:cubicBezTo>
                  <a:cubicBezTo>
                    <a:pt x="72721" y="1217197"/>
                    <a:pt x="60655" y="1215186"/>
                    <a:pt x="60655" y="1215186"/>
                  </a:cubicBezTo>
                  <a:lnTo>
                    <a:pt x="37540" y="1253371"/>
                  </a:lnTo>
                  <a:cubicBezTo>
                    <a:pt x="37540" y="1253371"/>
                    <a:pt x="9411" y="1244333"/>
                    <a:pt x="6382" y="1249349"/>
                  </a:cubicBezTo>
                  <a:cubicBezTo>
                    <a:pt x="3355" y="1254365"/>
                    <a:pt x="-3649" y="1260397"/>
                    <a:pt x="2361" y="1263425"/>
                  </a:cubicBezTo>
                  <a:cubicBezTo>
                    <a:pt x="8370" y="1266453"/>
                    <a:pt x="31484" y="1279490"/>
                    <a:pt x="28480" y="1283512"/>
                  </a:cubicBezTo>
                  <a:cubicBezTo>
                    <a:pt x="25475" y="1287533"/>
                    <a:pt x="22447" y="1298582"/>
                    <a:pt x="22447" y="1298582"/>
                  </a:cubicBezTo>
                  <a:lnTo>
                    <a:pt x="21430" y="1313653"/>
                  </a:lnTo>
                  <a:cubicBezTo>
                    <a:pt x="21430" y="1313653"/>
                    <a:pt x="37009" y="1322436"/>
                    <a:pt x="36246" y="1326204"/>
                  </a:cubicBezTo>
                  <a:cubicBezTo>
                    <a:pt x="35483" y="1329971"/>
                    <a:pt x="24181" y="1343540"/>
                    <a:pt x="31716" y="1345805"/>
                  </a:cubicBezTo>
                  <a:cubicBezTo>
                    <a:pt x="39251" y="1348070"/>
                    <a:pt x="50554" y="1349572"/>
                    <a:pt x="49051" y="1352577"/>
                  </a:cubicBezTo>
                  <a:cubicBezTo>
                    <a:pt x="47549" y="1355582"/>
                    <a:pt x="44521" y="1368410"/>
                    <a:pt x="49051" y="1368410"/>
                  </a:cubicBezTo>
                  <a:cubicBezTo>
                    <a:pt x="53582" y="1368410"/>
                    <a:pt x="64122" y="1369173"/>
                    <a:pt x="67889" y="1372941"/>
                  </a:cubicBezTo>
                  <a:cubicBezTo>
                    <a:pt x="71657" y="1376708"/>
                    <a:pt x="72420" y="1381239"/>
                    <a:pt x="79955" y="1380476"/>
                  </a:cubicBezTo>
                  <a:cubicBezTo>
                    <a:pt x="87490" y="1379713"/>
                    <a:pt x="100296" y="1374443"/>
                    <a:pt x="100296" y="1374443"/>
                  </a:cubicBezTo>
                  <a:cubicBezTo>
                    <a:pt x="100296" y="1374443"/>
                    <a:pt x="100296" y="1380476"/>
                    <a:pt x="107068" y="1381216"/>
                  </a:cubicBezTo>
                  <a:cubicBezTo>
                    <a:pt x="113841" y="1381979"/>
                    <a:pt x="124404" y="1385746"/>
                    <a:pt x="128172" y="1381979"/>
                  </a:cubicBezTo>
                  <a:cubicBezTo>
                    <a:pt x="131939" y="1378211"/>
                    <a:pt x="140237" y="1368410"/>
                    <a:pt x="140237" y="1368410"/>
                  </a:cubicBezTo>
                  <a:cubicBezTo>
                    <a:pt x="140237" y="1368410"/>
                    <a:pt x="141740" y="1373680"/>
                    <a:pt x="147010" y="1376708"/>
                  </a:cubicBezTo>
                  <a:cubicBezTo>
                    <a:pt x="152280" y="1379713"/>
                    <a:pt x="175648" y="1385746"/>
                    <a:pt x="175648" y="1388011"/>
                  </a:cubicBezTo>
                  <a:cubicBezTo>
                    <a:pt x="175648" y="1390276"/>
                    <a:pt x="171880" y="1404584"/>
                    <a:pt x="174885" y="1406850"/>
                  </a:cubicBezTo>
                  <a:cubicBezTo>
                    <a:pt x="177890" y="1409115"/>
                    <a:pt x="209557" y="1426450"/>
                    <a:pt x="216329" y="1427953"/>
                  </a:cubicBezTo>
                  <a:cubicBezTo>
                    <a:pt x="223102" y="1429455"/>
                    <a:pt x="254005" y="1431720"/>
                    <a:pt x="254005" y="1436251"/>
                  </a:cubicBezTo>
                  <a:cubicBezTo>
                    <a:pt x="254005" y="1440781"/>
                    <a:pt x="253243" y="1443023"/>
                    <a:pt x="257010" y="1443786"/>
                  </a:cubicBezTo>
                  <a:cubicBezTo>
                    <a:pt x="260778" y="1444549"/>
                    <a:pt x="265308" y="1445288"/>
                    <a:pt x="265308" y="1449056"/>
                  </a:cubicBezTo>
                  <a:cubicBezTo>
                    <a:pt x="265308" y="1452824"/>
                    <a:pt x="260778" y="1457354"/>
                    <a:pt x="263043" y="1461122"/>
                  </a:cubicBezTo>
                  <a:cubicBezTo>
                    <a:pt x="265308" y="1464889"/>
                    <a:pt x="274346" y="1473187"/>
                    <a:pt x="280379" y="1473187"/>
                  </a:cubicBezTo>
                  <a:cubicBezTo>
                    <a:pt x="286412" y="1473187"/>
                    <a:pt x="295449" y="1473950"/>
                    <a:pt x="299980" y="1469420"/>
                  </a:cubicBezTo>
                  <a:cubicBezTo>
                    <a:pt x="304510" y="1464889"/>
                    <a:pt x="315813" y="1444549"/>
                    <a:pt x="315813" y="1444549"/>
                  </a:cubicBezTo>
                  <a:cubicBezTo>
                    <a:pt x="315813" y="1444549"/>
                    <a:pt x="338419" y="1463387"/>
                    <a:pt x="345191" y="1463387"/>
                  </a:cubicBezTo>
                  <a:cubicBezTo>
                    <a:pt x="351964" y="1463387"/>
                    <a:pt x="370062" y="1461122"/>
                    <a:pt x="373067" y="1456614"/>
                  </a:cubicBezTo>
                  <a:cubicBezTo>
                    <a:pt x="376072" y="1452107"/>
                    <a:pt x="376072" y="1444549"/>
                    <a:pt x="382105" y="1442307"/>
                  </a:cubicBezTo>
                  <a:cubicBezTo>
                    <a:pt x="388138" y="1440042"/>
                    <a:pt x="397938" y="1434771"/>
                    <a:pt x="400180" y="1438539"/>
                  </a:cubicBezTo>
                  <a:cubicBezTo>
                    <a:pt x="402445" y="1442307"/>
                    <a:pt x="420521" y="1452847"/>
                    <a:pt x="423549" y="1452107"/>
                  </a:cubicBezTo>
                  <a:cubicBezTo>
                    <a:pt x="426553" y="1451344"/>
                    <a:pt x="443149" y="1431766"/>
                    <a:pt x="443149" y="1431766"/>
                  </a:cubicBezTo>
                  <a:lnTo>
                    <a:pt x="431084" y="1428762"/>
                  </a:lnTo>
                  <a:cubicBezTo>
                    <a:pt x="431084" y="1428762"/>
                    <a:pt x="445392" y="1404653"/>
                    <a:pt x="448419" y="1403891"/>
                  </a:cubicBezTo>
                  <a:cubicBezTo>
                    <a:pt x="451424" y="1403128"/>
                    <a:pt x="458960" y="1400886"/>
                    <a:pt x="462727" y="1406156"/>
                  </a:cubicBezTo>
                  <a:cubicBezTo>
                    <a:pt x="466495" y="1411426"/>
                    <a:pt x="471765" y="1421989"/>
                    <a:pt x="476295" y="1421989"/>
                  </a:cubicBezTo>
                  <a:cubicBezTo>
                    <a:pt x="480826" y="1421989"/>
                    <a:pt x="491366" y="1415956"/>
                    <a:pt x="492868" y="1418984"/>
                  </a:cubicBezTo>
                  <a:cubicBezTo>
                    <a:pt x="494371" y="1422012"/>
                    <a:pt x="494371" y="1427282"/>
                    <a:pt x="501166" y="1429524"/>
                  </a:cubicBezTo>
                  <a:cubicBezTo>
                    <a:pt x="507939" y="1431790"/>
                    <a:pt x="517000" y="1432529"/>
                    <a:pt x="517739" y="1437060"/>
                  </a:cubicBezTo>
                  <a:cubicBezTo>
                    <a:pt x="518502" y="1441590"/>
                    <a:pt x="519242" y="1455135"/>
                    <a:pt x="525274" y="1457400"/>
                  </a:cubicBezTo>
                  <a:cubicBezTo>
                    <a:pt x="531307" y="1459666"/>
                    <a:pt x="538842" y="1461168"/>
                    <a:pt x="543350" y="1461168"/>
                  </a:cubicBezTo>
                  <a:cubicBezTo>
                    <a:pt x="547857" y="1461168"/>
                    <a:pt x="551648" y="1460405"/>
                    <a:pt x="556155" y="1461168"/>
                  </a:cubicBezTo>
                  <a:cubicBezTo>
                    <a:pt x="560686" y="1461931"/>
                    <a:pt x="570463" y="1467201"/>
                    <a:pt x="570463" y="1467201"/>
                  </a:cubicBezTo>
                  <a:lnTo>
                    <a:pt x="568960" y="1477001"/>
                  </a:lnTo>
                  <a:cubicBezTo>
                    <a:pt x="568960" y="1477001"/>
                    <a:pt x="583268" y="1480769"/>
                    <a:pt x="587036" y="1483034"/>
                  </a:cubicBezTo>
                  <a:cubicBezTo>
                    <a:pt x="590803" y="1485299"/>
                    <a:pt x="602869" y="1494337"/>
                    <a:pt x="601343" y="1500370"/>
                  </a:cubicBezTo>
                  <a:cubicBezTo>
                    <a:pt x="599818" y="1506402"/>
                    <a:pt x="584770" y="1544079"/>
                    <a:pt x="588538" y="1546344"/>
                  </a:cubicBezTo>
                  <a:cubicBezTo>
                    <a:pt x="592306" y="1548609"/>
                    <a:pt x="599841" y="1557647"/>
                    <a:pt x="600604" y="1562917"/>
                  </a:cubicBezTo>
                  <a:cubicBezTo>
                    <a:pt x="601367" y="1568187"/>
                    <a:pt x="601367" y="1586285"/>
                    <a:pt x="605874" y="1588528"/>
                  </a:cubicBezTo>
                  <a:cubicBezTo>
                    <a:pt x="610404" y="1590793"/>
                    <a:pt x="619442" y="1596063"/>
                    <a:pt x="624712" y="1596063"/>
                  </a:cubicBezTo>
                  <a:cubicBezTo>
                    <a:pt x="629982" y="1596063"/>
                    <a:pt x="658621" y="1590793"/>
                    <a:pt x="658621" y="1590793"/>
                  </a:cubicBezTo>
                  <a:cubicBezTo>
                    <a:pt x="658621" y="1590793"/>
                    <a:pt x="657858" y="1605100"/>
                    <a:pt x="663151" y="1608868"/>
                  </a:cubicBezTo>
                  <a:cubicBezTo>
                    <a:pt x="668421" y="1612636"/>
                    <a:pt x="681226" y="1632976"/>
                    <a:pt x="686519" y="1633739"/>
                  </a:cubicBezTo>
                  <a:cubicBezTo>
                    <a:pt x="691790" y="1634502"/>
                    <a:pt x="694055" y="1630734"/>
                    <a:pt x="697822" y="1629971"/>
                  </a:cubicBezTo>
                  <a:cubicBezTo>
                    <a:pt x="701590" y="1629209"/>
                    <a:pt x="724196" y="1628469"/>
                    <a:pt x="724958" y="1632976"/>
                  </a:cubicBezTo>
                  <a:cubicBezTo>
                    <a:pt x="725721" y="1637506"/>
                    <a:pt x="725721" y="1637506"/>
                    <a:pt x="728726" y="1643516"/>
                  </a:cubicBezTo>
                  <a:cubicBezTo>
                    <a:pt x="731731" y="1649526"/>
                    <a:pt x="736261" y="1672895"/>
                    <a:pt x="731731" y="1674420"/>
                  </a:cubicBezTo>
                  <a:cubicBezTo>
                    <a:pt x="727201" y="1675945"/>
                    <a:pt x="718926" y="1678188"/>
                    <a:pt x="718926" y="1681955"/>
                  </a:cubicBezTo>
                  <a:cubicBezTo>
                    <a:pt x="718926" y="1685723"/>
                    <a:pt x="718926" y="1705324"/>
                    <a:pt x="714395" y="1710594"/>
                  </a:cubicBezTo>
                  <a:cubicBezTo>
                    <a:pt x="709865" y="1715864"/>
                    <a:pt x="688022" y="1730934"/>
                    <a:pt x="689524" y="1736205"/>
                  </a:cubicBezTo>
                  <a:cubicBezTo>
                    <a:pt x="691027" y="1741474"/>
                    <a:pt x="693292" y="1746744"/>
                    <a:pt x="696297" y="1750512"/>
                  </a:cubicBezTo>
                  <a:cubicBezTo>
                    <a:pt x="699302" y="1754280"/>
                    <a:pt x="709102" y="1763318"/>
                    <a:pt x="712870" y="1764080"/>
                  </a:cubicBezTo>
                  <a:cubicBezTo>
                    <a:pt x="716637" y="1764843"/>
                    <a:pt x="717400" y="1764080"/>
                    <a:pt x="721908" y="1767848"/>
                  </a:cubicBezTo>
                  <a:cubicBezTo>
                    <a:pt x="726438" y="1771615"/>
                    <a:pt x="739243" y="1782918"/>
                    <a:pt x="739243" y="1785923"/>
                  </a:cubicBezTo>
                  <a:cubicBezTo>
                    <a:pt x="739243" y="1788928"/>
                    <a:pt x="740745" y="1799491"/>
                    <a:pt x="740745" y="1799491"/>
                  </a:cubicBezTo>
                  <a:lnTo>
                    <a:pt x="752811" y="1803259"/>
                  </a:lnTo>
                  <a:cubicBezTo>
                    <a:pt x="752811" y="1803259"/>
                    <a:pt x="718140" y="1820595"/>
                    <a:pt x="718140" y="1825102"/>
                  </a:cubicBezTo>
                  <a:cubicBezTo>
                    <a:pt x="718140" y="1829609"/>
                    <a:pt x="717377" y="1847708"/>
                    <a:pt x="721908" y="1848470"/>
                  </a:cubicBezTo>
                  <a:cubicBezTo>
                    <a:pt x="726438" y="1849233"/>
                    <a:pt x="737741" y="1849233"/>
                    <a:pt x="743750" y="1846205"/>
                  </a:cubicBezTo>
                  <a:cubicBezTo>
                    <a:pt x="749760" y="1843177"/>
                    <a:pt x="757318" y="1840935"/>
                    <a:pt x="759584" y="1840935"/>
                  </a:cubicBezTo>
                  <a:cubicBezTo>
                    <a:pt x="761849" y="1840935"/>
                    <a:pt x="766356" y="1843940"/>
                    <a:pt x="767882" y="1848470"/>
                  </a:cubicBezTo>
                  <a:cubicBezTo>
                    <a:pt x="769407" y="1853001"/>
                    <a:pt x="772412" y="1864304"/>
                    <a:pt x="766379" y="1864304"/>
                  </a:cubicBezTo>
                  <a:cubicBezTo>
                    <a:pt x="760347" y="1864304"/>
                    <a:pt x="755839" y="1866569"/>
                    <a:pt x="757342" y="1870336"/>
                  </a:cubicBezTo>
                  <a:cubicBezTo>
                    <a:pt x="758844" y="1874104"/>
                    <a:pt x="766379" y="1877109"/>
                    <a:pt x="770910" y="1877109"/>
                  </a:cubicBezTo>
                  <a:cubicBezTo>
                    <a:pt x="775440" y="1877109"/>
                    <a:pt x="780710" y="1878611"/>
                    <a:pt x="782213" y="1874104"/>
                  </a:cubicBezTo>
                  <a:cubicBezTo>
                    <a:pt x="783715" y="1869597"/>
                    <a:pt x="780710" y="1865067"/>
                    <a:pt x="787483" y="1865067"/>
                  </a:cubicBezTo>
                  <a:cubicBezTo>
                    <a:pt x="794255" y="1865067"/>
                    <a:pt x="805558" y="1860536"/>
                    <a:pt x="808586" y="1861299"/>
                  </a:cubicBezTo>
                  <a:cubicBezTo>
                    <a:pt x="811591" y="1862062"/>
                    <a:pt x="816121" y="1859033"/>
                    <a:pt x="816884" y="1854526"/>
                  </a:cubicBezTo>
                  <a:cubicBezTo>
                    <a:pt x="817647" y="1849996"/>
                    <a:pt x="819149" y="1835688"/>
                    <a:pt x="822154" y="1834186"/>
                  </a:cubicBezTo>
                  <a:cubicBezTo>
                    <a:pt x="825159" y="1832683"/>
                    <a:pt x="834959" y="1828153"/>
                    <a:pt x="834959" y="1832683"/>
                  </a:cubicBezTo>
                  <a:cubicBezTo>
                    <a:pt x="834959" y="1837214"/>
                    <a:pt x="835722" y="1849256"/>
                    <a:pt x="838727" y="1849256"/>
                  </a:cubicBezTo>
                  <a:cubicBezTo>
                    <a:pt x="841732" y="1849256"/>
                    <a:pt x="845499" y="1850019"/>
                    <a:pt x="847765" y="1846251"/>
                  </a:cubicBezTo>
                  <a:cubicBezTo>
                    <a:pt x="850030" y="1842484"/>
                    <a:pt x="855300" y="1829678"/>
                    <a:pt x="858305" y="1829678"/>
                  </a:cubicBezTo>
                  <a:cubicBezTo>
                    <a:pt x="861309" y="1829678"/>
                    <a:pt x="871873" y="1831181"/>
                    <a:pt x="872612" y="1836451"/>
                  </a:cubicBezTo>
                  <a:cubicBezTo>
                    <a:pt x="873375" y="1841721"/>
                    <a:pt x="870347" y="1844749"/>
                    <a:pt x="874878" y="1845489"/>
                  </a:cubicBezTo>
                  <a:cubicBezTo>
                    <a:pt x="879408" y="1846251"/>
                    <a:pt x="892953" y="1843223"/>
                    <a:pt x="893716" y="1849256"/>
                  </a:cubicBezTo>
                  <a:cubicBezTo>
                    <a:pt x="894478" y="1855289"/>
                    <a:pt x="891451" y="1859057"/>
                    <a:pt x="895981" y="1861322"/>
                  </a:cubicBezTo>
                  <a:cubicBezTo>
                    <a:pt x="900511" y="1863587"/>
                    <a:pt x="905781" y="1867355"/>
                    <a:pt x="905019" y="1871122"/>
                  </a:cubicBezTo>
                  <a:cubicBezTo>
                    <a:pt x="904256" y="1874890"/>
                    <a:pt x="898986" y="1879420"/>
                    <a:pt x="901251" y="1883188"/>
                  </a:cubicBezTo>
                  <a:cubicBezTo>
                    <a:pt x="903516" y="1886956"/>
                    <a:pt x="918587" y="1894491"/>
                    <a:pt x="924619" y="1895993"/>
                  </a:cubicBezTo>
                  <a:cubicBezTo>
                    <a:pt x="930652" y="1897496"/>
                    <a:pt x="962296" y="1901263"/>
                    <a:pt x="962296" y="1905031"/>
                  </a:cubicBezTo>
                  <a:cubicBezTo>
                    <a:pt x="962296" y="1908798"/>
                    <a:pt x="963798" y="1914069"/>
                    <a:pt x="966063" y="1915571"/>
                  </a:cubicBezTo>
                  <a:cubicBezTo>
                    <a:pt x="968329" y="1917074"/>
                    <a:pt x="974361" y="1923106"/>
                    <a:pt x="974361" y="1927637"/>
                  </a:cubicBezTo>
                  <a:cubicBezTo>
                    <a:pt x="974361" y="1932167"/>
                    <a:pt x="977366" y="1939702"/>
                    <a:pt x="979631" y="1940442"/>
                  </a:cubicBezTo>
                  <a:cubicBezTo>
                    <a:pt x="981897" y="1941205"/>
                    <a:pt x="988669" y="1941945"/>
                    <a:pt x="987167" y="1947214"/>
                  </a:cubicBezTo>
                  <a:cubicBezTo>
                    <a:pt x="985664" y="1952485"/>
                    <a:pt x="980394" y="1963048"/>
                    <a:pt x="984162" y="1966053"/>
                  </a:cubicBezTo>
                  <a:cubicBezTo>
                    <a:pt x="987929" y="1969058"/>
                    <a:pt x="994702" y="1969820"/>
                    <a:pt x="994702" y="1973588"/>
                  </a:cubicBezTo>
                  <a:cubicBezTo>
                    <a:pt x="994702" y="1977355"/>
                    <a:pt x="996204" y="1981886"/>
                    <a:pt x="988669" y="1981123"/>
                  </a:cubicBezTo>
                  <a:cubicBezTo>
                    <a:pt x="981134" y="1980360"/>
                    <a:pt x="957026" y="1976593"/>
                    <a:pt x="957026" y="1976593"/>
                  </a:cubicBezTo>
                  <a:lnTo>
                    <a:pt x="955523" y="1989398"/>
                  </a:lnTo>
                  <a:cubicBezTo>
                    <a:pt x="955523" y="1989398"/>
                    <a:pt x="969831" y="1990161"/>
                    <a:pt x="969831" y="1993166"/>
                  </a:cubicBezTo>
                  <a:cubicBezTo>
                    <a:pt x="969831" y="1996171"/>
                    <a:pt x="969068" y="2007473"/>
                    <a:pt x="970594" y="2010501"/>
                  </a:cubicBezTo>
                  <a:cubicBezTo>
                    <a:pt x="972119" y="2013529"/>
                    <a:pt x="978129" y="2033870"/>
                    <a:pt x="978129" y="2039140"/>
                  </a:cubicBezTo>
                  <a:cubicBezTo>
                    <a:pt x="978129" y="2044410"/>
                    <a:pt x="972096" y="2064750"/>
                    <a:pt x="972096" y="2064750"/>
                  </a:cubicBezTo>
                  <a:cubicBezTo>
                    <a:pt x="972096" y="2064750"/>
                    <a:pt x="987167" y="2069281"/>
                    <a:pt x="993939" y="2071523"/>
                  </a:cubicBezTo>
                  <a:cubicBezTo>
                    <a:pt x="1000712" y="2073788"/>
                    <a:pt x="1010512" y="2079058"/>
                    <a:pt x="1013540" y="2082063"/>
                  </a:cubicBezTo>
                  <a:cubicBezTo>
                    <a:pt x="1016568" y="2085068"/>
                    <a:pt x="1027848" y="2088835"/>
                    <a:pt x="1027848" y="2088835"/>
                  </a:cubicBezTo>
                  <a:lnTo>
                    <a:pt x="1029350" y="2146113"/>
                  </a:lnTo>
                  <a:cubicBezTo>
                    <a:pt x="1029350" y="2146113"/>
                    <a:pt x="1007507" y="2156653"/>
                    <a:pt x="1007507" y="2160420"/>
                  </a:cubicBezTo>
                  <a:cubicBezTo>
                    <a:pt x="1007507" y="2164188"/>
                    <a:pt x="1009010" y="2170961"/>
                    <a:pt x="1003740" y="2170961"/>
                  </a:cubicBezTo>
                  <a:cubicBezTo>
                    <a:pt x="998469" y="2170961"/>
                    <a:pt x="990934" y="2169458"/>
                    <a:pt x="987167" y="2166430"/>
                  </a:cubicBezTo>
                  <a:cubicBezTo>
                    <a:pt x="983399" y="2163425"/>
                    <a:pt x="975864" y="2157393"/>
                    <a:pt x="972859" y="2160397"/>
                  </a:cubicBezTo>
                  <a:cubicBezTo>
                    <a:pt x="969854" y="2163402"/>
                    <a:pt x="960793" y="2163402"/>
                    <a:pt x="954784" y="2163402"/>
                  </a:cubicBezTo>
                  <a:cubicBezTo>
                    <a:pt x="948774" y="2163402"/>
                    <a:pt x="941978" y="2159635"/>
                    <a:pt x="937448" y="2155867"/>
                  </a:cubicBezTo>
                  <a:cubicBezTo>
                    <a:pt x="932917" y="2152099"/>
                    <a:pt x="925382" y="2144564"/>
                    <a:pt x="921614" y="2144564"/>
                  </a:cubicBezTo>
                  <a:cubicBezTo>
                    <a:pt x="917847" y="2144564"/>
                    <a:pt x="908809" y="2144564"/>
                    <a:pt x="905781" y="2140796"/>
                  </a:cubicBezTo>
                  <a:cubicBezTo>
                    <a:pt x="902777" y="2137029"/>
                    <a:pt x="895241" y="2128731"/>
                    <a:pt x="895241" y="2128731"/>
                  </a:cubicBezTo>
                  <a:cubicBezTo>
                    <a:pt x="895241" y="2128731"/>
                    <a:pt x="870370" y="2132498"/>
                    <a:pt x="870370" y="2136266"/>
                  </a:cubicBezTo>
                  <a:cubicBezTo>
                    <a:pt x="870370" y="2140034"/>
                    <a:pt x="871873" y="2145304"/>
                    <a:pt x="866603" y="2147569"/>
                  </a:cubicBezTo>
                  <a:cubicBezTo>
                    <a:pt x="861333" y="2149834"/>
                    <a:pt x="842494" y="2154341"/>
                    <a:pt x="841732" y="2158109"/>
                  </a:cubicBezTo>
                  <a:cubicBezTo>
                    <a:pt x="840969" y="2161877"/>
                    <a:pt x="839467" y="2171677"/>
                    <a:pt x="840969" y="2174682"/>
                  </a:cubicBezTo>
                  <a:cubicBezTo>
                    <a:pt x="842471" y="2177687"/>
                    <a:pt x="844737" y="2181455"/>
                    <a:pt x="842471" y="2184482"/>
                  </a:cubicBezTo>
                  <a:cubicBezTo>
                    <a:pt x="840206" y="2187487"/>
                    <a:pt x="831931" y="2185245"/>
                    <a:pt x="834173" y="2191255"/>
                  </a:cubicBezTo>
                  <a:cubicBezTo>
                    <a:pt x="836439" y="2197288"/>
                    <a:pt x="834936" y="2204823"/>
                    <a:pt x="838704" y="2203321"/>
                  </a:cubicBezTo>
                  <a:cubicBezTo>
                    <a:pt x="842471" y="2201818"/>
                    <a:pt x="845476" y="2195785"/>
                    <a:pt x="850007" y="2199553"/>
                  </a:cubicBezTo>
                  <a:cubicBezTo>
                    <a:pt x="854537" y="2203321"/>
                    <a:pt x="862072" y="2209353"/>
                    <a:pt x="861309" y="2214623"/>
                  </a:cubicBezTo>
                  <a:cubicBezTo>
                    <a:pt x="860547" y="2219894"/>
                    <a:pt x="853774" y="2232699"/>
                    <a:pt x="853774" y="2232699"/>
                  </a:cubicBezTo>
                  <a:cubicBezTo>
                    <a:pt x="853774" y="2232699"/>
                    <a:pt x="871850" y="2254542"/>
                    <a:pt x="871850" y="2259072"/>
                  </a:cubicBezTo>
                  <a:cubicBezTo>
                    <a:pt x="871850" y="2263602"/>
                    <a:pt x="865817" y="2275645"/>
                    <a:pt x="871087" y="2275645"/>
                  </a:cubicBezTo>
                  <a:cubicBezTo>
                    <a:pt x="876357" y="2275645"/>
                    <a:pt x="886920" y="2269612"/>
                    <a:pt x="889162" y="2273380"/>
                  </a:cubicBezTo>
                  <a:cubicBezTo>
                    <a:pt x="891427" y="2277147"/>
                    <a:pt x="898200" y="2292218"/>
                    <a:pt x="895935" y="2293720"/>
                  </a:cubicBezTo>
                  <a:cubicBezTo>
                    <a:pt x="893669" y="2295223"/>
                    <a:pt x="886134" y="2299753"/>
                    <a:pt x="885395" y="2305023"/>
                  </a:cubicBezTo>
                  <a:cubicBezTo>
                    <a:pt x="884632" y="2310293"/>
                    <a:pt x="880125" y="2350235"/>
                    <a:pt x="880125" y="2350235"/>
                  </a:cubicBezTo>
                  <a:cubicBezTo>
                    <a:pt x="880125" y="2350235"/>
                    <a:pt x="891427" y="2347969"/>
                    <a:pt x="895958" y="2349472"/>
                  </a:cubicBezTo>
                  <a:cubicBezTo>
                    <a:pt x="900488" y="2350974"/>
                    <a:pt x="903493" y="2354002"/>
                    <a:pt x="909526" y="2352477"/>
                  </a:cubicBezTo>
                  <a:cubicBezTo>
                    <a:pt x="915559" y="2350951"/>
                    <a:pt x="935899" y="2341174"/>
                    <a:pt x="935899" y="2341174"/>
                  </a:cubicBezTo>
                  <a:cubicBezTo>
                    <a:pt x="935899" y="2341174"/>
                    <a:pt x="936662" y="2369050"/>
                    <a:pt x="937402" y="2374320"/>
                  </a:cubicBezTo>
                  <a:cubicBezTo>
                    <a:pt x="938164" y="2379590"/>
                    <a:pt x="944174" y="2402196"/>
                    <a:pt x="940406" y="2402958"/>
                  </a:cubicBezTo>
                  <a:cubicBezTo>
                    <a:pt x="936639" y="2403721"/>
                    <a:pt x="930606" y="2403721"/>
                    <a:pt x="928341" y="2405224"/>
                  </a:cubicBezTo>
                  <a:cubicBezTo>
                    <a:pt x="926076" y="2406726"/>
                    <a:pt x="910266" y="2417289"/>
                    <a:pt x="910266" y="2422559"/>
                  </a:cubicBezTo>
                  <a:cubicBezTo>
                    <a:pt x="910266" y="2427829"/>
                    <a:pt x="909503" y="2461738"/>
                    <a:pt x="902730" y="2467771"/>
                  </a:cubicBezTo>
                  <a:cubicBezTo>
                    <a:pt x="895958" y="2473804"/>
                    <a:pt x="876357" y="2479836"/>
                    <a:pt x="875594" y="2483604"/>
                  </a:cubicBezTo>
                  <a:cubicBezTo>
                    <a:pt x="874831" y="2487372"/>
                    <a:pt x="863529" y="2531820"/>
                    <a:pt x="863529" y="2531820"/>
                  </a:cubicBezTo>
                  <a:cubicBezTo>
                    <a:pt x="863529" y="2531820"/>
                    <a:pt x="880101" y="2534085"/>
                    <a:pt x="880101" y="2537853"/>
                  </a:cubicBezTo>
                  <a:cubicBezTo>
                    <a:pt x="880101" y="2541621"/>
                    <a:pt x="877836" y="2557454"/>
                    <a:pt x="874069" y="2559696"/>
                  </a:cubicBezTo>
                  <a:lnTo>
                    <a:pt x="878715" y="255340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604D19D7-C328-4FBF-A915-F9A0A730F61C}"/>
                </a:ext>
              </a:extLst>
            </p:cNvPr>
            <p:cNvSpPr/>
            <p:nvPr/>
          </p:nvSpPr>
          <p:spPr>
            <a:xfrm>
              <a:off x="5245830" y="2903890"/>
              <a:ext cx="1896181" cy="1847938"/>
            </a:xfrm>
            <a:custGeom>
              <a:avLst/>
              <a:gdLst>
                <a:gd name="connsiteX0" fmla="*/ 64423 w 1896181"/>
                <a:gd name="connsiteY0" fmla="*/ 1441012 h 1847938"/>
                <a:gd name="connsiteX1" fmla="*/ 66688 w 1896181"/>
                <a:gd name="connsiteY1" fmla="*/ 1425179 h 1847938"/>
                <a:gd name="connsiteX2" fmla="*/ 56148 w 1896181"/>
                <a:gd name="connsiteY2" fmla="*/ 1420649 h 1847938"/>
                <a:gd name="connsiteX3" fmla="*/ 70456 w 1896181"/>
                <a:gd name="connsiteY3" fmla="*/ 1398043 h 1847938"/>
                <a:gd name="connsiteX4" fmla="*/ 63683 w 1896181"/>
                <a:gd name="connsiteY4" fmla="*/ 1382972 h 1847938"/>
                <a:gd name="connsiteX5" fmla="*/ 61418 w 1896181"/>
                <a:gd name="connsiteY5" fmla="*/ 1358101 h 1847938"/>
                <a:gd name="connsiteX6" fmla="*/ 66688 w 1896181"/>
                <a:gd name="connsiteY6" fmla="*/ 1346036 h 1847938"/>
                <a:gd name="connsiteX7" fmla="*/ 56148 w 1896181"/>
                <a:gd name="connsiteY7" fmla="*/ 1337738 h 1847938"/>
                <a:gd name="connsiteX8" fmla="*/ 50878 w 1896181"/>
                <a:gd name="connsiteY8" fmla="*/ 1346036 h 1847938"/>
                <a:gd name="connsiteX9" fmla="*/ 36570 w 1896181"/>
                <a:gd name="connsiteY9" fmla="*/ 1346799 h 1847938"/>
                <a:gd name="connsiteX10" fmla="*/ 19997 w 1896181"/>
                <a:gd name="connsiteY10" fmla="*/ 1354334 h 1847938"/>
                <a:gd name="connsiteX11" fmla="*/ 15467 w 1896181"/>
                <a:gd name="connsiteY11" fmla="*/ 1344533 h 1847938"/>
                <a:gd name="connsiteX12" fmla="*/ 22239 w 1896181"/>
                <a:gd name="connsiteY12" fmla="*/ 1333993 h 1847938"/>
                <a:gd name="connsiteX13" fmla="*/ 23002 w 1896181"/>
                <a:gd name="connsiteY13" fmla="*/ 1318160 h 1847938"/>
                <a:gd name="connsiteX14" fmla="*/ 21500 w 1896181"/>
                <a:gd name="connsiteY14" fmla="*/ 1294791 h 1847938"/>
                <a:gd name="connsiteX15" fmla="*/ 9434 w 1896181"/>
                <a:gd name="connsiteY15" fmla="*/ 1277456 h 1847938"/>
                <a:gd name="connsiteX16" fmla="*/ 5666 w 1896181"/>
                <a:gd name="connsiteY16" fmla="*/ 1260120 h 1847938"/>
                <a:gd name="connsiteX17" fmla="*/ 396 w 1896181"/>
                <a:gd name="connsiteY17" fmla="*/ 1248055 h 1847938"/>
                <a:gd name="connsiteX18" fmla="*/ 12462 w 1896181"/>
                <a:gd name="connsiteY18" fmla="*/ 1232221 h 1847938"/>
                <a:gd name="connsiteX19" fmla="*/ 23765 w 1896181"/>
                <a:gd name="connsiteY19" fmla="*/ 1238254 h 1847938"/>
                <a:gd name="connsiteX20" fmla="*/ 37333 w 1896181"/>
                <a:gd name="connsiteY20" fmla="*/ 1235249 h 1847938"/>
                <a:gd name="connsiteX21" fmla="*/ 41863 w 1896181"/>
                <a:gd name="connsiteY21" fmla="*/ 1215648 h 1847938"/>
                <a:gd name="connsiteX22" fmla="*/ 50161 w 1896181"/>
                <a:gd name="connsiteY22" fmla="*/ 1198313 h 1847938"/>
                <a:gd name="connsiteX23" fmla="*/ 82568 w 1896181"/>
                <a:gd name="connsiteY23" fmla="*/ 1207350 h 1847938"/>
                <a:gd name="connsiteX24" fmla="*/ 93870 w 1896181"/>
                <a:gd name="connsiteY24" fmla="*/ 1195285 h 1847938"/>
                <a:gd name="connsiteX25" fmla="*/ 96136 w 1896181"/>
                <a:gd name="connsiteY25" fmla="*/ 1150073 h 1847938"/>
                <a:gd name="connsiteX26" fmla="*/ 80302 w 1896181"/>
                <a:gd name="connsiteY26" fmla="*/ 1141775 h 1847938"/>
                <a:gd name="connsiteX27" fmla="*/ 95373 w 1896181"/>
                <a:gd name="connsiteY27" fmla="*/ 1133477 h 1847938"/>
                <a:gd name="connsiteX28" fmla="*/ 99140 w 1896181"/>
                <a:gd name="connsiteY28" fmla="*/ 1123677 h 1847938"/>
                <a:gd name="connsiteX29" fmla="*/ 134551 w 1896181"/>
                <a:gd name="connsiteY29" fmla="*/ 1147785 h 1847938"/>
                <a:gd name="connsiteX30" fmla="*/ 173730 w 1896181"/>
                <a:gd name="connsiteY30" fmla="*/ 1161353 h 1847938"/>
                <a:gd name="connsiteX31" fmla="*/ 185033 w 1896181"/>
                <a:gd name="connsiteY31" fmla="*/ 1144780 h 1847938"/>
                <a:gd name="connsiteX32" fmla="*/ 196336 w 1896181"/>
                <a:gd name="connsiteY32" fmla="*/ 1110871 h 1847938"/>
                <a:gd name="connsiteX33" fmla="*/ 216676 w 1896181"/>
                <a:gd name="connsiteY33" fmla="*/ 1092033 h 1847938"/>
                <a:gd name="connsiteX34" fmla="*/ 215914 w 1896181"/>
                <a:gd name="connsiteY34" fmla="*/ 1046822 h 1847938"/>
                <a:gd name="connsiteX35" fmla="*/ 200080 w 1896181"/>
                <a:gd name="connsiteY35" fmla="*/ 1024216 h 1847938"/>
                <a:gd name="connsiteX36" fmla="*/ 209881 w 1896181"/>
                <a:gd name="connsiteY36" fmla="*/ 1011411 h 1847938"/>
                <a:gd name="connsiteX37" fmla="*/ 209118 w 1896181"/>
                <a:gd name="connsiteY37" fmla="*/ 976000 h 1847938"/>
                <a:gd name="connsiteX38" fmla="*/ 215890 w 1896181"/>
                <a:gd name="connsiteY38" fmla="*/ 950389 h 1847938"/>
                <a:gd name="connsiteX39" fmla="*/ 197052 w 1896181"/>
                <a:gd name="connsiteY39" fmla="*/ 941351 h 1847938"/>
                <a:gd name="connsiteX40" fmla="*/ 207592 w 1896181"/>
                <a:gd name="connsiteY40" fmla="*/ 924016 h 1847938"/>
                <a:gd name="connsiteX41" fmla="*/ 195527 w 1896181"/>
                <a:gd name="connsiteY41" fmla="*/ 909708 h 1847938"/>
                <a:gd name="connsiteX42" fmla="*/ 212863 w 1896181"/>
                <a:gd name="connsiteY42" fmla="*/ 902173 h 1847938"/>
                <a:gd name="connsiteX43" fmla="*/ 217393 w 1896181"/>
                <a:gd name="connsiteY43" fmla="*/ 883335 h 1847938"/>
                <a:gd name="connsiteX44" fmla="*/ 194787 w 1896181"/>
                <a:gd name="connsiteY44" fmla="*/ 867501 h 1847938"/>
                <a:gd name="connsiteX45" fmla="*/ 203085 w 1896181"/>
                <a:gd name="connsiteY45" fmla="*/ 853193 h 1847938"/>
                <a:gd name="connsiteX46" fmla="*/ 215890 w 1896181"/>
                <a:gd name="connsiteY46" fmla="*/ 843393 h 1847938"/>
                <a:gd name="connsiteX47" fmla="*/ 220421 w 1896181"/>
                <a:gd name="connsiteY47" fmla="*/ 834356 h 1847938"/>
                <a:gd name="connsiteX48" fmla="*/ 231724 w 1896181"/>
                <a:gd name="connsiteY48" fmla="*/ 829825 h 1847938"/>
                <a:gd name="connsiteX49" fmla="*/ 240761 w 1896181"/>
                <a:gd name="connsiteY49" fmla="*/ 816257 h 1847938"/>
                <a:gd name="connsiteX50" fmla="*/ 238496 w 1896181"/>
                <a:gd name="connsiteY50" fmla="*/ 797419 h 1847938"/>
                <a:gd name="connsiteX51" fmla="*/ 249036 w 1896181"/>
                <a:gd name="connsiteY51" fmla="*/ 788381 h 1847938"/>
                <a:gd name="connsiteX52" fmla="*/ 250539 w 1896181"/>
                <a:gd name="connsiteY52" fmla="*/ 774813 h 1847938"/>
                <a:gd name="connsiteX53" fmla="*/ 240738 w 1896181"/>
                <a:gd name="connsiteY53" fmla="*/ 768780 h 1847938"/>
                <a:gd name="connsiteX54" fmla="*/ 253544 w 1896181"/>
                <a:gd name="connsiteY54" fmla="*/ 757478 h 1847938"/>
                <a:gd name="connsiteX55" fmla="*/ 258074 w 1896181"/>
                <a:gd name="connsiteY55" fmla="*/ 739402 h 1847938"/>
                <a:gd name="connsiteX56" fmla="*/ 243766 w 1896181"/>
                <a:gd name="connsiteY56" fmla="*/ 719062 h 1847938"/>
                <a:gd name="connsiteX57" fmla="*/ 263367 w 1896181"/>
                <a:gd name="connsiteY57" fmla="*/ 700223 h 1847938"/>
                <a:gd name="connsiteX58" fmla="*/ 264870 w 1896181"/>
                <a:gd name="connsiteY58" fmla="*/ 675353 h 1847938"/>
                <a:gd name="connsiteX59" fmla="*/ 282945 w 1896181"/>
                <a:gd name="connsiteY59" fmla="*/ 674590 h 1847938"/>
                <a:gd name="connsiteX60" fmla="*/ 285210 w 1896181"/>
                <a:gd name="connsiteY60" fmla="*/ 648979 h 1847938"/>
                <a:gd name="connsiteX61" fmla="*/ 295010 w 1896181"/>
                <a:gd name="connsiteY61" fmla="*/ 638439 h 1847938"/>
                <a:gd name="connsiteX62" fmla="*/ 310844 w 1896181"/>
                <a:gd name="connsiteY62" fmla="*/ 635434 h 1847938"/>
                <a:gd name="connsiteX63" fmla="*/ 318379 w 1896181"/>
                <a:gd name="connsiteY63" fmla="*/ 658803 h 1847938"/>
                <a:gd name="connsiteX64" fmla="*/ 331184 w 1896181"/>
                <a:gd name="connsiteY64" fmla="*/ 657300 h 1847938"/>
                <a:gd name="connsiteX65" fmla="*/ 344752 w 1896181"/>
                <a:gd name="connsiteY65" fmla="*/ 645998 h 1847938"/>
                <a:gd name="connsiteX66" fmla="*/ 360586 w 1896181"/>
                <a:gd name="connsiteY66" fmla="*/ 652770 h 1847938"/>
                <a:gd name="connsiteX67" fmla="*/ 378661 w 1896181"/>
                <a:gd name="connsiteY67" fmla="*/ 645235 h 1847938"/>
                <a:gd name="connsiteX68" fmla="*/ 395234 w 1896181"/>
                <a:gd name="connsiteY68" fmla="*/ 661808 h 1847938"/>
                <a:gd name="connsiteX69" fmla="*/ 407300 w 1896181"/>
                <a:gd name="connsiteY69" fmla="*/ 666338 h 1847938"/>
                <a:gd name="connsiteX70" fmla="*/ 420105 w 1896181"/>
                <a:gd name="connsiteY70" fmla="*/ 675376 h 1847938"/>
                <a:gd name="connsiteX71" fmla="*/ 441948 w 1896181"/>
                <a:gd name="connsiteY71" fmla="*/ 675376 h 1847938"/>
                <a:gd name="connsiteX72" fmla="*/ 447981 w 1896181"/>
                <a:gd name="connsiteY72" fmla="*/ 654272 h 1847938"/>
                <a:gd name="connsiteX73" fmla="*/ 450986 w 1896181"/>
                <a:gd name="connsiteY73" fmla="*/ 622629 h 1847938"/>
                <a:gd name="connsiteX74" fmla="*/ 463051 w 1896181"/>
                <a:gd name="connsiteY74" fmla="*/ 618861 h 1847938"/>
                <a:gd name="connsiteX75" fmla="*/ 468321 w 1896181"/>
                <a:gd name="connsiteY75" fmla="*/ 606056 h 1847938"/>
                <a:gd name="connsiteX76" fmla="*/ 475857 w 1896181"/>
                <a:gd name="connsiteY76" fmla="*/ 597758 h 1847938"/>
                <a:gd name="connsiteX77" fmla="*/ 481889 w 1896181"/>
                <a:gd name="connsiteY77" fmla="*/ 582688 h 1847938"/>
                <a:gd name="connsiteX78" fmla="*/ 502230 w 1896181"/>
                <a:gd name="connsiteY78" fmla="*/ 551784 h 1847938"/>
                <a:gd name="connsiteX79" fmla="*/ 489425 w 1896181"/>
                <a:gd name="connsiteY79" fmla="*/ 539718 h 1847938"/>
                <a:gd name="connsiteX80" fmla="*/ 476619 w 1896181"/>
                <a:gd name="connsiteY80" fmla="*/ 514107 h 1847938"/>
                <a:gd name="connsiteX81" fmla="*/ 470587 w 1896181"/>
                <a:gd name="connsiteY81" fmla="*/ 515610 h 1847938"/>
                <a:gd name="connsiteX82" fmla="*/ 463814 w 1896181"/>
                <a:gd name="connsiteY82" fmla="*/ 496009 h 1847938"/>
                <a:gd name="connsiteX83" fmla="*/ 472852 w 1896181"/>
                <a:gd name="connsiteY83" fmla="*/ 493744 h 1847938"/>
                <a:gd name="connsiteX84" fmla="*/ 467582 w 1896181"/>
                <a:gd name="connsiteY84" fmla="*/ 471901 h 1847938"/>
                <a:gd name="connsiteX85" fmla="*/ 480387 w 1896181"/>
                <a:gd name="connsiteY85" fmla="*/ 459095 h 1847938"/>
                <a:gd name="connsiteX86" fmla="*/ 465316 w 1896181"/>
                <a:gd name="connsiteY86" fmla="*/ 429717 h 1847938"/>
                <a:gd name="connsiteX87" fmla="*/ 468321 w 1896181"/>
                <a:gd name="connsiteY87" fmla="*/ 413145 h 1847938"/>
                <a:gd name="connsiteX88" fmla="*/ 463791 w 1896181"/>
                <a:gd name="connsiteY88" fmla="*/ 389036 h 1847938"/>
                <a:gd name="connsiteX89" fmla="*/ 493932 w 1896181"/>
                <a:gd name="connsiteY89" fmla="*/ 376231 h 1847938"/>
                <a:gd name="connsiteX90" fmla="*/ 524073 w 1896181"/>
                <a:gd name="connsiteY90" fmla="*/ 395832 h 1847938"/>
                <a:gd name="connsiteX91" fmla="*/ 542148 w 1896181"/>
                <a:gd name="connsiteY91" fmla="*/ 384529 h 1847938"/>
                <a:gd name="connsiteX92" fmla="*/ 544413 w 1896181"/>
                <a:gd name="connsiteY92" fmla="*/ 387534 h 1847938"/>
                <a:gd name="connsiteX93" fmla="*/ 554214 w 1896181"/>
                <a:gd name="connsiteY93" fmla="*/ 384529 h 1847938"/>
                <a:gd name="connsiteX94" fmla="*/ 558744 w 1896181"/>
                <a:gd name="connsiteY94" fmla="*/ 370961 h 1847938"/>
                <a:gd name="connsiteX95" fmla="*/ 594155 w 1896181"/>
                <a:gd name="connsiteY95" fmla="*/ 366430 h 1847938"/>
                <a:gd name="connsiteX96" fmla="*/ 615259 w 1896181"/>
                <a:gd name="connsiteY96" fmla="*/ 376231 h 1847938"/>
                <a:gd name="connsiteX97" fmla="*/ 624296 w 1896181"/>
                <a:gd name="connsiteY97" fmla="*/ 351360 h 1847938"/>
                <a:gd name="connsiteX98" fmla="*/ 631832 w 1896181"/>
                <a:gd name="connsiteY98" fmla="*/ 346830 h 1847938"/>
                <a:gd name="connsiteX99" fmla="*/ 635599 w 1896181"/>
                <a:gd name="connsiteY99" fmla="*/ 331759 h 1847938"/>
                <a:gd name="connsiteX100" fmla="*/ 632594 w 1896181"/>
                <a:gd name="connsiteY100" fmla="*/ 321219 h 1847938"/>
                <a:gd name="connsiteX101" fmla="*/ 625059 w 1896181"/>
                <a:gd name="connsiteY101" fmla="*/ 322721 h 1847938"/>
                <a:gd name="connsiteX102" fmla="*/ 609989 w 1896181"/>
                <a:gd name="connsiteY102" fmla="*/ 311419 h 1847938"/>
                <a:gd name="connsiteX103" fmla="*/ 606984 w 1896181"/>
                <a:gd name="connsiteY103" fmla="*/ 285808 h 1847938"/>
                <a:gd name="connsiteX104" fmla="*/ 614519 w 1896181"/>
                <a:gd name="connsiteY104" fmla="*/ 273003 h 1847938"/>
                <a:gd name="connsiteX105" fmla="*/ 617524 w 1896181"/>
                <a:gd name="connsiteY105" fmla="*/ 237592 h 1847938"/>
                <a:gd name="connsiteX106" fmla="*/ 690611 w 1896181"/>
                <a:gd name="connsiteY106" fmla="*/ 214223 h 1847938"/>
                <a:gd name="connsiteX107" fmla="*/ 708687 w 1896181"/>
                <a:gd name="connsiteY107" fmla="*/ 214223 h 1847938"/>
                <a:gd name="connsiteX108" fmla="*/ 731292 w 1896181"/>
                <a:gd name="connsiteY108" fmla="*/ 230056 h 1847938"/>
                <a:gd name="connsiteX109" fmla="*/ 738827 w 1896181"/>
                <a:gd name="connsiteY109" fmla="*/ 212721 h 1847938"/>
                <a:gd name="connsiteX110" fmla="*/ 727524 w 1896181"/>
                <a:gd name="connsiteY110" fmla="*/ 196148 h 1847938"/>
                <a:gd name="connsiteX111" fmla="*/ 733558 w 1896181"/>
                <a:gd name="connsiteY111" fmla="*/ 183342 h 1847938"/>
                <a:gd name="connsiteX112" fmla="*/ 746363 w 1896181"/>
                <a:gd name="connsiteY112" fmla="*/ 180337 h 1847938"/>
                <a:gd name="connsiteX113" fmla="*/ 744097 w 1896181"/>
                <a:gd name="connsiteY113" fmla="*/ 165267 h 1847938"/>
                <a:gd name="connsiteX114" fmla="*/ 744860 w 1896181"/>
                <a:gd name="connsiteY114" fmla="*/ 151699 h 1847938"/>
                <a:gd name="connsiteX115" fmla="*/ 723757 w 1896181"/>
                <a:gd name="connsiteY115" fmla="*/ 141898 h 1847938"/>
                <a:gd name="connsiteX116" fmla="*/ 694379 w 1896181"/>
                <a:gd name="connsiteY116" fmla="*/ 147169 h 1847938"/>
                <a:gd name="connsiteX117" fmla="*/ 707184 w 1896181"/>
                <a:gd name="connsiteY117" fmla="*/ 116265 h 1847938"/>
                <a:gd name="connsiteX118" fmla="*/ 698146 w 1896181"/>
                <a:gd name="connsiteY118" fmla="*/ 91394 h 1847938"/>
                <a:gd name="connsiteX119" fmla="*/ 707184 w 1896181"/>
                <a:gd name="connsiteY119" fmla="*/ 87626 h 1847938"/>
                <a:gd name="connsiteX120" fmla="*/ 710952 w 1896181"/>
                <a:gd name="connsiteY120" fmla="*/ 69551 h 1847938"/>
                <a:gd name="connsiteX121" fmla="*/ 710952 w 1896181"/>
                <a:gd name="connsiteY121" fmla="*/ 70568 h 1847938"/>
                <a:gd name="connsiteX122" fmla="*/ 719388 w 1896181"/>
                <a:gd name="connsiteY122" fmla="*/ 70013 h 1847938"/>
                <a:gd name="connsiteX123" fmla="*/ 754638 w 1896181"/>
                <a:gd name="connsiteY123" fmla="*/ 53232 h 1847938"/>
                <a:gd name="connsiteX124" fmla="*/ 766703 w 1896181"/>
                <a:gd name="connsiteY124" fmla="*/ 63287 h 1847938"/>
                <a:gd name="connsiteX125" fmla="*/ 797838 w 1896181"/>
                <a:gd name="connsiteY125" fmla="*/ 55243 h 1847938"/>
                <a:gd name="connsiteX126" fmla="*/ 815914 w 1896181"/>
                <a:gd name="connsiteY126" fmla="*/ 43178 h 1847938"/>
                <a:gd name="connsiteX127" fmla="*/ 827979 w 1896181"/>
                <a:gd name="connsiteY127" fmla="*/ 56237 h 1847938"/>
                <a:gd name="connsiteX128" fmla="*/ 839028 w 1896181"/>
                <a:gd name="connsiteY128" fmla="*/ 57254 h 1847938"/>
                <a:gd name="connsiteX129" fmla="*/ 832001 w 1896181"/>
                <a:gd name="connsiteY129" fmla="*/ 38162 h 1847938"/>
                <a:gd name="connsiteX130" fmla="*/ 850076 w 1896181"/>
                <a:gd name="connsiteY130" fmla="*/ 35157 h 1847938"/>
                <a:gd name="connsiteX131" fmla="*/ 875201 w 1896181"/>
                <a:gd name="connsiteY131" fmla="*/ 0 h 1847938"/>
                <a:gd name="connsiteX132" fmla="*/ 888261 w 1896181"/>
                <a:gd name="connsiteY132" fmla="*/ 2011 h 1847938"/>
                <a:gd name="connsiteX133" fmla="*/ 903077 w 1896181"/>
                <a:gd name="connsiteY133" fmla="*/ 14562 h 1847938"/>
                <a:gd name="connsiteX134" fmla="*/ 898547 w 1896181"/>
                <a:gd name="connsiteY134" fmla="*/ 34163 h 1847938"/>
                <a:gd name="connsiteX135" fmla="*/ 915883 w 1896181"/>
                <a:gd name="connsiteY135" fmla="*/ 40936 h 1847938"/>
                <a:gd name="connsiteX136" fmla="*/ 915883 w 1896181"/>
                <a:gd name="connsiteY136" fmla="*/ 56769 h 1847938"/>
                <a:gd name="connsiteX137" fmla="*/ 934721 w 1896181"/>
                <a:gd name="connsiteY137" fmla="*/ 61299 h 1847938"/>
                <a:gd name="connsiteX138" fmla="*/ 946787 w 1896181"/>
                <a:gd name="connsiteY138" fmla="*/ 68834 h 1847938"/>
                <a:gd name="connsiteX139" fmla="*/ 967127 w 1896181"/>
                <a:gd name="connsiteY139" fmla="*/ 62802 h 1847938"/>
                <a:gd name="connsiteX140" fmla="*/ 973900 w 1896181"/>
                <a:gd name="connsiteY140" fmla="*/ 69574 h 1847938"/>
                <a:gd name="connsiteX141" fmla="*/ 995003 w 1896181"/>
                <a:gd name="connsiteY141" fmla="*/ 70337 h 1847938"/>
                <a:gd name="connsiteX142" fmla="*/ 1007068 w 1896181"/>
                <a:gd name="connsiteY142" fmla="*/ 56769 h 1847938"/>
                <a:gd name="connsiteX143" fmla="*/ 1013841 w 1896181"/>
                <a:gd name="connsiteY143" fmla="*/ 65067 h 1847938"/>
                <a:gd name="connsiteX144" fmla="*/ 1042479 w 1896181"/>
                <a:gd name="connsiteY144" fmla="*/ 76370 h 1847938"/>
                <a:gd name="connsiteX145" fmla="*/ 1041717 w 1896181"/>
                <a:gd name="connsiteY145" fmla="*/ 95208 h 1847938"/>
                <a:gd name="connsiteX146" fmla="*/ 1083161 w 1896181"/>
                <a:gd name="connsiteY146" fmla="*/ 116311 h 1847938"/>
                <a:gd name="connsiteX147" fmla="*/ 1120837 w 1896181"/>
                <a:gd name="connsiteY147" fmla="*/ 124609 h 1847938"/>
                <a:gd name="connsiteX148" fmla="*/ 1123842 w 1896181"/>
                <a:gd name="connsiteY148" fmla="*/ 132144 h 1847938"/>
                <a:gd name="connsiteX149" fmla="*/ 1132140 w 1896181"/>
                <a:gd name="connsiteY149" fmla="*/ 137414 h 1847938"/>
                <a:gd name="connsiteX150" fmla="*/ 1129874 w 1896181"/>
                <a:gd name="connsiteY150" fmla="*/ 149480 h 1847938"/>
                <a:gd name="connsiteX151" fmla="*/ 1147210 w 1896181"/>
                <a:gd name="connsiteY151" fmla="*/ 161546 h 1847938"/>
                <a:gd name="connsiteX152" fmla="*/ 1166811 w 1896181"/>
                <a:gd name="connsiteY152" fmla="*/ 157778 h 1847938"/>
                <a:gd name="connsiteX153" fmla="*/ 1182644 w 1896181"/>
                <a:gd name="connsiteY153" fmla="*/ 132907 h 1847938"/>
                <a:gd name="connsiteX154" fmla="*/ 1212023 w 1896181"/>
                <a:gd name="connsiteY154" fmla="*/ 151745 h 1847938"/>
                <a:gd name="connsiteX155" fmla="*/ 1239898 w 1896181"/>
                <a:gd name="connsiteY155" fmla="*/ 144973 h 1847938"/>
                <a:gd name="connsiteX156" fmla="*/ 1248936 w 1896181"/>
                <a:gd name="connsiteY156" fmla="*/ 130665 h 1847938"/>
                <a:gd name="connsiteX157" fmla="*/ 1267011 w 1896181"/>
                <a:gd name="connsiteY157" fmla="*/ 126897 h 1847938"/>
                <a:gd name="connsiteX158" fmla="*/ 1290380 w 1896181"/>
                <a:gd name="connsiteY158" fmla="*/ 140465 h 1847938"/>
                <a:gd name="connsiteX159" fmla="*/ 1309981 w 1896181"/>
                <a:gd name="connsiteY159" fmla="*/ 120125 h 1847938"/>
                <a:gd name="connsiteX160" fmla="*/ 1297915 w 1896181"/>
                <a:gd name="connsiteY160" fmla="*/ 117120 h 1847938"/>
                <a:gd name="connsiteX161" fmla="*/ 1315251 w 1896181"/>
                <a:gd name="connsiteY161" fmla="*/ 92249 h 1847938"/>
                <a:gd name="connsiteX162" fmla="*/ 1329559 w 1896181"/>
                <a:gd name="connsiteY162" fmla="*/ 94514 h 1847938"/>
                <a:gd name="connsiteX163" fmla="*/ 1343127 w 1896181"/>
                <a:gd name="connsiteY163" fmla="*/ 110348 h 1847938"/>
                <a:gd name="connsiteX164" fmla="*/ 1359699 w 1896181"/>
                <a:gd name="connsiteY164" fmla="*/ 107343 h 1847938"/>
                <a:gd name="connsiteX165" fmla="*/ 1367998 w 1896181"/>
                <a:gd name="connsiteY165" fmla="*/ 117883 h 1847938"/>
                <a:gd name="connsiteX166" fmla="*/ 1384570 w 1896181"/>
                <a:gd name="connsiteY166" fmla="*/ 125418 h 1847938"/>
                <a:gd name="connsiteX167" fmla="*/ 1392106 w 1896181"/>
                <a:gd name="connsiteY167" fmla="*/ 145759 h 1847938"/>
                <a:gd name="connsiteX168" fmla="*/ 1410181 w 1896181"/>
                <a:gd name="connsiteY168" fmla="*/ 149526 h 1847938"/>
                <a:gd name="connsiteX169" fmla="*/ 1422986 w 1896181"/>
                <a:gd name="connsiteY169" fmla="*/ 149526 h 1847938"/>
                <a:gd name="connsiteX170" fmla="*/ 1437294 w 1896181"/>
                <a:gd name="connsiteY170" fmla="*/ 155559 h 1847938"/>
                <a:gd name="connsiteX171" fmla="*/ 1435792 w 1896181"/>
                <a:gd name="connsiteY171" fmla="*/ 165359 h 1847938"/>
                <a:gd name="connsiteX172" fmla="*/ 1453867 w 1896181"/>
                <a:gd name="connsiteY172" fmla="*/ 171392 h 1847938"/>
                <a:gd name="connsiteX173" fmla="*/ 1468175 w 1896181"/>
                <a:gd name="connsiteY173" fmla="*/ 188728 h 1847938"/>
                <a:gd name="connsiteX174" fmla="*/ 1455369 w 1896181"/>
                <a:gd name="connsiteY174" fmla="*/ 234702 h 1847938"/>
                <a:gd name="connsiteX175" fmla="*/ 1467435 w 1896181"/>
                <a:gd name="connsiteY175" fmla="*/ 251275 h 1847938"/>
                <a:gd name="connsiteX176" fmla="*/ 1472705 w 1896181"/>
                <a:gd name="connsiteY176" fmla="*/ 276886 h 1847938"/>
                <a:gd name="connsiteX177" fmla="*/ 1491543 w 1896181"/>
                <a:gd name="connsiteY177" fmla="*/ 284421 h 1847938"/>
                <a:gd name="connsiteX178" fmla="*/ 1525452 w 1896181"/>
                <a:gd name="connsiteY178" fmla="*/ 279151 h 1847938"/>
                <a:gd name="connsiteX179" fmla="*/ 1529982 w 1896181"/>
                <a:gd name="connsiteY179" fmla="*/ 297226 h 1847938"/>
                <a:gd name="connsiteX180" fmla="*/ 1553351 w 1896181"/>
                <a:gd name="connsiteY180" fmla="*/ 322097 h 1847938"/>
                <a:gd name="connsiteX181" fmla="*/ 1564654 w 1896181"/>
                <a:gd name="connsiteY181" fmla="*/ 318330 h 1847938"/>
                <a:gd name="connsiteX182" fmla="*/ 1591790 w 1896181"/>
                <a:gd name="connsiteY182" fmla="*/ 321334 h 1847938"/>
                <a:gd name="connsiteX183" fmla="*/ 1595557 w 1896181"/>
                <a:gd name="connsiteY183" fmla="*/ 331875 h 1847938"/>
                <a:gd name="connsiteX184" fmla="*/ 1598562 w 1896181"/>
                <a:gd name="connsiteY184" fmla="*/ 362778 h 1847938"/>
                <a:gd name="connsiteX185" fmla="*/ 1585757 w 1896181"/>
                <a:gd name="connsiteY185" fmla="*/ 370314 h 1847938"/>
                <a:gd name="connsiteX186" fmla="*/ 1581227 w 1896181"/>
                <a:gd name="connsiteY186" fmla="*/ 398952 h 1847938"/>
                <a:gd name="connsiteX187" fmla="*/ 1556356 w 1896181"/>
                <a:gd name="connsiteY187" fmla="*/ 424563 h 1847938"/>
                <a:gd name="connsiteX188" fmla="*/ 1563128 w 1896181"/>
                <a:gd name="connsiteY188" fmla="*/ 438870 h 1847938"/>
                <a:gd name="connsiteX189" fmla="*/ 1579701 w 1896181"/>
                <a:gd name="connsiteY189" fmla="*/ 452439 h 1847938"/>
                <a:gd name="connsiteX190" fmla="*/ 1588739 w 1896181"/>
                <a:gd name="connsiteY190" fmla="*/ 456206 h 1847938"/>
                <a:gd name="connsiteX191" fmla="*/ 1606074 w 1896181"/>
                <a:gd name="connsiteY191" fmla="*/ 474282 h 1847938"/>
                <a:gd name="connsiteX192" fmla="*/ 1607577 w 1896181"/>
                <a:gd name="connsiteY192" fmla="*/ 487850 h 1847938"/>
                <a:gd name="connsiteX193" fmla="*/ 1619643 w 1896181"/>
                <a:gd name="connsiteY193" fmla="*/ 491617 h 1847938"/>
                <a:gd name="connsiteX194" fmla="*/ 1584971 w 1896181"/>
                <a:gd name="connsiteY194" fmla="*/ 513460 h 1847938"/>
                <a:gd name="connsiteX195" fmla="*/ 1588739 w 1896181"/>
                <a:gd name="connsiteY195" fmla="*/ 536829 h 1847938"/>
                <a:gd name="connsiteX196" fmla="*/ 1610582 w 1896181"/>
                <a:gd name="connsiteY196" fmla="*/ 534563 h 1847938"/>
                <a:gd name="connsiteX197" fmla="*/ 1626415 w 1896181"/>
                <a:gd name="connsiteY197" fmla="*/ 529294 h 1847938"/>
                <a:gd name="connsiteX198" fmla="*/ 1634713 w 1896181"/>
                <a:gd name="connsiteY198" fmla="*/ 536829 h 1847938"/>
                <a:gd name="connsiteX199" fmla="*/ 1633211 w 1896181"/>
                <a:gd name="connsiteY199" fmla="*/ 552662 h 1847938"/>
                <a:gd name="connsiteX200" fmla="*/ 1624173 w 1896181"/>
                <a:gd name="connsiteY200" fmla="*/ 558695 h 1847938"/>
                <a:gd name="connsiteX201" fmla="*/ 1637741 w 1896181"/>
                <a:gd name="connsiteY201" fmla="*/ 565467 h 1847938"/>
                <a:gd name="connsiteX202" fmla="*/ 1649044 w 1896181"/>
                <a:gd name="connsiteY202" fmla="*/ 562463 h 1847938"/>
                <a:gd name="connsiteX203" fmla="*/ 1654314 w 1896181"/>
                <a:gd name="connsiteY203" fmla="*/ 553425 h 1847938"/>
                <a:gd name="connsiteX204" fmla="*/ 1675417 w 1896181"/>
                <a:gd name="connsiteY204" fmla="*/ 549657 h 1847938"/>
                <a:gd name="connsiteX205" fmla="*/ 1683715 w 1896181"/>
                <a:gd name="connsiteY205" fmla="*/ 542885 h 1847938"/>
                <a:gd name="connsiteX206" fmla="*/ 1688985 w 1896181"/>
                <a:gd name="connsiteY206" fmla="*/ 522544 h 1847938"/>
                <a:gd name="connsiteX207" fmla="*/ 1701790 w 1896181"/>
                <a:gd name="connsiteY207" fmla="*/ 521042 h 1847938"/>
                <a:gd name="connsiteX208" fmla="*/ 1705558 w 1896181"/>
                <a:gd name="connsiteY208" fmla="*/ 537615 h 1847938"/>
                <a:gd name="connsiteX209" fmla="*/ 1714596 w 1896181"/>
                <a:gd name="connsiteY209" fmla="*/ 534610 h 1847938"/>
                <a:gd name="connsiteX210" fmla="*/ 1725136 w 1896181"/>
                <a:gd name="connsiteY210" fmla="*/ 518037 h 1847938"/>
                <a:gd name="connsiteX211" fmla="*/ 1739444 w 1896181"/>
                <a:gd name="connsiteY211" fmla="*/ 524809 h 1847938"/>
                <a:gd name="connsiteX212" fmla="*/ 1741709 w 1896181"/>
                <a:gd name="connsiteY212" fmla="*/ 533847 h 1847938"/>
                <a:gd name="connsiteX213" fmla="*/ 1760547 w 1896181"/>
                <a:gd name="connsiteY213" fmla="*/ 537615 h 1847938"/>
                <a:gd name="connsiteX214" fmla="*/ 1762812 w 1896181"/>
                <a:gd name="connsiteY214" fmla="*/ 549680 h 1847938"/>
                <a:gd name="connsiteX215" fmla="*/ 1771850 w 1896181"/>
                <a:gd name="connsiteY215" fmla="*/ 559481 h 1847938"/>
                <a:gd name="connsiteX216" fmla="*/ 1768082 w 1896181"/>
                <a:gd name="connsiteY216" fmla="*/ 571546 h 1847938"/>
                <a:gd name="connsiteX217" fmla="*/ 1791451 w 1896181"/>
                <a:gd name="connsiteY217" fmla="*/ 584352 h 1847938"/>
                <a:gd name="connsiteX218" fmla="*/ 1829127 w 1896181"/>
                <a:gd name="connsiteY218" fmla="*/ 593389 h 1847938"/>
                <a:gd name="connsiteX219" fmla="*/ 1832895 w 1896181"/>
                <a:gd name="connsiteY219" fmla="*/ 603929 h 1847938"/>
                <a:gd name="connsiteX220" fmla="*/ 1841193 w 1896181"/>
                <a:gd name="connsiteY220" fmla="*/ 615995 h 1847938"/>
                <a:gd name="connsiteX221" fmla="*/ 1846463 w 1896181"/>
                <a:gd name="connsiteY221" fmla="*/ 628800 h 1847938"/>
                <a:gd name="connsiteX222" fmla="*/ 1853998 w 1896181"/>
                <a:gd name="connsiteY222" fmla="*/ 635573 h 1847938"/>
                <a:gd name="connsiteX223" fmla="*/ 1850993 w 1896181"/>
                <a:gd name="connsiteY223" fmla="*/ 654411 h 1847938"/>
                <a:gd name="connsiteX224" fmla="*/ 1861533 w 1896181"/>
                <a:gd name="connsiteY224" fmla="*/ 661946 h 1847938"/>
                <a:gd name="connsiteX225" fmla="*/ 1855500 w 1896181"/>
                <a:gd name="connsiteY225" fmla="*/ 669481 h 1847938"/>
                <a:gd name="connsiteX226" fmla="*/ 1823857 w 1896181"/>
                <a:gd name="connsiteY226" fmla="*/ 664951 h 1847938"/>
                <a:gd name="connsiteX227" fmla="*/ 1822354 w 1896181"/>
                <a:gd name="connsiteY227" fmla="*/ 677756 h 1847938"/>
                <a:gd name="connsiteX228" fmla="*/ 1836662 w 1896181"/>
                <a:gd name="connsiteY228" fmla="*/ 681524 h 1847938"/>
                <a:gd name="connsiteX229" fmla="*/ 1837425 w 1896181"/>
                <a:gd name="connsiteY229" fmla="*/ 698860 h 1847938"/>
                <a:gd name="connsiteX230" fmla="*/ 1844960 w 1896181"/>
                <a:gd name="connsiteY230" fmla="*/ 727498 h 1847938"/>
                <a:gd name="connsiteX231" fmla="*/ 1838927 w 1896181"/>
                <a:gd name="connsiteY231" fmla="*/ 753109 h 1847938"/>
                <a:gd name="connsiteX232" fmla="*/ 1860770 w 1896181"/>
                <a:gd name="connsiteY232" fmla="*/ 759881 h 1847938"/>
                <a:gd name="connsiteX233" fmla="*/ 1880371 w 1896181"/>
                <a:gd name="connsiteY233" fmla="*/ 770421 h 1847938"/>
                <a:gd name="connsiteX234" fmla="*/ 1894679 w 1896181"/>
                <a:gd name="connsiteY234" fmla="*/ 777194 h 1847938"/>
                <a:gd name="connsiteX235" fmla="*/ 1896182 w 1896181"/>
                <a:gd name="connsiteY235" fmla="*/ 834471 h 1847938"/>
                <a:gd name="connsiteX236" fmla="*/ 1874338 w 1896181"/>
                <a:gd name="connsiteY236" fmla="*/ 848779 h 1847938"/>
                <a:gd name="connsiteX237" fmla="*/ 1870571 w 1896181"/>
                <a:gd name="connsiteY237" fmla="*/ 859319 h 1847938"/>
                <a:gd name="connsiteX238" fmla="*/ 1853998 w 1896181"/>
                <a:gd name="connsiteY238" fmla="*/ 854788 h 1847938"/>
                <a:gd name="connsiteX239" fmla="*/ 1839690 w 1896181"/>
                <a:gd name="connsiteY239" fmla="*/ 848756 h 1847938"/>
                <a:gd name="connsiteX240" fmla="*/ 1821615 w 1896181"/>
                <a:gd name="connsiteY240" fmla="*/ 851760 h 1847938"/>
                <a:gd name="connsiteX241" fmla="*/ 1804279 w 1896181"/>
                <a:gd name="connsiteY241" fmla="*/ 844225 h 1847938"/>
                <a:gd name="connsiteX242" fmla="*/ 1788446 w 1896181"/>
                <a:gd name="connsiteY242" fmla="*/ 832923 h 1847938"/>
                <a:gd name="connsiteX243" fmla="*/ 1772613 w 1896181"/>
                <a:gd name="connsiteY243" fmla="*/ 829155 h 1847938"/>
                <a:gd name="connsiteX244" fmla="*/ 1762073 w 1896181"/>
                <a:gd name="connsiteY244" fmla="*/ 817089 h 1847938"/>
                <a:gd name="connsiteX245" fmla="*/ 1737202 w 1896181"/>
                <a:gd name="connsiteY245" fmla="*/ 824624 h 1847938"/>
                <a:gd name="connsiteX246" fmla="*/ 1733434 w 1896181"/>
                <a:gd name="connsiteY246" fmla="*/ 835927 h 1847938"/>
                <a:gd name="connsiteX247" fmla="*/ 1708563 w 1896181"/>
                <a:gd name="connsiteY247" fmla="*/ 846467 h 1847938"/>
                <a:gd name="connsiteX248" fmla="*/ 1707800 w 1896181"/>
                <a:gd name="connsiteY248" fmla="*/ 863040 h 1847938"/>
                <a:gd name="connsiteX249" fmla="*/ 1709303 w 1896181"/>
                <a:gd name="connsiteY249" fmla="*/ 872841 h 1847938"/>
                <a:gd name="connsiteX250" fmla="*/ 1701005 w 1896181"/>
                <a:gd name="connsiteY250" fmla="*/ 879613 h 1847938"/>
                <a:gd name="connsiteX251" fmla="*/ 1705535 w 1896181"/>
                <a:gd name="connsiteY251" fmla="*/ 891679 h 1847938"/>
                <a:gd name="connsiteX252" fmla="*/ 1716838 w 1896181"/>
                <a:gd name="connsiteY252" fmla="*/ 887911 h 1847938"/>
                <a:gd name="connsiteX253" fmla="*/ 1728141 w 1896181"/>
                <a:gd name="connsiteY253" fmla="*/ 902982 h 1847938"/>
                <a:gd name="connsiteX254" fmla="*/ 1720605 w 1896181"/>
                <a:gd name="connsiteY254" fmla="*/ 921057 h 1847938"/>
                <a:gd name="connsiteX255" fmla="*/ 1738681 w 1896181"/>
                <a:gd name="connsiteY255" fmla="*/ 947430 h 1847938"/>
                <a:gd name="connsiteX256" fmla="*/ 1737918 w 1896181"/>
                <a:gd name="connsiteY256" fmla="*/ 964003 h 1847938"/>
                <a:gd name="connsiteX257" fmla="*/ 1755993 w 1896181"/>
                <a:gd name="connsiteY257" fmla="*/ 961738 h 1847938"/>
                <a:gd name="connsiteX258" fmla="*/ 1762766 w 1896181"/>
                <a:gd name="connsiteY258" fmla="*/ 982079 h 1847938"/>
                <a:gd name="connsiteX259" fmla="*/ 1752226 w 1896181"/>
                <a:gd name="connsiteY259" fmla="*/ 993381 h 1847938"/>
                <a:gd name="connsiteX260" fmla="*/ 1746956 w 1896181"/>
                <a:gd name="connsiteY260" fmla="*/ 1038593 h 1847938"/>
                <a:gd name="connsiteX261" fmla="*/ 1762789 w 1896181"/>
                <a:gd name="connsiteY261" fmla="*/ 1037830 h 1847938"/>
                <a:gd name="connsiteX262" fmla="*/ 1776357 w 1896181"/>
                <a:gd name="connsiteY262" fmla="*/ 1040835 h 1847938"/>
                <a:gd name="connsiteX263" fmla="*/ 1802730 w 1896181"/>
                <a:gd name="connsiteY263" fmla="*/ 1029532 h 1847938"/>
                <a:gd name="connsiteX264" fmla="*/ 1804233 w 1896181"/>
                <a:gd name="connsiteY264" fmla="*/ 1062678 h 1847938"/>
                <a:gd name="connsiteX265" fmla="*/ 1807238 w 1896181"/>
                <a:gd name="connsiteY265" fmla="*/ 1091317 h 1847938"/>
                <a:gd name="connsiteX266" fmla="*/ 1795172 w 1896181"/>
                <a:gd name="connsiteY266" fmla="*/ 1093582 h 1847938"/>
                <a:gd name="connsiteX267" fmla="*/ 1777097 w 1896181"/>
                <a:gd name="connsiteY267" fmla="*/ 1110917 h 1847938"/>
                <a:gd name="connsiteX268" fmla="*/ 1769562 w 1896181"/>
                <a:gd name="connsiteY268" fmla="*/ 1156129 h 1847938"/>
                <a:gd name="connsiteX269" fmla="*/ 1742425 w 1896181"/>
                <a:gd name="connsiteY269" fmla="*/ 1171962 h 1847938"/>
                <a:gd name="connsiteX270" fmla="*/ 1730360 w 1896181"/>
                <a:gd name="connsiteY270" fmla="*/ 1220179 h 1847938"/>
                <a:gd name="connsiteX271" fmla="*/ 1746933 w 1896181"/>
                <a:gd name="connsiteY271" fmla="*/ 1226211 h 1847938"/>
                <a:gd name="connsiteX272" fmla="*/ 1740900 w 1896181"/>
                <a:gd name="connsiteY272" fmla="*/ 1248055 h 1847938"/>
                <a:gd name="connsiteX273" fmla="*/ 1731099 w 1896181"/>
                <a:gd name="connsiteY273" fmla="*/ 1254827 h 1847938"/>
                <a:gd name="connsiteX274" fmla="*/ 1725829 w 1896181"/>
                <a:gd name="connsiteY274" fmla="*/ 1262362 h 1847938"/>
                <a:gd name="connsiteX275" fmla="*/ 1714526 w 1896181"/>
                <a:gd name="connsiteY275" fmla="*/ 1263865 h 1847938"/>
                <a:gd name="connsiteX276" fmla="*/ 1709996 w 1896181"/>
                <a:gd name="connsiteY276" fmla="*/ 1272902 h 1847938"/>
                <a:gd name="connsiteX277" fmla="*/ 1694926 w 1896181"/>
                <a:gd name="connsiteY277" fmla="*/ 1275907 h 1847938"/>
                <a:gd name="connsiteX278" fmla="*/ 1715266 w 1896181"/>
                <a:gd name="connsiteY278" fmla="*/ 1321119 h 1847938"/>
                <a:gd name="connsiteX279" fmla="*/ 1703963 w 1896181"/>
                <a:gd name="connsiteY279" fmla="*/ 1327151 h 1847938"/>
                <a:gd name="connsiteX280" fmla="*/ 1709233 w 1896181"/>
                <a:gd name="connsiteY280" fmla="*/ 1348255 h 1847938"/>
                <a:gd name="connsiteX281" fmla="*/ 1701698 w 1896181"/>
                <a:gd name="connsiteY281" fmla="*/ 1361060 h 1847938"/>
                <a:gd name="connsiteX282" fmla="*/ 1682860 w 1896181"/>
                <a:gd name="connsiteY282" fmla="*/ 1342985 h 1847938"/>
                <a:gd name="connsiteX283" fmla="*/ 1670794 w 1896181"/>
                <a:gd name="connsiteY283" fmla="*/ 1342222 h 1847938"/>
                <a:gd name="connsiteX284" fmla="*/ 1652719 w 1896181"/>
                <a:gd name="connsiteY284" fmla="*/ 1358055 h 1847938"/>
                <a:gd name="connsiteX285" fmla="*/ 1632378 w 1896181"/>
                <a:gd name="connsiteY285" fmla="*/ 1349757 h 1847938"/>
                <a:gd name="connsiteX286" fmla="*/ 1621076 w 1896181"/>
                <a:gd name="connsiteY286" fmla="*/ 1341459 h 1847938"/>
                <a:gd name="connsiteX287" fmla="*/ 1611275 w 1896181"/>
                <a:gd name="connsiteY287" fmla="*/ 1348994 h 1847938"/>
                <a:gd name="connsiteX288" fmla="*/ 1617308 w 1896181"/>
                <a:gd name="connsiteY288" fmla="*/ 1364828 h 1847938"/>
                <a:gd name="connsiteX289" fmla="*/ 1615805 w 1896181"/>
                <a:gd name="connsiteY289" fmla="*/ 1388196 h 1847938"/>
                <a:gd name="connsiteX290" fmla="*/ 1601498 w 1896181"/>
                <a:gd name="connsiteY290" fmla="*/ 1404769 h 1847938"/>
                <a:gd name="connsiteX291" fmla="*/ 1590195 w 1896181"/>
                <a:gd name="connsiteY291" fmla="*/ 1404006 h 1847938"/>
                <a:gd name="connsiteX292" fmla="*/ 1583422 w 1896181"/>
                <a:gd name="connsiteY292" fmla="*/ 1397234 h 1847938"/>
                <a:gd name="connsiteX293" fmla="*/ 1578892 w 1896181"/>
                <a:gd name="connsiteY293" fmla="*/ 1399499 h 1847938"/>
                <a:gd name="connsiteX294" fmla="*/ 1578129 w 1896181"/>
                <a:gd name="connsiteY294" fmla="*/ 1411565 h 1847938"/>
                <a:gd name="connsiteX295" fmla="*/ 1565324 w 1896181"/>
                <a:gd name="connsiteY295" fmla="*/ 1419863 h 1847938"/>
                <a:gd name="connsiteX296" fmla="*/ 1563059 w 1896181"/>
                <a:gd name="connsiteY296" fmla="*/ 1401787 h 1847938"/>
                <a:gd name="connsiteX297" fmla="*/ 1554761 w 1896181"/>
                <a:gd name="connsiteY297" fmla="*/ 1404053 h 1847938"/>
                <a:gd name="connsiteX298" fmla="*/ 1550993 w 1896181"/>
                <a:gd name="connsiteY298" fmla="*/ 1411588 h 1847938"/>
                <a:gd name="connsiteX299" fmla="*/ 1535160 w 1896181"/>
                <a:gd name="connsiteY299" fmla="*/ 1412351 h 1847938"/>
                <a:gd name="connsiteX300" fmla="*/ 1529890 w 1896181"/>
                <a:gd name="connsiteY300" fmla="*/ 1419886 h 1847938"/>
                <a:gd name="connsiteX301" fmla="*/ 1506521 w 1896181"/>
                <a:gd name="connsiteY301" fmla="*/ 1419886 h 1847938"/>
                <a:gd name="connsiteX302" fmla="*/ 1495218 w 1896181"/>
                <a:gd name="connsiteY302" fmla="*/ 1416881 h 1847938"/>
                <a:gd name="connsiteX303" fmla="*/ 1481650 w 1896181"/>
                <a:gd name="connsiteY303" fmla="*/ 1422914 h 1847938"/>
                <a:gd name="connsiteX304" fmla="*/ 1462812 w 1896181"/>
                <a:gd name="connsiteY304" fmla="*/ 1413876 h 1847938"/>
                <a:gd name="connsiteX305" fmla="*/ 1443211 w 1896181"/>
                <a:gd name="connsiteY305" fmla="*/ 1413876 h 1847938"/>
                <a:gd name="connsiteX306" fmla="*/ 1425876 w 1896181"/>
                <a:gd name="connsiteY306" fmla="*/ 1431951 h 1847938"/>
                <a:gd name="connsiteX307" fmla="*/ 1446216 w 1896181"/>
                <a:gd name="connsiteY307" fmla="*/ 1457562 h 1847938"/>
                <a:gd name="connsiteX308" fmla="*/ 1437918 w 1896181"/>
                <a:gd name="connsiteY308" fmla="*/ 1468102 h 1847938"/>
                <a:gd name="connsiteX309" fmla="*/ 1424350 w 1896181"/>
                <a:gd name="connsiteY309" fmla="*/ 1471870 h 1847938"/>
                <a:gd name="connsiteX310" fmla="*/ 1422085 w 1896181"/>
                <a:gd name="connsiteY310" fmla="*/ 1489945 h 1847938"/>
                <a:gd name="connsiteX311" fmla="*/ 1413787 w 1896181"/>
                <a:gd name="connsiteY311" fmla="*/ 1500485 h 1847938"/>
                <a:gd name="connsiteX312" fmla="*/ 1419820 w 1896181"/>
                <a:gd name="connsiteY312" fmla="*/ 1531389 h 1847938"/>
                <a:gd name="connsiteX313" fmla="*/ 1416052 w 1896181"/>
                <a:gd name="connsiteY313" fmla="*/ 1564535 h 1847938"/>
                <a:gd name="connsiteX314" fmla="*/ 1458998 w 1896181"/>
                <a:gd name="connsiteY314" fmla="*/ 1567540 h 1847938"/>
                <a:gd name="connsiteX315" fmla="*/ 1469538 w 1896181"/>
                <a:gd name="connsiteY315" fmla="*/ 1578843 h 1847938"/>
                <a:gd name="connsiteX316" fmla="*/ 1463506 w 1896181"/>
                <a:gd name="connsiteY316" fmla="*/ 1588643 h 1847938"/>
                <a:gd name="connsiteX317" fmla="*/ 1464269 w 1896181"/>
                <a:gd name="connsiteY317" fmla="*/ 1619547 h 1847938"/>
                <a:gd name="connsiteX318" fmla="*/ 1452203 w 1896181"/>
                <a:gd name="connsiteY318" fmla="*/ 1639887 h 1847938"/>
                <a:gd name="connsiteX319" fmla="*/ 1449198 w 1896181"/>
                <a:gd name="connsiteY319" fmla="*/ 1653456 h 1847938"/>
                <a:gd name="connsiteX320" fmla="*/ 1456733 w 1896181"/>
                <a:gd name="connsiteY320" fmla="*/ 1667763 h 1847938"/>
                <a:gd name="connsiteX321" fmla="*/ 1450700 w 1896181"/>
                <a:gd name="connsiteY321" fmla="*/ 1687364 h 1847938"/>
                <a:gd name="connsiteX322" fmla="*/ 1437895 w 1896181"/>
                <a:gd name="connsiteY322" fmla="*/ 1691132 h 1847938"/>
                <a:gd name="connsiteX323" fmla="*/ 1405489 w 1896181"/>
                <a:gd name="connsiteY323" fmla="*/ 1667024 h 1847938"/>
                <a:gd name="connsiteX324" fmla="*/ 1395688 w 1896181"/>
                <a:gd name="connsiteY324" fmla="*/ 1639148 h 1847938"/>
                <a:gd name="connsiteX325" fmla="*/ 1380618 w 1896181"/>
                <a:gd name="connsiteY325" fmla="*/ 1633878 h 1847938"/>
                <a:gd name="connsiteX326" fmla="*/ 1381381 w 1896181"/>
                <a:gd name="connsiteY326" fmla="*/ 1623338 h 1847938"/>
                <a:gd name="connsiteX327" fmla="*/ 1358775 w 1896181"/>
                <a:gd name="connsiteY327" fmla="*/ 1623338 h 1847938"/>
                <a:gd name="connsiteX328" fmla="*/ 1338434 w 1896181"/>
                <a:gd name="connsiteY328" fmla="*/ 1606765 h 1847938"/>
                <a:gd name="connsiteX329" fmla="*/ 1333164 w 1896181"/>
                <a:gd name="connsiteY329" fmla="*/ 1593196 h 1847938"/>
                <a:gd name="connsiteX330" fmla="*/ 1327131 w 1896181"/>
                <a:gd name="connsiteY330" fmla="*/ 1599229 h 1847938"/>
                <a:gd name="connsiteX331" fmla="*/ 1322601 w 1896181"/>
                <a:gd name="connsiteY331" fmla="*/ 1633901 h 1847938"/>
                <a:gd name="connsiteX332" fmla="*/ 1319596 w 1896181"/>
                <a:gd name="connsiteY332" fmla="*/ 1654241 h 1847938"/>
                <a:gd name="connsiteX333" fmla="*/ 1304526 w 1896181"/>
                <a:gd name="connsiteY333" fmla="*/ 1673079 h 1847938"/>
                <a:gd name="connsiteX334" fmla="*/ 1302261 w 1896181"/>
                <a:gd name="connsiteY334" fmla="*/ 1706988 h 1847938"/>
                <a:gd name="connsiteX335" fmla="*/ 1306028 w 1896181"/>
                <a:gd name="connsiteY335" fmla="*/ 1726589 h 1847938"/>
                <a:gd name="connsiteX336" fmla="*/ 1309796 w 1896181"/>
                <a:gd name="connsiteY336" fmla="*/ 1742422 h 1847938"/>
                <a:gd name="connsiteX337" fmla="*/ 1296228 w 1896181"/>
                <a:gd name="connsiteY337" fmla="*/ 1760497 h 1847938"/>
                <a:gd name="connsiteX338" fmla="*/ 1288692 w 1896181"/>
                <a:gd name="connsiteY338" fmla="*/ 1772563 h 1847938"/>
                <a:gd name="connsiteX339" fmla="*/ 1276627 w 1896181"/>
                <a:gd name="connsiteY339" fmla="*/ 1768033 h 1847938"/>
                <a:gd name="connsiteX340" fmla="*/ 1273622 w 1896181"/>
                <a:gd name="connsiteY340" fmla="*/ 1776331 h 1847938"/>
                <a:gd name="connsiteX341" fmla="*/ 1263821 w 1896181"/>
                <a:gd name="connsiteY341" fmla="*/ 1784629 h 1847938"/>
                <a:gd name="connsiteX342" fmla="*/ 1257049 w 1896181"/>
                <a:gd name="connsiteY342" fmla="*/ 1804230 h 1847938"/>
                <a:gd name="connsiteX343" fmla="*/ 1241979 w 1896181"/>
                <a:gd name="connsiteY343" fmla="*/ 1808760 h 1847938"/>
                <a:gd name="connsiteX344" fmla="*/ 1223140 w 1896181"/>
                <a:gd name="connsiteY344" fmla="*/ 1829101 h 1847938"/>
                <a:gd name="connsiteX345" fmla="*/ 1221638 w 1896181"/>
                <a:gd name="connsiteY345" fmla="*/ 1841167 h 1847938"/>
                <a:gd name="connsiteX346" fmla="*/ 1214866 w 1896181"/>
                <a:gd name="connsiteY346" fmla="*/ 1847939 h 1847938"/>
                <a:gd name="connsiteX347" fmla="*/ 1181720 w 1896181"/>
                <a:gd name="connsiteY347" fmla="*/ 1834371 h 1847938"/>
                <a:gd name="connsiteX348" fmla="*/ 1177952 w 1896181"/>
                <a:gd name="connsiteY348" fmla="*/ 1808760 h 1847938"/>
                <a:gd name="connsiteX349" fmla="*/ 1152341 w 1896181"/>
                <a:gd name="connsiteY349" fmla="*/ 1796694 h 1847938"/>
                <a:gd name="connsiteX350" fmla="*/ 1138773 w 1896181"/>
                <a:gd name="connsiteY350" fmla="*/ 1804230 h 1847938"/>
                <a:gd name="connsiteX351" fmla="*/ 1125205 w 1896181"/>
                <a:gd name="connsiteY351" fmla="*/ 1775591 h 1847938"/>
                <a:gd name="connsiteX352" fmla="*/ 1113902 w 1896181"/>
                <a:gd name="connsiteY352" fmla="*/ 1768819 h 1847938"/>
                <a:gd name="connsiteX353" fmla="*/ 1096567 w 1896181"/>
                <a:gd name="connsiteY353" fmla="*/ 1779359 h 1847938"/>
                <a:gd name="connsiteX354" fmla="*/ 1084501 w 1896181"/>
                <a:gd name="connsiteY354" fmla="*/ 1781624 h 1847938"/>
                <a:gd name="connsiteX355" fmla="*/ 1076203 w 1896181"/>
                <a:gd name="connsiteY355" fmla="*/ 1789922 h 1847938"/>
                <a:gd name="connsiteX356" fmla="*/ 1061895 w 1896181"/>
                <a:gd name="connsiteY356" fmla="*/ 1800462 h 1847938"/>
                <a:gd name="connsiteX357" fmla="*/ 1035522 w 1896181"/>
                <a:gd name="connsiteY357" fmla="*/ 1792927 h 1847938"/>
                <a:gd name="connsiteX358" fmla="*/ 1032517 w 1896181"/>
                <a:gd name="connsiteY358" fmla="*/ 1750720 h 1847938"/>
                <a:gd name="connsiteX359" fmla="*/ 1021214 w 1896181"/>
                <a:gd name="connsiteY359" fmla="*/ 1740180 h 1847938"/>
                <a:gd name="connsiteX360" fmla="*/ 1010674 w 1896181"/>
                <a:gd name="connsiteY360" fmla="*/ 1721342 h 1847938"/>
                <a:gd name="connsiteX361" fmla="*/ 1000874 w 1896181"/>
                <a:gd name="connsiteY361" fmla="*/ 1690438 h 1847938"/>
                <a:gd name="connsiteX362" fmla="*/ 988808 w 1896181"/>
                <a:gd name="connsiteY362" fmla="*/ 1685908 h 1847938"/>
                <a:gd name="connsiteX363" fmla="*/ 987306 w 1896181"/>
                <a:gd name="connsiteY363" fmla="*/ 1667070 h 1847938"/>
                <a:gd name="connsiteX364" fmla="*/ 973738 w 1896181"/>
                <a:gd name="connsiteY364" fmla="*/ 1651999 h 1847938"/>
                <a:gd name="connsiteX365" fmla="*/ 963937 w 1896181"/>
                <a:gd name="connsiteY365" fmla="*/ 1659535 h 1847938"/>
                <a:gd name="connsiteX366" fmla="*/ 948104 w 1896181"/>
                <a:gd name="connsiteY366" fmla="*/ 1663302 h 1847938"/>
                <a:gd name="connsiteX367" fmla="*/ 947341 w 1896181"/>
                <a:gd name="connsiteY367" fmla="*/ 1653502 h 1847938"/>
                <a:gd name="connsiteX368" fmla="*/ 927001 w 1896181"/>
                <a:gd name="connsiteY368" fmla="*/ 1639934 h 1847938"/>
                <a:gd name="connsiteX369" fmla="*/ 921730 w 1896181"/>
                <a:gd name="connsiteY369" fmla="*/ 1621096 h 1847938"/>
                <a:gd name="connsiteX370" fmla="*/ 927001 w 1896181"/>
                <a:gd name="connsiteY370" fmla="*/ 1606025 h 1847938"/>
                <a:gd name="connsiteX371" fmla="*/ 896097 w 1896181"/>
                <a:gd name="connsiteY371" fmla="*/ 1603760 h 1847938"/>
                <a:gd name="connsiteX372" fmla="*/ 878761 w 1896181"/>
                <a:gd name="connsiteY372" fmla="*/ 1618067 h 1847938"/>
                <a:gd name="connsiteX373" fmla="*/ 869723 w 1896181"/>
                <a:gd name="connsiteY373" fmla="*/ 1608267 h 1847938"/>
                <a:gd name="connsiteX374" fmla="*/ 860686 w 1896181"/>
                <a:gd name="connsiteY374" fmla="*/ 1614300 h 1847938"/>
                <a:gd name="connsiteX375" fmla="*/ 858420 w 1896181"/>
                <a:gd name="connsiteY375" fmla="*/ 1625603 h 1847938"/>
                <a:gd name="connsiteX376" fmla="*/ 860686 w 1896181"/>
                <a:gd name="connsiteY376" fmla="*/ 1639911 h 1847938"/>
                <a:gd name="connsiteX377" fmla="*/ 874994 w 1896181"/>
                <a:gd name="connsiteY377" fmla="*/ 1649711 h 1847938"/>
                <a:gd name="connsiteX378" fmla="*/ 862188 w 1896181"/>
                <a:gd name="connsiteY378" fmla="*/ 1673079 h 1847938"/>
                <a:gd name="connsiteX379" fmla="*/ 832810 w 1896181"/>
                <a:gd name="connsiteY379" fmla="*/ 1676084 h 1847938"/>
                <a:gd name="connsiteX380" fmla="*/ 795134 w 1896181"/>
                <a:gd name="connsiteY380" fmla="*/ 1657246 h 1847938"/>
                <a:gd name="connsiteX381" fmla="*/ 790603 w 1896181"/>
                <a:gd name="connsiteY381" fmla="*/ 1648948 h 1847938"/>
                <a:gd name="connsiteX382" fmla="*/ 780803 w 1896181"/>
                <a:gd name="connsiteY382" fmla="*/ 1648948 h 1847938"/>
                <a:gd name="connsiteX383" fmla="*/ 777035 w 1896181"/>
                <a:gd name="connsiteY383" fmla="*/ 1660251 h 1847938"/>
                <a:gd name="connsiteX384" fmla="*/ 771002 w 1896181"/>
                <a:gd name="connsiteY384" fmla="*/ 1656483 h 1847938"/>
                <a:gd name="connsiteX385" fmla="*/ 755932 w 1896181"/>
                <a:gd name="connsiteY385" fmla="*/ 1628608 h 1847938"/>
                <a:gd name="connsiteX386" fmla="*/ 731824 w 1896181"/>
                <a:gd name="connsiteY386" fmla="*/ 1622575 h 1847938"/>
                <a:gd name="connsiteX387" fmla="*/ 721284 w 1896181"/>
                <a:gd name="connsiteY387" fmla="*/ 1633878 h 1847938"/>
                <a:gd name="connsiteX388" fmla="*/ 716014 w 1896181"/>
                <a:gd name="connsiteY388" fmla="*/ 1626343 h 1847938"/>
                <a:gd name="connsiteX389" fmla="*/ 722046 w 1896181"/>
                <a:gd name="connsiteY389" fmla="*/ 1612774 h 1847938"/>
                <a:gd name="connsiteX390" fmla="*/ 708478 w 1896181"/>
                <a:gd name="connsiteY390" fmla="*/ 1602974 h 1847938"/>
                <a:gd name="connsiteX391" fmla="*/ 688877 w 1896181"/>
                <a:gd name="connsiteY391" fmla="*/ 1590169 h 1847938"/>
                <a:gd name="connsiteX392" fmla="*/ 673044 w 1896181"/>
                <a:gd name="connsiteY392" fmla="*/ 1569828 h 1847938"/>
                <a:gd name="connsiteX393" fmla="*/ 653443 w 1896181"/>
                <a:gd name="connsiteY393" fmla="*/ 1563795 h 1847938"/>
                <a:gd name="connsiteX394" fmla="*/ 636870 w 1896181"/>
                <a:gd name="connsiteY394" fmla="*/ 1555497 h 1847938"/>
                <a:gd name="connsiteX395" fmla="*/ 615028 w 1896181"/>
                <a:gd name="connsiteY395" fmla="*/ 1542692 h 1847938"/>
                <a:gd name="connsiteX396" fmla="*/ 603725 w 1896181"/>
                <a:gd name="connsiteY396" fmla="*/ 1571330 h 1847938"/>
                <a:gd name="connsiteX397" fmla="*/ 603725 w 1896181"/>
                <a:gd name="connsiteY397" fmla="*/ 1588666 h 1847938"/>
                <a:gd name="connsiteX398" fmla="*/ 590919 w 1896181"/>
                <a:gd name="connsiteY398" fmla="*/ 1590169 h 1847938"/>
                <a:gd name="connsiteX399" fmla="*/ 578854 w 1896181"/>
                <a:gd name="connsiteY399" fmla="*/ 1570568 h 1847938"/>
                <a:gd name="connsiteX400" fmla="*/ 553983 w 1896181"/>
                <a:gd name="connsiteY400" fmla="*/ 1578103 h 1847938"/>
                <a:gd name="connsiteX401" fmla="*/ 539675 w 1896181"/>
                <a:gd name="connsiteY401" fmla="*/ 1574335 h 1847938"/>
                <a:gd name="connsiteX402" fmla="*/ 529875 w 1896181"/>
                <a:gd name="connsiteY402" fmla="*/ 1584875 h 1847938"/>
                <a:gd name="connsiteX403" fmla="*/ 517809 w 1896181"/>
                <a:gd name="connsiteY403" fmla="*/ 1578103 h 1847938"/>
                <a:gd name="connsiteX404" fmla="*/ 500473 w 1896181"/>
                <a:gd name="connsiteY404" fmla="*/ 1590169 h 1847938"/>
                <a:gd name="connsiteX405" fmla="*/ 466565 w 1896181"/>
                <a:gd name="connsiteY405" fmla="*/ 1583396 h 1847938"/>
                <a:gd name="connsiteX406" fmla="*/ 452257 w 1896181"/>
                <a:gd name="connsiteY406" fmla="*/ 1591694 h 1847938"/>
                <a:gd name="connsiteX407" fmla="*/ 426646 w 1896181"/>
                <a:gd name="connsiteY407" fmla="*/ 1596225 h 1847938"/>
                <a:gd name="connsiteX408" fmla="*/ 396505 w 1896181"/>
                <a:gd name="connsiteY408" fmla="*/ 1571354 h 1847938"/>
                <a:gd name="connsiteX409" fmla="*/ 365601 w 1896181"/>
                <a:gd name="connsiteY409" fmla="*/ 1566084 h 1847938"/>
                <a:gd name="connsiteX410" fmla="*/ 365601 w 1896181"/>
                <a:gd name="connsiteY410" fmla="*/ 1551013 h 1847938"/>
                <a:gd name="connsiteX411" fmla="*/ 352033 w 1896181"/>
                <a:gd name="connsiteY411" fmla="*/ 1534440 h 1847938"/>
                <a:gd name="connsiteX412" fmla="*/ 359569 w 1896181"/>
                <a:gd name="connsiteY412" fmla="*/ 1524640 h 1847938"/>
                <a:gd name="connsiteX413" fmla="*/ 349028 w 1896181"/>
                <a:gd name="connsiteY413" fmla="*/ 1501271 h 1847938"/>
                <a:gd name="connsiteX414" fmla="*/ 325660 w 1896181"/>
                <a:gd name="connsiteY414" fmla="*/ 1500508 h 1847938"/>
                <a:gd name="connsiteX415" fmla="*/ 319627 w 1896181"/>
                <a:gd name="connsiteY415" fmla="*/ 1535920 h 1847938"/>
                <a:gd name="connsiteX416" fmla="*/ 301552 w 1896181"/>
                <a:gd name="connsiteY416" fmla="*/ 1555520 h 1847938"/>
                <a:gd name="connsiteX417" fmla="*/ 291752 w 1896181"/>
                <a:gd name="connsiteY417" fmla="*/ 1550250 h 1847938"/>
                <a:gd name="connsiteX418" fmla="*/ 280449 w 1896181"/>
                <a:gd name="connsiteY418" fmla="*/ 1518607 h 1847938"/>
                <a:gd name="connsiteX419" fmla="*/ 260848 w 1896181"/>
                <a:gd name="connsiteY419" fmla="*/ 1524640 h 1847938"/>
                <a:gd name="connsiteX420" fmla="*/ 250308 w 1896181"/>
                <a:gd name="connsiteY420" fmla="*/ 1514100 h 1847938"/>
                <a:gd name="connsiteX421" fmla="*/ 232232 w 1896181"/>
                <a:gd name="connsiteY421" fmla="*/ 1516365 h 1847938"/>
                <a:gd name="connsiteX422" fmla="*/ 209627 w 1896181"/>
                <a:gd name="connsiteY422" fmla="*/ 1506564 h 1847938"/>
                <a:gd name="connsiteX423" fmla="*/ 184016 w 1896181"/>
                <a:gd name="connsiteY423" fmla="*/ 1503560 h 1847938"/>
                <a:gd name="connsiteX424" fmla="*/ 171211 w 1896181"/>
                <a:gd name="connsiteY424" fmla="*/ 1511095 h 1847938"/>
                <a:gd name="connsiteX425" fmla="*/ 159145 w 1896181"/>
                <a:gd name="connsiteY425" fmla="*/ 1505825 h 1847938"/>
                <a:gd name="connsiteX426" fmla="*/ 118464 w 1896181"/>
                <a:gd name="connsiteY426" fmla="*/ 1479451 h 1847938"/>
                <a:gd name="connsiteX427" fmla="*/ 95858 w 1896181"/>
                <a:gd name="connsiteY427" fmla="*/ 1483219 h 1847938"/>
                <a:gd name="connsiteX428" fmla="*/ 75518 w 1896181"/>
                <a:gd name="connsiteY428" fmla="*/ 1473419 h 1847938"/>
                <a:gd name="connsiteX429" fmla="*/ 67220 w 1896181"/>
                <a:gd name="connsiteY429" fmla="*/ 1464381 h 1847938"/>
                <a:gd name="connsiteX430" fmla="*/ 65717 w 1896181"/>
                <a:gd name="connsiteY430" fmla="*/ 1438007 h 18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896181" h="1847938">
                  <a:moveTo>
                    <a:pt x="64423" y="1441012"/>
                  </a:moveTo>
                  <a:cubicBezTo>
                    <a:pt x="68190" y="1439510"/>
                    <a:pt x="66688" y="1425179"/>
                    <a:pt x="66688" y="1425179"/>
                  </a:cubicBezTo>
                  <a:lnTo>
                    <a:pt x="56148" y="1420649"/>
                  </a:lnTo>
                  <a:cubicBezTo>
                    <a:pt x="56148" y="1420649"/>
                    <a:pt x="68953" y="1401048"/>
                    <a:pt x="70456" y="1398043"/>
                  </a:cubicBezTo>
                  <a:cubicBezTo>
                    <a:pt x="71958" y="1395038"/>
                    <a:pt x="64423" y="1387503"/>
                    <a:pt x="63683" y="1382972"/>
                  </a:cubicBezTo>
                  <a:cubicBezTo>
                    <a:pt x="62920" y="1378442"/>
                    <a:pt x="61418" y="1362632"/>
                    <a:pt x="61418" y="1358101"/>
                  </a:cubicBezTo>
                  <a:cubicBezTo>
                    <a:pt x="61418" y="1353571"/>
                    <a:pt x="64423" y="1351329"/>
                    <a:pt x="66688" y="1346036"/>
                  </a:cubicBezTo>
                  <a:cubicBezTo>
                    <a:pt x="68953" y="1340766"/>
                    <a:pt x="59915" y="1337738"/>
                    <a:pt x="56148" y="1337738"/>
                  </a:cubicBezTo>
                  <a:cubicBezTo>
                    <a:pt x="52380" y="1337738"/>
                    <a:pt x="51617" y="1342268"/>
                    <a:pt x="50878" y="1346036"/>
                  </a:cubicBezTo>
                  <a:cubicBezTo>
                    <a:pt x="50115" y="1349804"/>
                    <a:pt x="39575" y="1346799"/>
                    <a:pt x="36570" y="1346799"/>
                  </a:cubicBezTo>
                  <a:cubicBezTo>
                    <a:pt x="33565" y="1346799"/>
                    <a:pt x="23765" y="1352831"/>
                    <a:pt x="19997" y="1354334"/>
                  </a:cubicBezTo>
                  <a:cubicBezTo>
                    <a:pt x="16229" y="1355836"/>
                    <a:pt x="16992" y="1349064"/>
                    <a:pt x="15467" y="1344533"/>
                  </a:cubicBezTo>
                  <a:cubicBezTo>
                    <a:pt x="13941" y="1340003"/>
                    <a:pt x="20737" y="1336235"/>
                    <a:pt x="22239" y="1333993"/>
                  </a:cubicBezTo>
                  <a:cubicBezTo>
                    <a:pt x="23742" y="1331728"/>
                    <a:pt x="22239" y="1323453"/>
                    <a:pt x="23002" y="1318160"/>
                  </a:cubicBezTo>
                  <a:cubicBezTo>
                    <a:pt x="23765" y="1312890"/>
                    <a:pt x="21500" y="1297820"/>
                    <a:pt x="21500" y="1294791"/>
                  </a:cubicBezTo>
                  <a:cubicBezTo>
                    <a:pt x="21500" y="1291764"/>
                    <a:pt x="13964" y="1280484"/>
                    <a:pt x="9434" y="1277456"/>
                  </a:cubicBezTo>
                  <a:cubicBezTo>
                    <a:pt x="4904" y="1274428"/>
                    <a:pt x="5666" y="1263888"/>
                    <a:pt x="5666" y="1260120"/>
                  </a:cubicBezTo>
                  <a:cubicBezTo>
                    <a:pt x="5666" y="1256352"/>
                    <a:pt x="3401" y="1251082"/>
                    <a:pt x="396" y="1248055"/>
                  </a:cubicBezTo>
                  <a:cubicBezTo>
                    <a:pt x="-2608" y="1245026"/>
                    <a:pt x="12462" y="1232221"/>
                    <a:pt x="12462" y="1232221"/>
                  </a:cubicBezTo>
                  <a:cubicBezTo>
                    <a:pt x="12462" y="1232221"/>
                    <a:pt x="22262" y="1234486"/>
                    <a:pt x="23765" y="1238254"/>
                  </a:cubicBezTo>
                  <a:cubicBezTo>
                    <a:pt x="25267" y="1242022"/>
                    <a:pt x="33565" y="1237491"/>
                    <a:pt x="37333" y="1235249"/>
                  </a:cubicBezTo>
                  <a:cubicBezTo>
                    <a:pt x="41100" y="1232984"/>
                    <a:pt x="41100" y="1220942"/>
                    <a:pt x="41863" y="1215648"/>
                  </a:cubicBezTo>
                  <a:cubicBezTo>
                    <a:pt x="42626" y="1210378"/>
                    <a:pt x="47896" y="1201341"/>
                    <a:pt x="50161" y="1198313"/>
                  </a:cubicBezTo>
                  <a:cubicBezTo>
                    <a:pt x="52426" y="1195308"/>
                    <a:pt x="76535" y="1206611"/>
                    <a:pt x="82568" y="1207350"/>
                  </a:cubicBezTo>
                  <a:cubicBezTo>
                    <a:pt x="88600" y="1208113"/>
                    <a:pt x="91605" y="1198313"/>
                    <a:pt x="93870" y="1195285"/>
                  </a:cubicBezTo>
                  <a:cubicBezTo>
                    <a:pt x="96136" y="1192280"/>
                    <a:pt x="96136" y="1153841"/>
                    <a:pt x="96136" y="1150073"/>
                  </a:cubicBezTo>
                  <a:cubicBezTo>
                    <a:pt x="96136" y="1146306"/>
                    <a:pt x="82568" y="1144803"/>
                    <a:pt x="80302" y="1141775"/>
                  </a:cubicBezTo>
                  <a:cubicBezTo>
                    <a:pt x="78037" y="1138770"/>
                    <a:pt x="91605" y="1135742"/>
                    <a:pt x="95373" y="1133477"/>
                  </a:cubicBezTo>
                  <a:cubicBezTo>
                    <a:pt x="99140" y="1131212"/>
                    <a:pt x="99140" y="1123677"/>
                    <a:pt x="99140" y="1123677"/>
                  </a:cubicBezTo>
                  <a:cubicBezTo>
                    <a:pt x="99140" y="1123677"/>
                    <a:pt x="129281" y="1144780"/>
                    <a:pt x="134551" y="1147785"/>
                  </a:cubicBezTo>
                  <a:cubicBezTo>
                    <a:pt x="139822" y="1150790"/>
                    <a:pt x="168460" y="1159088"/>
                    <a:pt x="173730" y="1161353"/>
                  </a:cubicBezTo>
                  <a:cubicBezTo>
                    <a:pt x="179000" y="1163618"/>
                    <a:pt x="183530" y="1151553"/>
                    <a:pt x="185033" y="1144780"/>
                  </a:cubicBezTo>
                  <a:cubicBezTo>
                    <a:pt x="186535" y="1138008"/>
                    <a:pt x="196336" y="1113876"/>
                    <a:pt x="196336" y="1110871"/>
                  </a:cubicBezTo>
                  <a:cubicBezTo>
                    <a:pt x="196336" y="1107867"/>
                    <a:pt x="216676" y="1092033"/>
                    <a:pt x="216676" y="1092033"/>
                  </a:cubicBezTo>
                  <a:cubicBezTo>
                    <a:pt x="216676" y="1092033"/>
                    <a:pt x="216676" y="1051352"/>
                    <a:pt x="215914" y="1046822"/>
                  </a:cubicBezTo>
                  <a:cubicBezTo>
                    <a:pt x="215151" y="1042291"/>
                    <a:pt x="203108" y="1026481"/>
                    <a:pt x="200080" y="1024216"/>
                  </a:cubicBezTo>
                  <a:cubicBezTo>
                    <a:pt x="197075" y="1021951"/>
                    <a:pt x="207616" y="1012913"/>
                    <a:pt x="209881" y="1011411"/>
                  </a:cubicBezTo>
                  <a:cubicBezTo>
                    <a:pt x="212146" y="1009908"/>
                    <a:pt x="209118" y="979767"/>
                    <a:pt x="209118" y="976000"/>
                  </a:cubicBezTo>
                  <a:cubicBezTo>
                    <a:pt x="209118" y="972232"/>
                    <a:pt x="215890" y="953394"/>
                    <a:pt x="215890" y="950389"/>
                  </a:cubicBezTo>
                  <a:cubicBezTo>
                    <a:pt x="215890" y="947384"/>
                    <a:pt x="200820" y="943617"/>
                    <a:pt x="197052" y="941351"/>
                  </a:cubicBezTo>
                  <a:cubicBezTo>
                    <a:pt x="193285" y="939086"/>
                    <a:pt x="204587" y="925518"/>
                    <a:pt x="207592" y="924016"/>
                  </a:cubicBezTo>
                  <a:cubicBezTo>
                    <a:pt x="210597" y="922513"/>
                    <a:pt x="199295" y="912713"/>
                    <a:pt x="195527" y="909708"/>
                  </a:cubicBezTo>
                  <a:cubicBezTo>
                    <a:pt x="191759" y="906703"/>
                    <a:pt x="207592" y="902935"/>
                    <a:pt x="212863" y="902173"/>
                  </a:cubicBezTo>
                  <a:cubicBezTo>
                    <a:pt x="218133" y="901410"/>
                    <a:pt x="217393" y="887865"/>
                    <a:pt x="217393" y="883335"/>
                  </a:cubicBezTo>
                  <a:cubicBezTo>
                    <a:pt x="217393" y="878804"/>
                    <a:pt x="194787" y="867501"/>
                    <a:pt x="194787" y="867501"/>
                  </a:cubicBezTo>
                  <a:cubicBezTo>
                    <a:pt x="194787" y="867501"/>
                    <a:pt x="199318" y="857701"/>
                    <a:pt x="203085" y="853193"/>
                  </a:cubicBezTo>
                  <a:cubicBezTo>
                    <a:pt x="206853" y="848663"/>
                    <a:pt x="211383" y="844156"/>
                    <a:pt x="215890" y="843393"/>
                  </a:cubicBezTo>
                  <a:cubicBezTo>
                    <a:pt x="220421" y="842630"/>
                    <a:pt x="220421" y="838123"/>
                    <a:pt x="220421" y="834356"/>
                  </a:cubicBezTo>
                  <a:cubicBezTo>
                    <a:pt x="220421" y="830588"/>
                    <a:pt x="227193" y="829825"/>
                    <a:pt x="231724" y="829825"/>
                  </a:cubicBezTo>
                  <a:cubicBezTo>
                    <a:pt x="236254" y="829825"/>
                    <a:pt x="237757" y="821527"/>
                    <a:pt x="240761" y="816257"/>
                  </a:cubicBezTo>
                  <a:cubicBezTo>
                    <a:pt x="243766" y="810987"/>
                    <a:pt x="240761" y="802689"/>
                    <a:pt x="238496" y="797419"/>
                  </a:cubicBezTo>
                  <a:cubicBezTo>
                    <a:pt x="236231" y="792149"/>
                    <a:pt x="244529" y="789884"/>
                    <a:pt x="249036" y="788381"/>
                  </a:cubicBezTo>
                  <a:cubicBezTo>
                    <a:pt x="253544" y="786879"/>
                    <a:pt x="250539" y="777841"/>
                    <a:pt x="250539" y="774813"/>
                  </a:cubicBezTo>
                  <a:cubicBezTo>
                    <a:pt x="250539" y="771785"/>
                    <a:pt x="245269" y="769543"/>
                    <a:pt x="240738" y="768780"/>
                  </a:cubicBezTo>
                  <a:cubicBezTo>
                    <a:pt x="236208" y="768017"/>
                    <a:pt x="248273" y="760482"/>
                    <a:pt x="253544" y="757478"/>
                  </a:cubicBezTo>
                  <a:cubicBezTo>
                    <a:pt x="258814" y="754473"/>
                    <a:pt x="257311" y="744672"/>
                    <a:pt x="258074" y="739402"/>
                  </a:cubicBezTo>
                  <a:cubicBezTo>
                    <a:pt x="258837" y="734132"/>
                    <a:pt x="243766" y="719062"/>
                    <a:pt x="243766" y="719062"/>
                  </a:cubicBezTo>
                  <a:cubicBezTo>
                    <a:pt x="243766" y="719062"/>
                    <a:pt x="261102" y="701726"/>
                    <a:pt x="263367" y="700223"/>
                  </a:cubicBezTo>
                  <a:cubicBezTo>
                    <a:pt x="265632" y="698721"/>
                    <a:pt x="264870" y="679120"/>
                    <a:pt x="264870" y="675353"/>
                  </a:cubicBezTo>
                  <a:cubicBezTo>
                    <a:pt x="264870" y="671585"/>
                    <a:pt x="279940" y="674590"/>
                    <a:pt x="282945" y="674590"/>
                  </a:cubicBezTo>
                  <a:cubicBezTo>
                    <a:pt x="285950" y="674590"/>
                    <a:pt x="285210" y="651984"/>
                    <a:pt x="285210" y="648979"/>
                  </a:cubicBezTo>
                  <a:cubicBezTo>
                    <a:pt x="285210" y="645974"/>
                    <a:pt x="289741" y="640681"/>
                    <a:pt x="295010" y="638439"/>
                  </a:cubicBezTo>
                  <a:cubicBezTo>
                    <a:pt x="300281" y="636174"/>
                    <a:pt x="306313" y="635434"/>
                    <a:pt x="310844" y="635434"/>
                  </a:cubicBezTo>
                  <a:cubicBezTo>
                    <a:pt x="315374" y="635434"/>
                    <a:pt x="319142" y="654272"/>
                    <a:pt x="318379" y="658803"/>
                  </a:cubicBezTo>
                  <a:cubicBezTo>
                    <a:pt x="317616" y="663333"/>
                    <a:pt x="326677" y="658803"/>
                    <a:pt x="331184" y="657300"/>
                  </a:cubicBezTo>
                  <a:cubicBezTo>
                    <a:pt x="335692" y="655798"/>
                    <a:pt x="340985" y="648263"/>
                    <a:pt x="344752" y="645998"/>
                  </a:cubicBezTo>
                  <a:cubicBezTo>
                    <a:pt x="348520" y="643732"/>
                    <a:pt x="356818" y="649002"/>
                    <a:pt x="360586" y="652770"/>
                  </a:cubicBezTo>
                  <a:cubicBezTo>
                    <a:pt x="364353" y="656537"/>
                    <a:pt x="374154" y="646737"/>
                    <a:pt x="378661" y="645235"/>
                  </a:cubicBezTo>
                  <a:cubicBezTo>
                    <a:pt x="383168" y="643732"/>
                    <a:pt x="392969" y="658803"/>
                    <a:pt x="395234" y="661808"/>
                  </a:cubicBezTo>
                  <a:cubicBezTo>
                    <a:pt x="397499" y="664812"/>
                    <a:pt x="404272" y="666338"/>
                    <a:pt x="407300" y="666338"/>
                  </a:cubicBezTo>
                  <a:cubicBezTo>
                    <a:pt x="410328" y="666338"/>
                    <a:pt x="417840" y="672371"/>
                    <a:pt x="420105" y="675376"/>
                  </a:cubicBezTo>
                  <a:cubicBezTo>
                    <a:pt x="422370" y="678381"/>
                    <a:pt x="441948" y="675376"/>
                    <a:pt x="441948" y="675376"/>
                  </a:cubicBezTo>
                  <a:cubicBezTo>
                    <a:pt x="441948" y="675376"/>
                    <a:pt x="446478" y="658803"/>
                    <a:pt x="447981" y="654272"/>
                  </a:cubicBezTo>
                  <a:cubicBezTo>
                    <a:pt x="449483" y="649742"/>
                    <a:pt x="450986" y="622629"/>
                    <a:pt x="450986" y="622629"/>
                  </a:cubicBezTo>
                  <a:cubicBezTo>
                    <a:pt x="450986" y="622629"/>
                    <a:pt x="460023" y="619624"/>
                    <a:pt x="463051" y="618861"/>
                  </a:cubicBezTo>
                  <a:cubicBezTo>
                    <a:pt x="466056" y="618098"/>
                    <a:pt x="467582" y="609824"/>
                    <a:pt x="468321" y="606056"/>
                  </a:cubicBezTo>
                  <a:cubicBezTo>
                    <a:pt x="469084" y="602288"/>
                    <a:pt x="473591" y="600786"/>
                    <a:pt x="475857" y="597758"/>
                  </a:cubicBezTo>
                  <a:cubicBezTo>
                    <a:pt x="478122" y="594753"/>
                    <a:pt x="480387" y="587218"/>
                    <a:pt x="481889" y="582688"/>
                  </a:cubicBezTo>
                  <a:cubicBezTo>
                    <a:pt x="483392" y="578157"/>
                    <a:pt x="502230" y="551784"/>
                    <a:pt x="502230" y="551784"/>
                  </a:cubicBezTo>
                  <a:cubicBezTo>
                    <a:pt x="502230" y="551784"/>
                    <a:pt x="493192" y="544249"/>
                    <a:pt x="489425" y="539718"/>
                  </a:cubicBezTo>
                  <a:cubicBezTo>
                    <a:pt x="485657" y="535188"/>
                    <a:pt x="476619" y="514107"/>
                    <a:pt x="476619" y="514107"/>
                  </a:cubicBezTo>
                  <a:cubicBezTo>
                    <a:pt x="476619" y="514107"/>
                    <a:pt x="476619" y="514107"/>
                    <a:pt x="470587" y="515610"/>
                  </a:cubicBezTo>
                  <a:cubicBezTo>
                    <a:pt x="464554" y="517112"/>
                    <a:pt x="463814" y="502805"/>
                    <a:pt x="463814" y="496009"/>
                  </a:cubicBezTo>
                  <a:cubicBezTo>
                    <a:pt x="463814" y="489236"/>
                    <a:pt x="468345" y="493744"/>
                    <a:pt x="472852" y="493744"/>
                  </a:cubicBezTo>
                  <a:cubicBezTo>
                    <a:pt x="477359" y="493744"/>
                    <a:pt x="469084" y="475668"/>
                    <a:pt x="467582" y="471901"/>
                  </a:cubicBezTo>
                  <a:cubicBezTo>
                    <a:pt x="466079" y="468133"/>
                    <a:pt x="478122" y="460598"/>
                    <a:pt x="480387" y="459095"/>
                  </a:cubicBezTo>
                  <a:cubicBezTo>
                    <a:pt x="482652" y="457593"/>
                    <a:pt x="466079" y="436490"/>
                    <a:pt x="465316" y="429717"/>
                  </a:cubicBezTo>
                  <a:cubicBezTo>
                    <a:pt x="464554" y="422945"/>
                    <a:pt x="466079" y="418414"/>
                    <a:pt x="468321" y="413145"/>
                  </a:cubicBezTo>
                  <a:cubicBezTo>
                    <a:pt x="470587" y="407874"/>
                    <a:pt x="463791" y="389036"/>
                    <a:pt x="463791" y="389036"/>
                  </a:cubicBezTo>
                  <a:cubicBezTo>
                    <a:pt x="463791" y="389036"/>
                    <a:pt x="490164" y="377733"/>
                    <a:pt x="493932" y="376231"/>
                  </a:cubicBezTo>
                  <a:cubicBezTo>
                    <a:pt x="497700" y="374728"/>
                    <a:pt x="524073" y="395832"/>
                    <a:pt x="524073" y="395832"/>
                  </a:cubicBezTo>
                  <a:lnTo>
                    <a:pt x="542148" y="384529"/>
                  </a:lnTo>
                  <a:cubicBezTo>
                    <a:pt x="542148" y="384529"/>
                    <a:pt x="542148" y="384529"/>
                    <a:pt x="544413" y="387534"/>
                  </a:cubicBezTo>
                  <a:cubicBezTo>
                    <a:pt x="546679" y="390539"/>
                    <a:pt x="551949" y="387534"/>
                    <a:pt x="554214" y="384529"/>
                  </a:cubicBezTo>
                  <a:cubicBezTo>
                    <a:pt x="556479" y="381524"/>
                    <a:pt x="558744" y="370961"/>
                    <a:pt x="558744" y="370961"/>
                  </a:cubicBezTo>
                  <a:cubicBezTo>
                    <a:pt x="558744" y="370961"/>
                    <a:pt x="589648" y="367193"/>
                    <a:pt x="594155" y="366430"/>
                  </a:cubicBezTo>
                  <a:cubicBezTo>
                    <a:pt x="598686" y="365668"/>
                    <a:pt x="609989" y="373966"/>
                    <a:pt x="615259" y="376231"/>
                  </a:cubicBezTo>
                  <a:cubicBezTo>
                    <a:pt x="620529" y="378496"/>
                    <a:pt x="623557" y="355890"/>
                    <a:pt x="624296" y="351360"/>
                  </a:cubicBezTo>
                  <a:cubicBezTo>
                    <a:pt x="625059" y="346830"/>
                    <a:pt x="628064" y="346830"/>
                    <a:pt x="631832" y="346830"/>
                  </a:cubicBezTo>
                  <a:cubicBezTo>
                    <a:pt x="635599" y="346830"/>
                    <a:pt x="635599" y="337792"/>
                    <a:pt x="635599" y="331759"/>
                  </a:cubicBezTo>
                  <a:cubicBezTo>
                    <a:pt x="635599" y="325726"/>
                    <a:pt x="634836" y="322721"/>
                    <a:pt x="632594" y="321219"/>
                  </a:cubicBezTo>
                  <a:cubicBezTo>
                    <a:pt x="630329" y="319717"/>
                    <a:pt x="628064" y="321219"/>
                    <a:pt x="625059" y="322721"/>
                  </a:cubicBezTo>
                  <a:cubicBezTo>
                    <a:pt x="622054" y="324224"/>
                    <a:pt x="612254" y="314423"/>
                    <a:pt x="609989" y="311419"/>
                  </a:cubicBezTo>
                  <a:cubicBezTo>
                    <a:pt x="607723" y="308414"/>
                    <a:pt x="606984" y="291078"/>
                    <a:pt x="606984" y="285808"/>
                  </a:cubicBezTo>
                  <a:cubicBezTo>
                    <a:pt x="606984" y="280538"/>
                    <a:pt x="612254" y="275268"/>
                    <a:pt x="614519" y="273003"/>
                  </a:cubicBezTo>
                  <a:cubicBezTo>
                    <a:pt x="616784" y="270737"/>
                    <a:pt x="617524" y="237592"/>
                    <a:pt x="617524" y="237592"/>
                  </a:cubicBezTo>
                  <a:cubicBezTo>
                    <a:pt x="617524" y="237592"/>
                    <a:pt x="686081" y="215749"/>
                    <a:pt x="690611" y="214223"/>
                  </a:cubicBezTo>
                  <a:cubicBezTo>
                    <a:pt x="695142" y="212697"/>
                    <a:pt x="703416" y="213460"/>
                    <a:pt x="708687" y="214223"/>
                  </a:cubicBezTo>
                  <a:cubicBezTo>
                    <a:pt x="713956" y="214986"/>
                    <a:pt x="726022" y="225526"/>
                    <a:pt x="731292" y="230056"/>
                  </a:cubicBezTo>
                  <a:cubicBezTo>
                    <a:pt x="736562" y="234587"/>
                    <a:pt x="738827" y="217991"/>
                    <a:pt x="738827" y="212721"/>
                  </a:cubicBezTo>
                  <a:cubicBezTo>
                    <a:pt x="738827" y="207450"/>
                    <a:pt x="730529" y="201418"/>
                    <a:pt x="727524" y="196148"/>
                  </a:cubicBezTo>
                  <a:cubicBezTo>
                    <a:pt x="724520" y="190878"/>
                    <a:pt x="731292" y="186347"/>
                    <a:pt x="733558" y="183342"/>
                  </a:cubicBezTo>
                  <a:cubicBezTo>
                    <a:pt x="735823" y="180337"/>
                    <a:pt x="742595" y="181077"/>
                    <a:pt x="746363" y="180337"/>
                  </a:cubicBezTo>
                  <a:cubicBezTo>
                    <a:pt x="750130" y="179575"/>
                    <a:pt x="746363" y="169798"/>
                    <a:pt x="744097" y="165267"/>
                  </a:cubicBezTo>
                  <a:cubicBezTo>
                    <a:pt x="741832" y="160737"/>
                    <a:pt x="744860" y="155467"/>
                    <a:pt x="744860" y="151699"/>
                  </a:cubicBezTo>
                  <a:cubicBezTo>
                    <a:pt x="744860" y="147931"/>
                    <a:pt x="728287" y="143401"/>
                    <a:pt x="723757" y="141898"/>
                  </a:cubicBezTo>
                  <a:cubicBezTo>
                    <a:pt x="719226" y="140396"/>
                    <a:pt x="700388" y="145666"/>
                    <a:pt x="694379" y="147169"/>
                  </a:cubicBezTo>
                  <a:cubicBezTo>
                    <a:pt x="688369" y="148671"/>
                    <a:pt x="704919" y="121558"/>
                    <a:pt x="707184" y="116265"/>
                  </a:cubicBezTo>
                  <a:cubicBezTo>
                    <a:pt x="709449" y="110995"/>
                    <a:pt x="698146" y="91394"/>
                    <a:pt x="698146" y="91394"/>
                  </a:cubicBezTo>
                  <a:cubicBezTo>
                    <a:pt x="698146" y="91394"/>
                    <a:pt x="703416" y="90631"/>
                    <a:pt x="707184" y="87626"/>
                  </a:cubicBezTo>
                  <a:cubicBezTo>
                    <a:pt x="710952" y="84622"/>
                    <a:pt x="710952" y="69551"/>
                    <a:pt x="710952" y="69551"/>
                  </a:cubicBezTo>
                  <a:lnTo>
                    <a:pt x="710952" y="70568"/>
                  </a:lnTo>
                  <a:cubicBezTo>
                    <a:pt x="715713" y="70291"/>
                    <a:pt x="719388" y="70013"/>
                    <a:pt x="719388" y="70013"/>
                  </a:cubicBezTo>
                  <a:lnTo>
                    <a:pt x="754638" y="53232"/>
                  </a:lnTo>
                  <a:cubicBezTo>
                    <a:pt x="759653" y="51221"/>
                    <a:pt x="761664" y="58248"/>
                    <a:pt x="766703" y="63287"/>
                  </a:cubicBezTo>
                  <a:cubicBezTo>
                    <a:pt x="771719" y="68303"/>
                    <a:pt x="793839" y="58271"/>
                    <a:pt x="797838" y="55243"/>
                  </a:cubicBezTo>
                  <a:cubicBezTo>
                    <a:pt x="801837" y="52215"/>
                    <a:pt x="815914" y="43178"/>
                    <a:pt x="815914" y="43178"/>
                  </a:cubicBezTo>
                  <a:cubicBezTo>
                    <a:pt x="815914" y="43178"/>
                    <a:pt x="823957" y="50204"/>
                    <a:pt x="827979" y="56237"/>
                  </a:cubicBezTo>
                  <a:cubicBezTo>
                    <a:pt x="832001" y="62270"/>
                    <a:pt x="836023" y="61253"/>
                    <a:pt x="839028" y="57254"/>
                  </a:cubicBezTo>
                  <a:cubicBezTo>
                    <a:pt x="842033" y="53255"/>
                    <a:pt x="833989" y="42184"/>
                    <a:pt x="832001" y="38162"/>
                  </a:cubicBezTo>
                  <a:cubicBezTo>
                    <a:pt x="830013" y="34140"/>
                    <a:pt x="850076" y="35157"/>
                    <a:pt x="850076" y="35157"/>
                  </a:cubicBezTo>
                  <a:lnTo>
                    <a:pt x="875201" y="0"/>
                  </a:lnTo>
                  <a:lnTo>
                    <a:pt x="888261" y="2011"/>
                  </a:lnTo>
                  <a:cubicBezTo>
                    <a:pt x="888261" y="2011"/>
                    <a:pt x="903840" y="10794"/>
                    <a:pt x="903077" y="14562"/>
                  </a:cubicBezTo>
                  <a:cubicBezTo>
                    <a:pt x="902315" y="18330"/>
                    <a:pt x="891012" y="31898"/>
                    <a:pt x="898547" y="34163"/>
                  </a:cubicBezTo>
                  <a:cubicBezTo>
                    <a:pt x="906082" y="36428"/>
                    <a:pt x="917385" y="37931"/>
                    <a:pt x="915883" y="40936"/>
                  </a:cubicBezTo>
                  <a:cubicBezTo>
                    <a:pt x="914380" y="43940"/>
                    <a:pt x="911352" y="56769"/>
                    <a:pt x="915883" y="56769"/>
                  </a:cubicBezTo>
                  <a:cubicBezTo>
                    <a:pt x="920413" y="56769"/>
                    <a:pt x="930953" y="57531"/>
                    <a:pt x="934721" y="61299"/>
                  </a:cubicBezTo>
                  <a:cubicBezTo>
                    <a:pt x="938488" y="65067"/>
                    <a:pt x="939251" y="69597"/>
                    <a:pt x="946787" y="68834"/>
                  </a:cubicBezTo>
                  <a:cubicBezTo>
                    <a:pt x="954322" y="68072"/>
                    <a:pt x="967127" y="62802"/>
                    <a:pt x="967127" y="62802"/>
                  </a:cubicBezTo>
                  <a:cubicBezTo>
                    <a:pt x="967127" y="62802"/>
                    <a:pt x="967127" y="68834"/>
                    <a:pt x="973900" y="69574"/>
                  </a:cubicBezTo>
                  <a:cubicBezTo>
                    <a:pt x="980672" y="70337"/>
                    <a:pt x="991235" y="74104"/>
                    <a:pt x="995003" y="70337"/>
                  </a:cubicBezTo>
                  <a:cubicBezTo>
                    <a:pt x="998770" y="66569"/>
                    <a:pt x="1007068" y="56769"/>
                    <a:pt x="1007068" y="56769"/>
                  </a:cubicBezTo>
                  <a:cubicBezTo>
                    <a:pt x="1007068" y="56769"/>
                    <a:pt x="1008571" y="62039"/>
                    <a:pt x="1013841" y="65067"/>
                  </a:cubicBezTo>
                  <a:cubicBezTo>
                    <a:pt x="1019111" y="68072"/>
                    <a:pt x="1042479" y="74104"/>
                    <a:pt x="1042479" y="76370"/>
                  </a:cubicBezTo>
                  <a:cubicBezTo>
                    <a:pt x="1042479" y="78635"/>
                    <a:pt x="1038712" y="92943"/>
                    <a:pt x="1041717" y="95208"/>
                  </a:cubicBezTo>
                  <a:cubicBezTo>
                    <a:pt x="1044722" y="97473"/>
                    <a:pt x="1076388" y="114809"/>
                    <a:pt x="1083161" y="116311"/>
                  </a:cubicBezTo>
                  <a:cubicBezTo>
                    <a:pt x="1089933" y="117814"/>
                    <a:pt x="1120837" y="120079"/>
                    <a:pt x="1120837" y="124609"/>
                  </a:cubicBezTo>
                  <a:cubicBezTo>
                    <a:pt x="1120837" y="129139"/>
                    <a:pt x="1120074" y="131382"/>
                    <a:pt x="1123842" y="132144"/>
                  </a:cubicBezTo>
                  <a:cubicBezTo>
                    <a:pt x="1127609" y="132907"/>
                    <a:pt x="1132140" y="133647"/>
                    <a:pt x="1132140" y="137414"/>
                  </a:cubicBezTo>
                  <a:cubicBezTo>
                    <a:pt x="1132140" y="141182"/>
                    <a:pt x="1127609" y="145712"/>
                    <a:pt x="1129874" y="149480"/>
                  </a:cubicBezTo>
                  <a:cubicBezTo>
                    <a:pt x="1132140" y="153248"/>
                    <a:pt x="1141177" y="161546"/>
                    <a:pt x="1147210" y="161546"/>
                  </a:cubicBezTo>
                  <a:cubicBezTo>
                    <a:pt x="1153243" y="161546"/>
                    <a:pt x="1162281" y="162309"/>
                    <a:pt x="1166811" y="157778"/>
                  </a:cubicBezTo>
                  <a:cubicBezTo>
                    <a:pt x="1171341" y="153248"/>
                    <a:pt x="1182644" y="132907"/>
                    <a:pt x="1182644" y="132907"/>
                  </a:cubicBezTo>
                  <a:cubicBezTo>
                    <a:pt x="1182644" y="132907"/>
                    <a:pt x="1205250" y="151745"/>
                    <a:pt x="1212023" y="151745"/>
                  </a:cubicBezTo>
                  <a:cubicBezTo>
                    <a:pt x="1218795" y="151745"/>
                    <a:pt x="1236894" y="149480"/>
                    <a:pt x="1239898" y="144973"/>
                  </a:cubicBezTo>
                  <a:cubicBezTo>
                    <a:pt x="1242903" y="140465"/>
                    <a:pt x="1242903" y="132907"/>
                    <a:pt x="1248936" y="130665"/>
                  </a:cubicBezTo>
                  <a:cubicBezTo>
                    <a:pt x="1254969" y="128400"/>
                    <a:pt x="1264769" y="123130"/>
                    <a:pt x="1267011" y="126897"/>
                  </a:cubicBezTo>
                  <a:cubicBezTo>
                    <a:pt x="1269276" y="130665"/>
                    <a:pt x="1287352" y="141205"/>
                    <a:pt x="1290380" y="140465"/>
                  </a:cubicBezTo>
                  <a:cubicBezTo>
                    <a:pt x="1293385" y="139703"/>
                    <a:pt x="1309981" y="120125"/>
                    <a:pt x="1309981" y="120125"/>
                  </a:cubicBezTo>
                  <a:lnTo>
                    <a:pt x="1297915" y="117120"/>
                  </a:lnTo>
                  <a:cubicBezTo>
                    <a:pt x="1297915" y="117120"/>
                    <a:pt x="1312223" y="93012"/>
                    <a:pt x="1315251" y="92249"/>
                  </a:cubicBezTo>
                  <a:cubicBezTo>
                    <a:pt x="1318256" y="91486"/>
                    <a:pt x="1325791" y="89244"/>
                    <a:pt x="1329559" y="94514"/>
                  </a:cubicBezTo>
                  <a:cubicBezTo>
                    <a:pt x="1333326" y="99784"/>
                    <a:pt x="1338596" y="110348"/>
                    <a:pt x="1343127" y="110348"/>
                  </a:cubicBezTo>
                  <a:cubicBezTo>
                    <a:pt x="1347657" y="110348"/>
                    <a:pt x="1358197" y="104315"/>
                    <a:pt x="1359699" y="107343"/>
                  </a:cubicBezTo>
                  <a:cubicBezTo>
                    <a:pt x="1361202" y="110371"/>
                    <a:pt x="1361202" y="115641"/>
                    <a:pt x="1367998" y="117883"/>
                  </a:cubicBezTo>
                  <a:cubicBezTo>
                    <a:pt x="1374770" y="120148"/>
                    <a:pt x="1383831" y="120888"/>
                    <a:pt x="1384570" y="125418"/>
                  </a:cubicBezTo>
                  <a:cubicBezTo>
                    <a:pt x="1385333" y="129949"/>
                    <a:pt x="1386073" y="143493"/>
                    <a:pt x="1392106" y="145759"/>
                  </a:cubicBezTo>
                  <a:cubicBezTo>
                    <a:pt x="1398138" y="148024"/>
                    <a:pt x="1405674" y="149526"/>
                    <a:pt x="1410181" y="149526"/>
                  </a:cubicBezTo>
                  <a:cubicBezTo>
                    <a:pt x="1414688" y="149526"/>
                    <a:pt x="1418479" y="148764"/>
                    <a:pt x="1422986" y="149526"/>
                  </a:cubicBezTo>
                  <a:cubicBezTo>
                    <a:pt x="1427517" y="150289"/>
                    <a:pt x="1437294" y="155559"/>
                    <a:pt x="1437294" y="155559"/>
                  </a:cubicBezTo>
                  <a:lnTo>
                    <a:pt x="1435792" y="165359"/>
                  </a:lnTo>
                  <a:cubicBezTo>
                    <a:pt x="1435792" y="165359"/>
                    <a:pt x="1450099" y="169127"/>
                    <a:pt x="1453867" y="171392"/>
                  </a:cubicBezTo>
                  <a:cubicBezTo>
                    <a:pt x="1457635" y="173657"/>
                    <a:pt x="1469700" y="182695"/>
                    <a:pt x="1468175" y="188728"/>
                  </a:cubicBezTo>
                  <a:cubicBezTo>
                    <a:pt x="1466649" y="194761"/>
                    <a:pt x="1451602" y="232437"/>
                    <a:pt x="1455369" y="234702"/>
                  </a:cubicBezTo>
                  <a:cubicBezTo>
                    <a:pt x="1459137" y="236967"/>
                    <a:pt x="1466672" y="246005"/>
                    <a:pt x="1467435" y="251275"/>
                  </a:cubicBezTo>
                  <a:cubicBezTo>
                    <a:pt x="1468198" y="256545"/>
                    <a:pt x="1468198" y="274644"/>
                    <a:pt x="1472705" y="276886"/>
                  </a:cubicBezTo>
                  <a:cubicBezTo>
                    <a:pt x="1477236" y="279151"/>
                    <a:pt x="1486273" y="284421"/>
                    <a:pt x="1491543" y="284421"/>
                  </a:cubicBezTo>
                  <a:cubicBezTo>
                    <a:pt x="1496813" y="284421"/>
                    <a:pt x="1525452" y="279151"/>
                    <a:pt x="1525452" y="279151"/>
                  </a:cubicBezTo>
                  <a:cubicBezTo>
                    <a:pt x="1525452" y="279151"/>
                    <a:pt x="1524689" y="293459"/>
                    <a:pt x="1529982" y="297226"/>
                  </a:cubicBezTo>
                  <a:cubicBezTo>
                    <a:pt x="1535252" y="300994"/>
                    <a:pt x="1548058" y="321334"/>
                    <a:pt x="1553351" y="322097"/>
                  </a:cubicBezTo>
                  <a:cubicBezTo>
                    <a:pt x="1558621" y="322860"/>
                    <a:pt x="1560886" y="319092"/>
                    <a:pt x="1564654" y="318330"/>
                  </a:cubicBezTo>
                  <a:cubicBezTo>
                    <a:pt x="1568421" y="317567"/>
                    <a:pt x="1591027" y="316827"/>
                    <a:pt x="1591790" y="321334"/>
                  </a:cubicBezTo>
                  <a:cubicBezTo>
                    <a:pt x="1592553" y="325865"/>
                    <a:pt x="1592553" y="325865"/>
                    <a:pt x="1595557" y="331875"/>
                  </a:cubicBezTo>
                  <a:cubicBezTo>
                    <a:pt x="1598562" y="337884"/>
                    <a:pt x="1603093" y="361253"/>
                    <a:pt x="1598562" y="362778"/>
                  </a:cubicBezTo>
                  <a:cubicBezTo>
                    <a:pt x="1594032" y="364304"/>
                    <a:pt x="1585757" y="366546"/>
                    <a:pt x="1585757" y="370314"/>
                  </a:cubicBezTo>
                  <a:cubicBezTo>
                    <a:pt x="1585757" y="374081"/>
                    <a:pt x="1585757" y="393682"/>
                    <a:pt x="1581227" y="398952"/>
                  </a:cubicBezTo>
                  <a:cubicBezTo>
                    <a:pt x="1576696" y="404222"/>
                    <a:pt x="1554853" y="419293"/>
                    <a:pt x="1556356" y="424563"/>
                  </a:cubicBezTo>
                  <a:cubicBezTo>
                    <a:pt x="1557858" y="429833"/>
                    <a:pt x="1560123" y="435103"/>
                    <a:pt x="1563128" y="438870"/>
                  </a:cubicBezTo>
                  <a:cubicBezTo>
                    <a:pt x="1566133" y="442638"/>
                    <a:pt x="1575933" y="451676"/>
                    <a:pt x="1579701" y="452439"/>
                  </a:cubicBezTo>
                  <a:cubicBezTo>
                    <a:pt x="1583469" y="453201"/>
                    <a:pt x="1584231" y="452439"/>
                    <a:pt x="1588739" y="456206"/>
                  </a:cubicBezTo>
                  <a:cubicBezTo>
                    <a:pt x="1593269" y="459974"/>
                    <a:pt x="1606074" y="471277"/>
                    <a:pt x="1606074" y="474282"/>
                  </a:cubicBezTo>
                  <a:cubicBezTo>
                    <a:pt x="1606074" y="477287"/>
                    <a:pt x="1607577" y="487850"/>
                    <a:pt x="1607577" y="487850"/>
                  </a:cubicBezTo>
                  <a:lnTo>
                    <a:pt x="1619643" y="491617"/>
                  </a:lnTo>
                  <a:cubicBezTo>
                    <a:pt x="1619643" y="491617"/>
                    <a:pt x="1584971" y="508953"/>
                    <a:pt x="1584971" y="513460"/>
                  </a:cubicBezTo>
                  <a:cubicBezTo>
                    <a:pt x="1584971" y="517968"/>
                    <a:pt x="1584208" y="536066"/>
                    <a:pt x="1588739" y="536829"/>
                  </a:cubicBezTo>
                  <a:cubicBezTo>
                    <a:pt x="1593269" y="537592"/>
                    <a:pt x="1604572" y="537592"/>
                    <a:pt x="1610582" y="534563"/>
                  </a:cubicBezTo>
                  <a:cubicBezTo>
                    <a:pt x="1616591" y="531536"/>
                    <a:pt x="1624150" y="529294"/>
                    <a:pt x="1626415" y="529294"/>
                  </a:cubicBezTo>
                  <a:cubicBezTo>
                    <a:pt x="1628680" y="529294"/>
                    <a:pt x="1633187" y="532298"/>
                    <a:pt x="1634713" y="536829"/>
                  </a:cubicBezTo>
                  <a:cubicBezTo>
                    <a:pt x="1636238" y="541359"/>
                    <a:pt x="1639243" y="552662"/>
                    <a:pt x="1633211" y="552662"/>
                  </a:cubicBezTo>
                  <a:cubicBezTo>
                    <a:pt x="1627178" y="552662"/>
                    <a:pt x="1622670" y="554927"/>
                    <a:pt x="1624173" y="558695"/>
                  </a:cubicBezTo>
                  <a:cubicBezTo>
                    <a:pt x="1625675" y="562463"/>
                    <a:pt x="1633211" y="565467"/>
                    <a:pt x="1637741" y="565467"/>
                  </a:cubicBezTo>
                  <a:cubicBezTo>
                    <a:pt x="1642271" y="565467"/>
                    <a:pt x="1647541" y="566970"/>
                    <a:pt x="1649044" y="562463"/>
                  </a:cubicBezTo>
                  <a:cubicBezTo>
                    <a:pt x="1650546" y="557955"/>
                    <a:pt x="1647541" y="553425"/>
                    <a:pt x="1654314" y="553425"/>
                  </a:cubicBezTo>
                  <a:cubicBezTo>
                    <a:pt x="1661086" y="553425"/>
                    <a:pt x="1672389" y="548895"/>
                    <a:pt x="1675417" y="549657"/>
                  </a:cubicBezTo>
                  <a:cubicBezTo>
                    <a:pt x="1678422" y="550420"/>
                    <a:pt x="1682952" y="547392"/>
                    <a:pt x="1683715" y="542885"/>
                  </a:cubicBezTo>
                  <a:cubicBezTo>
                    <a:pt x="1684478" y="538354"/>
                    <a:pt x="1685980" y="524047"/>
                    <a:pt x="1688985" y="522544"/>
                  </a:cubicBezTo>
                  <a:cubicBezTo>
                    <a:pt x="1691990" y="521042"/>
                    <a:pt x="1701790" y="516511"/>
                    <a:pt x="1701790" y="521042"/>
                  </a:cubicBezTo>
                  <a:cubicBezTo>
                    <a:pt x="1701790" y="525572"/>
                    <a:pt x="1702553" y="537615"/>
                    <a:pt x="1705558" y="537615"/>
                  </a:cubicBezTo>
                  <a:cubicBezTo>
                    <a:pt x="1708563" y="537615"/>
                    <a:pt x="1712331" y="538377"/>
                    <a:pt x="1714596" y="534610"/>
                  </a:cubicBezTo>
                  <a:cubicBezTo>
                    <a:pt x="1716861" y="530842"/>
                    <a:pt x="1722131" y="518037"/>
                    <a:pt x="1725136" y="518037"/>
                  </a:cubicBezTo>
                  <a:cubicBezTo>
                    <a:pt x="1728141" y="518037"/>
                    <a:pt x="1738704" y="519539"/>
                    <a:pt x="1739444" y="524809"/>
                  </a:cubicBezTo>
                  <a:cubicBezTo>
                    <a:pt x="1740207" y="530079"/>
                    <a:pt x="1737178" y="533107"/>
                    <a:pt x="1741709" y="533847"/>
                  </a:cubicBezTo>
                  <a:cubicBezTo>
                    <a:pt x="1746239" y="534610"/>
                    <a:pt x="1759784" y="531582"/>
                    <a:pt x="1760547" y="537615"/>
                  </a:cubicBezTo>
                  <a:cubicBezTo>
                    <a:pt x="1761310" y="543648"/>
                    <a:pt x="1758282" y="547415"/>
                    <a:pt x="1762812" y="549680"/>
                  </a:cubicBezTo>
                  <a:cubicBezTo>
                    <a:pt x="1767343" y="551945"/>
                    <a:pt x="1772613" y="555713"/>
                    <a:pt x="1771850" y="559481"/>
                  </a:cubicBezTo>
                  <a:cubicBezTo>
                    <a:pt x="1771087" y="563248"/>
                    <a:pt x="1765817" y="567779"/>
                    <a:pt x="1768082" y="571546"/>
                  </a:cubicBezTo>
                  <a:cubicBezTo>
                    <a:pt x="1770347" y="575314"/>
                    <a:pt x="1785418" y="582849"/>
                    <a:pt x="1791451" y="584352"/>
                  </a:cubicBezTo>
                  <a:cubicBezTo>
                    <a:pt x="1797483" y="585854"/>
                    <a:pt x="1829127" y="589622"/>
                    <a:pt x="1829127" y="593389"/>
                  </a:cubicBezTo>
                  <a:cubicBezTo>
                    <a:pt x="1829127" y="597157"/>
                    <a:pt x="1830630" y="602427"/>
                    <a:pt x="1832895" y="603929"/>
                  </a:cubicBezTo>
                  <a:cubicBezTo>
                    <a:pt x="1835160" y="605432"/>
                    <a:pt x="1841193" y="611465"/>
                    <a:pt x="1841193" y="615995"/>
                  </a:cubicBezTo>
                  <a:cubicBezTo>
                    <a:pt x="1841193" y="620526"/>
                    <a:pt x="1844198" y="628061"/>
                    <a:pt x="1846463" y="628800"/>
                  </a:cubicBezTo>
                  <a:cubicBezTo>
                    <a:pt x="1848728" y="629563"/>
                    <a:pt x="1855500" y="630303"/>
                    <a:pt x="1853998" y="635573"/>
                  </a:cubicBezTo>
                  <a:cubicBezTo>
                    <a:pt x="1852496" y="640843"/>
                    <a:pt x="1847225" y="651406"/>
                    <a:pt x="1850993" y="654411"/>
                  </a:cubicBezTo>
                  <a:cubicBezTo>
                    <a:pt x="1854761" y="657416"/>
                    <a:pt x="1861533" y="658178"/>
                    <a:pt x="1861533" y="661946"/>
                  </a:cubicBezTo>
                  <a:cubicBezTo>
                    <a:pt x="1861533" y="665714"/>
                    <a:pt x="1863035" y="670244"/>
                    <a:pt x="1855500" y="669481"/>
                  </a:cubicBezTo>
                  <a:cubicBezTo>
                    <a:pt x="1847965" y="668719"/>
                    <a:pt x="1823857" y="664951"/>
                    <a:pt x="1823857" y="664951"/>
                  </a:cubicBezTo>
                  <a:lnTo>
                    <a:pt x="1822354" y="677756"/>
                  </a:lnTo>
                  <a:cubicBezTo>
                    <a:pt x="1822354" y="677756"/>
                    <a:pt x="1836662" y="678519"/>
                    <a:pt x="1836662" y="681524"/>
                  </a:cubicBezTo>
                  <a:cubicBezTo>
                    <a:pt x="1836662" y="684529"/>
                    <a:pt x="1835899" y="695832"/>
                    <a:pt x="1837425" y="698860"/>
                  </a:cubicBezTo>
                  <a:cubicBezTo>
                    <a:pt x="1838951" y="701888"/>
                    <a:pt x="1844960" y="722228"/>
                    <a:pt x="1844960" y="727498"/>
                  </a:cubicBezTo>
                  <a:cubicBezTo>
                    <a:pt x="1844960" y="732768"/>
                    <a:pt x="1838927" y="753109"/>
                    <a:pt x="1838927" y="753109"/>
                  </a:cubicBezTo>
                  <a:cubicBezTo>
                    <a:pt x="1838927" y="753109"/>
                    <a:pt x="1853998" y="757639"/>
                    <a:pt x="1860770" y="759881"/>
                  </a:cubicBezTo>
                  <a:cubicBezTo>
                    <a:pt x="1867543" y="762147"/>
                    <a:pt x="1877343" y="767416"/>
                    <a:pt x="1880371" y="770421"/>
                  </a:cubicBezTo>
                  <a:cubicBezTo>
                    <a:pt x="1883399" y="773426"/>
                    <a:pt x="1894679" y="777194"/>
                    <a:pt x="1894679" y="777194"/>
                  </a:cubicBezTo>
                  <a:lnTo>
                    <a:pt x="1896182" y="834471"/>
                  </a:lnTo>
                  <a:cubicBezTo>
                    <a:pt x="1896182" y="834471"/>
                    <a:pt x="1874338" y="845011"/>
                    <a:pt x="1874338" y="848779"/>
                  </a:cubicBezTo>
                  <a:cubicBezTo>
                    <a:pt x="1874338" y="852546"/>
                    <a:pt x="1875841" y="859319"/>
                    <a:pt x="1870571" y="859319"/>
                  </a:cubicBezTo>
                  <a:cubicBezTo>
                    <a:pt x="1865301" y="859319"/>
                    <a:pt x="1857766" y="857816"/>
                    <a:pt x="1853998" y="854788"/>
                  </a:cubicBezTo>
                  <a:cubicBezTo>
                    <a:pt x="1850230" y="851784"/>
                    <a:pt x="1842695" y="845751"/>
                    <a:pt x="1839690" y="848756"/>
                  </a:cubicBezTo>
                  <a:cubicBezTo>
                    <a:pt x="1836685" y="851760"/>
                    <a:pt x="1827625" y="851760"/>
                    <a:pt x="1821615" y="851760"/>
                  </a:cubicBezTo>
                  <a:cubicBezTo>
                    <a:pt x="1815605" y="851760"/>
                    <a:pt x="1808810" y="847993"/>
                    <a:pt x="1804279" y="844225"/>
                  </a:cubicBezTo>
                  <a:cubicBezTo>
                    <a:pt x="1799749" y="840458"/>
                    <a:pt x="1792214" y="832923"/>
                    <a:pt x="1788446" y="832923"/>
                  </a:cubicBezTo>
                  <a:cubicBezTo>
                    <a:pt x="1784678" y="832923"/>
                    <a:pt x="1775641" y="832923"/>
                    <a:pt x="1772613" y="829155"/>
                  </a:cubicBezTo>
                  <a:cubicBezTo>
                    <a:pt x="1769608" y="825387"/>
                    <a:pt x="1762073" y="817089"/>
                    <a:pt x="1762073" y="817089"/>
                  </a:cubicBezTo>
                  <a:cubicBezTo>
                    <a:pt x="1762073" y="817089"/>
                    <a:pt x="1737202" y="820857"/>
                    <a:pt x="1737202" y="824624"/>
                  </a:cubicBezTo>
                  <a:cubicBezTo>
                    <a:pt x="1737202" y="828392"/>
                    <a:pt x="1738704" y="833662"/>
                    <a:pt x="1733434" y="835927"/>
                  </a:cubicBezTo>
                  <a:cubicBezTo>
                    <a:pt x="1728164" y="838192"/>
                    <a:pt x="1709326" y="842700"/>
                    <a:pt x="1708563" y="846467"/>
                  </a:cubicBezTo>
                  <a:cubicBezTo>
                    <a:pt x="1707800" y="850235"/>
                    <a:pt x="1706298" y="860035"/>
                    <a:pt x="1707800" y="863040"/>
                  </a:cubicBezTo>
                  <a:cubicBezTo>
                    <a:pt x="1709303" y="866045"/>
                    <a:pt x="1711568" y="869813"/>
                    <a:pt x="1709303" y="872841"/>
                  </a:cubicBezTo>
                  <a:cubicBezTo>
                    <a:pt x="1707037" y="875846"/>
                    <a:pt x="1698763" y="873604"/>
                    <a:pt x="1701005" y="879613"/>
                  </a:cubicBezTo>
                  <a:cubicBezTo>
                    <a:pt x="1703270" y="885646"/>
                    <a:pt x="1701768" y="893181"/>
                    <a:pt x="1705535" y="891679"/>
                  </a:cubicBezTo>
                  <a:cubicBezTo>
                    <a:pt x="1709303" y="890176"/>
                    <a:pt x="1712307" y="884143"/>
                    <a:pt x="1716838" y="887911"/>
                  </a:cubicBezTo>
                  <a:cubicBezTo>
                    <a:pt x="1721368" y="891679"/>
                    <a:pt x="1728904" y="897712"/>
                    <a:pt x="1728141" y="902982"/>
                  </a:cubicBezTo>
                  <a:cubicBezTo>
                    <a:pt x="1727378" y="908252"/>
                    <a:pt x="1720605" y="921057"/>
                    <a:pt x="1720605" y="921057"/>
                  </a:cubicBezTo>
                  <a:cubicBezTo>
                    <a:pt x="1720605" y="921057"/>
                    <a:pt x="1738681" y="942900"/>
                    <a:pt x="1738681" y="947430"/>
                  </a:cubicBezTo>
                  <a:cubicBezTo>
                    <a:pt x="1738681" y="951961"/>
                    <a:pt x="1732648" y="964003"/>
                    <a:pt x="1737918" y="964003"/>
                  </a:cubicBezTo>
                  <a:cubicBezTo>
                    <a:pt x="1743188" y="964003"/>
                    <a:pt x="1753751" y="957971"/>
                    <a:pt x="1755993" y="961738"/>
                  </a:cubicBezTo>
                  <a:cubicBezTo>
                    <a:pt x="1758259" y="965506"/>
                    <a:pt x="1765031" y="980576"/>
                    <a:pt x="1762766" y="982079"/>
                  </a:cubicBezTo>
                  <a:cubicBezTo>
                    <a:pt x="1760501" y="983581"/>
                    <a:pt x="1752965" y="988112"/>
                    <a:pt x="1752226" y="993381"/>
                  </a:cubicBezTo>
                  <a:cubicBezTo>
                    <a:pt x="1751463" y="998652"/>
                    <a:pt x="1746956" y="1038593"/>
                    <a:pt x="1746956" y="1038593"/>
                  </a:cubicBezTo>
                  <a:cubicBezTo>
                    <a:pt x="1746956" y="1038593"/>
                    <a:pt x="1758259" y="1036328"/>
                    <a:pt x="1762789" y="1037830"/>
                  </a:cubicBezTo>
                  <a:cubicBezTo>
                    <a:pt x="1767320" y="1039333"/>
                    <a:pt x="1770324" y="1042361"/>
                    <a:pt x="1776357" y="1040835"/>
                  </a:cubicBezTo>
                  <a:cubicBezTo>
                    <a:pt x="1782390" y="1039310"/>
                    <a:pt x="1802730" y="1029532"/>
                    <a:pt x="1802730" y="1029532"/>
                  </a:cubicBezTo>
                  <a:cubicBezTo>
                    <a:pt x="1802730" y="1029532"/>
                    <a:pt x="1803493" y="1057408"/>
                    <a:pt x="1804233" y="1062678"/>
                  </a:cubicBezTo>
                  <a:cubicBezTo>
                    <a:pt x="1804996" y="1067948"/>
                    <a:pt x="1811005" y="1090554"/>
                    <a:pt x="1807238" y="1091317"/>
                  </a:cubicBezTo>
                  <a:cubicBezTo>
                    <a:pt x="1803470" y="1092080"/>
                    <a:pt x="1797437" y="1092080"/>
                    <a:pt x="1795172" y="1093582"/>
                  </a:cubicBezTo>
                  <a:cubicBezTo>
                    <a:pt x="1792907" y="1095084"/>
                    <a:pt x="1777097" y="1105648"/>
                    <a:pt x="1777097" y="1110917"/>
                  </a:cubicBezTo>
                  <a:cubicBezTo>
                    <a:pt x="1777097" y="1116188"/>
                    <a:pt x="1776334" y="1150096"/>
                    <a:pt x="1769562" y="1156129"/>
                  </a:cubicBezTo>
                  <a:cubicBezTo>
                    <a:pt x="1762789" y="1162162"/>
                    <a:pt x="1743188" y="1168195"/>
                    <a:pt x="1742425" y="1171962"/>
                  </a:cubicBezTo>
                  <a:cubicBezTo>
                    <a:pt x="1741662" y="1175730"/>
                    <a:pt x="1730360" y="1220179"/>
                    <a:pt x="1730360" y="1220179"/>
                  </a:cubicBezTo>
                  <a:cubicBezTo>
                    <a:pt x="1730360" y="1220179"/>
                    <a:pt x="1746933" y="1222444"/>
                    <a:pt x="1746933" y="1226211"/>
                  </a:cubicBezTo>
                  <a:cubicBezTo>
                    <a:pt x="1746933" y="1229979"/>
                    <a:pt x="1744667" y="1245813"/>
                    <a:pt x="1740900" y="1248055"/>
                  </a:cubicBezTo>
                  <a:cubicBezTo>
                    <a:pt x="1737132" y="1250320"/>
                    <a:pt x="1731099" y="1251822"/>
                    <a:pt x="1731099" y="1254827"/>
                  </a:cubicBezTo>
                  <a:cubicBezTo>
                    <a:pt x="1731099" y="1257832"/>
                    <a:pt x="1728094" y="1262362"/>
                    <a:pt x="1725829" y="1262362"/>
                  </a:cubicBezTo>
                  <a:cubicBezTo>
                    <a:pt x="1723564" y="1262362"/>
                    <a:pt x="1715289" y="1260097"/>
                    <a:pt x="1714526" y="1263865"/>
                  </a:cubicBezTo>
                  <a:cubicBezTo>
                    <a:pt x="1713764" y="1267632"/>
                    <a:pt x="1713024" y="1271400"/>
                    <a:pt x="1709996" y="1272902"/>
                  </a:cubicBezTo>
                  <a:cubicBezTo>
                    <a:pt x="1706968" y="1274405"/>
                    <a:pt x="1694926" y="1275907"/>
                    <a:pt x="1694926" y="1275907"/>
                  </a:cubicBezTo>
                  <a:lnTo>
                    <a:pt x="1715266" y="1321119"/>
                  </a:lnTo>
                  <a:cubicBezTo>
                    <a:pt x="1715266" y="1321119"/>
                    <a:pt x="1701698" y="1322621"/>
                    <a:pt x="1703963" y="1327151"/>
                  </a:cubicBezTo>
                  <a:cubicBezTo>
                    <a:pt x="1706228" y="1331682"/>
                    <a:pt x="1711499" y="1340720"/>
                    <a:pt x="1709233" y="1348255"/>
                  </a:cubicBezTo>
                  <a:cubicBezTo>
                    <a:pt x="1706968" y="1355790"/>
                    <a:pt x="1701698" y="1361060"/>
                    <a:pt x="1701698" y="1361060"/>
                  </a:cubicBezTo>
                  <a:lnTo>
                    <a:pt x="1682860" y="1342985"/>
                  </a:lnTo>
                  <a:cubicBezTo>
                    <a:pt x="1682860" y="1342985"/>
                    <a:pt x="1673060" y="1338454"/>
                    <a:pt x="1670794" y="1342222"/>
                  </a:cubicBezTo>
                  <a:cubicBezTo>
                    <a:pt x="1668529" y="1345990"/>
                    <a:pt x="1659491" y="1358055"/>
                    <a:pt x="1652719" y="1358055"/>
                  </a:cubicBezTo>
                  <a:cubicBezTo>
                    <a:pt x="1645947" y="1358055"/>
                    <a:pt x="1636146" y="1352785"/>
                    <a:pt x="1632378" y="1349757"/>
                  </a:cubicBezTo>
                  <a:cubicBezTo>
                    <a:pt x="1628611" y="1346752"/>
                    <a:pt x="1626346" y="1341459"/>
                    <a:pt x="1621076" y="1341459"/>
                  </a:cubicBezTo>
                  <a:cubicBezTo>
                    <a:pt x="1615805" y="1341459"/>
                    <a:pt x="1608270" y="1345227"/>
                    <a:pt x="1611275" y="1348994"/>
                  </a:cubicBezTo>
                  <a:cubicBezTo>
                    <a:pt x="1614280" y="1352762"/>
                    <a:pt x="1617308" y="1361800"/>
                    <a:pt x="1617308" y="1364828"/>
                  </a:cubicBezTo>
                  <a:cubicBezTo>
                    <a:pt x="1617308" y="1367856"/>
                    <a:pt x="1618071" y="1385931"/>
                    <a:pt x="1615805" y="1388196"/>
                  </a:cubicBezTo>
                  <a:cubicBezTo>
                    <a:pt x="1613540" y="1390461"/>
                    <a:pt x="1606005" y="1404029"/>
                    <a:pt x="1601498" y="1404769"/>
                  </a:cubicBezTo>
                  <a:cubicBezTo>
                    <a:pt x="1596967" y="1405532"/>
                    <a:pt x="1590958" y="1407774"/>
                    <a:pt x="1590195" y="1404006"/>
                  </a:cubicBezTo>
                  <a:cubicBezTo>
                    <a:pt x="1589432" y="1400239"/>
                    <a:pt x="1587190" y="1397974"/>
                    <a:pt x="1583422" y="1397234"/>
                  </a:cubicBezTo>
                  <a:cubicBezTo>
                    <a:pt x="1579655" y="1396471"/>
                    <a:pt x="1578892" y="1394969"/>
                    <a:pt x="1578892" y="1399499"/>
                  </a:cubicBezTo>
                  <a:cubicBezTo>
                    <a:pt x="1578892" y="1404029"/>
                    <a:pt x="1580395" y="1409300"/>
                    <a:pt x="1578129" y="1411565"/>
                  </a:cubicBezTo>
                  <a:cubicBezTo>
                    <a:pt x="1575864" y="1413830"/>
                    <a:pt x="1565324" y="1419863"/>
                    <a:pt x="1565324" y="1419863"/>
                  </a:cubicBezTo>
                  <a:cubicBezTo>
                    <a:pt x="1565324" y="1419863"/>
                    <a:pt x="1566826" y="1401787"/>
                    <a:pt x="1563059" y="1401787"/>
                  </a:cubicBezTo>
                  <a:cubicBezTo>
                    <a:pt x="1559291" y="1401787"/>
                    <a:pt x="1556286" y="1400285"/>
                    <a:pt x="1554761" y="1404053"/>
                  </a:cubicBezTo>
                  <a:cubicBezTo>
                    <a:pt x="1553258" y="1407820"/>
                    <a:pt x="1554761" y="1411588"/>
                    <a:pt x="1550993" y="1411588"/>
                  </a:cubicBezTo>
                  <a:cubicBezTo>
                    <a:pt x="1547225" y="1411588"/>
                    <a:pt x="1535923" y="1408583"/>
                    <a:pt x="1535160" y="1412351"/>
                  </a:cubicBezTo>
                  <a:cubicBezTo>
                    <a:pt x="1534397" y="1416118"/>
                    <a:pt x="1535923" y="1419123"/>
                    <a:pt x="1529890" y="1419886"/>
                  </a:cubicBezTo>
                  <a:cubicBezTo>
                    <a:pt x="1523857" y="1420649"/>
                    <a:pt x="1511052" y="1422151"/>
                    <a:pt x="1506521" y="1419886"/>
                  </a:cubicBezTo>
                  <a:cubicBezTo>
                    <a:pt x="1501991" y="1417621"/>
                    <a:pt x="1498986" y="1414616"/>
                    <a:pt x="1495218" y="1416881"/>
                  </a:cubicBezTo>
                  <a:cubicBezTo>
                    <a:pt x="1491451" y="1419146"/>
                    <a:pt x="1486920" y="1422914"/>
                    <a:pt x="1481650" y="1422914"/>
                  </a:cubicBezTo>
                  <a:cubicBezTo>
                    <a:pt x="1476380" y="1422914"/>
                    <a:pt x="1462812" y="1413876"/>
                    <a:pt x="1462812" y="1413876"/>
                  </a:cubicBezTo>
                  <a:cubicBezTo>
                    <a:pt x="1462812" y="1413876"/>
                    <a:pt x="1449244" y="1408606"/>
                    <a:pt x="1443211" y="1413876"/>
                  </a:cubicBezTo>
                  <a:cubicBezTo>
                    <a:pt x="1437178" y="1419146"/>
                    <a:pt x="1425876" y="1431951"/>
                    <a:pt x="1425876" y="1431951"/>
                  </a:cubicBezTo>
                  <a:cubicBezTo>
                    <a:pt x="1425876" y="1431951"/>
                    <a:pt x="1448481" y="1453055"/>
                    <a:pt x="1446216" y="1457562"/>
                  </a:cubicBezTo>
                  <a:cubicBezTo>
                    <a:pt x="1443951" y="1462092"/>
                    <a:pt x="1442449" y="1467363"/>
                    <a:pt x="1437918" y="1468102"/>
                  </a:cubicBezTo>
                  <a:cubicBezTo>
                    <a:pt x="1433388" y="1468865"/>
                    <a:pt x="1425113" y="1467339"/>
                    <a:pt x="1424350" y="1471870"/>
                  </a:cubicBezTo>
                  <a:cubicBezTo>
                    <a:pt x="1423587" y="1476400"/>
                    <a:pt x="1425113" y="1487703"/>
                    <a:pt x="1422085" y="1489945"/>
                  </a:cubicBezTo>
                  <a:cubicBezTo>
                    <a:pt x="1419080" y="1492210"/>
                    <a:pt x="1413787" y="1495215"/>
                    <a:pt x="1413787" y="1500485"/>
                  </a:cubicBezTo>
                  <a:cubicBezTo>
                    <a:pt x="1413787" y="1505755"/>
                    <a:pt x="1420559" y="1524594"/>
                    <a:pt x="1419820" y="1531389"/>
                  </a:cubicBezTo>
                  <a:cubicBezTo>
                    <a:pt x="1419057" y="1538162"/>
                    <a:pt x="1416052" y="1564535"/>
                    <a:pt x="1416052" y="1564535"/>
                  </a:cubicBezTo>
                  <a:cubicBezTo>
                    <a:pt x="1416052" y="1564535"/>
                    <a:pt x="1455231" y="1564535"/>
                    <a:pt x="1458998" y="1567540"/>
                  </a:cubicBezTo>
                  <a:cubicBezTo>
                    <a:pt x="1462766" y="1570545"/>
                    <a:pt x="1472566" y="1575075"/>
                    <a:pt x="1469538" y="1578843"/>
                  </a:cubicBezTo>
                  <a:cubicBezTo>
                    <a:pt x="1466534" y="1582610"/>
                    <a:pt x="1463506" y="1585615"/>
                    <a:pt x="1463506" y="1588643"/>
                  </a:cubicBezTo>
                  <a:cubicBezTo>
                    <a:pt x="1463506" y="1591671"/>
                    <a:pt x="1466511" y="1615779"/>
                    <a:pt x="1464269" y="1619547"/>
                  </a:cubicBezTo>
                  <a:cubicBezTo>
                    <a:pt x="1462003" y="1623314"/>
                    <a:pt x="1452966" y="1637622"/>
                    <a:pt x="1452203" y="1639887"/>
                  </a:cubicBezTo>
                  <a:cubicBezTo>
                    <a:pt x="1451440" y="1642153"/>
                    <a:pt x="1444667" y="1648925"/>
                    <a:pt x="1449198" y="1653456"/>
                  </a:cubicBezTo>
                  <a:cubicBezTo>
                    <a:pt x="1453728" y="1657986"/>
                    <a:pt x="1457496" y="1663256"/>
                    <a:pt x="1456733" y="1667763"/>
                  </a:cubicBezTo>
                  <a:cubicBezTo>
                    <a:pt x="1455970" y="1672294"/>
                    <a:pt x="1455970" y="1685099"/>
                    <a:pt x="1450700" y="1687364"/>
                  </a:cubicBezTo>
                  <a:cubicBezTo>
                    <a:pt x="1445430" y="1689629"/>
                    <a:pt x="1441663" y="1691895"/>
                    <a:pt x="1437895" y="1691132"/>
                  </a:cubicBezTo>
                  <a:cubicBezTo>
                    <a:pt x="1434127" y="1690369"/>
                    <a:pt x="1407754" y="1671531"/>
                    <a:pt x="1405489" y="1667024"/>
                  </a:cubicBezTo>
                  <a:cubicBezTo>
                    <a:pt x="1403224" y="1662493"/>
                    <a:pt x="1397954" y="1639887"/>
                    <a:pt x="1395688" y="1639148"/>
                  </a:cubicBezTo>
                  <a:cubicBezTo>
                    <a:pt x="1393423" y="1638385"/>
                    <a:pt x="1380618" y="1637645"/>
                    <a:pt x="1380618" y="1633878"/>
                  </a:cubicBezTo>
                  <a:cubicBezTo>
                    <a:pt x="1380618" y="1630110"/>
                    <a:pt x="1381381" y="1623338"/>
                    <a:pt x="1381381" y="1623338"/>
                  </a:cubicBezTo>
                  <a:lnTo>
                    <a:pt x="1358775" y="1623338"/>
                  </a:lnTo>
                  <a:cubicBezTo>
                    <a:pt x="1358775" y="1623338"/>
                    <a:pt x="1340700" y="1613537"/>
                    <a:pt x="1338434" y="1606765"/>
                  </a:cubicBezTo>
                  <a:cubicBezTo>
                    <a:pt x="1336978" y="1602419"/>
                    <a:pt x="1335429" y="1593196"/>
                    <a:pt x="1333164" y="1593196"/>
                  </a:cubicBezTo>
                  <a:cubicBezTo>
                    <a:pt x="1330899" y="1593196"/>
                    <a:pt x="1327894" y="1595462"/>
                    <a:pt x="1327131" y="1599229"/>
                  </a:cubicBezTo>
                  <a:cubicBezTo>
                    <a:pt x="1326369" y="1602997"/>
                    <a:pt x="1322601" y="1627868"/>
                    <a:pt x="1322601" y="1633901"/>
                  </a:cubicBezTo>
                  <a:cubicBezTo>
                    <a:pt x="1322601" y="1639934"/>
                    <a:pt x="1322601" y="1650474"/>
                    <a:pt x="1319596" y="1654241"/>
                  </a:cubicBezTo>
                  <a:cubicBezTo>
                    <a:pt x="1316592" y="1658009"/>
                    <a:pt x="1304526" y="1667047"/>
                    <a:pt x="1304526" y="1673079"/>
                  </a:cubicBezTo>
                  <a:cubicBezTo>
                    <a:pt x="1304526" y="1679112"/>
                    <a:pt x="1302261" y="1702458"/>
                    <a:pt x="1302261" y="1706988"/>
                  </a:cubicBezTo>
                  <a:cubicBezTo>
                    <a:pt x="1302261" y="1711519"/>
                    <a:pt x="1303763" y="1722821"/>
                    <a:pt x="1306028" y="1726589"/>
                  </a:cubicBezTo>
                  <a:cubicBezTo>
                    <a:pt x="1308293" y="1730357"/>
                    <a:pt x="1312801" y="1739394"/>
                    <a:pt x="1309796" y="1742422"/>
                  </a:cubicBezTo>
                  <a:cubicBezTo>
                    <a:pt x="1306791" y="1745450"/>
                    <a:pt x="1297730" y="1756730"/>
                    <a:pt x="1296228" y="1760497"/>
                  </a:cubicBezTo>
                  <a:cubicBezTo>
                    <a:pt x="1294725" y="1764265"/>
                    <a:pt x="1290195" y="1774805"/>
                    <a:pt x="1288692" y="1772563"/>
                  </a:cubicBezTo>
                  <a:cubicBezTo>
                    <a:pt x="1287190" y="1770298"/>
                    <a:pt x="1276627" y="1764265"/>
                    <a:pt x="1276627" y="1768033"/>
                  </a:cubicBezTo>
                  <a:cubicBezTo>
                    <a:pt x="1276627" y="1771800"/>
                    <a:pt x="1278129" y="1773303"/>
                    <a:pt x="1273622" y="1776331"/>
                  </a:cubicBezTo>
                  <a:cubicBezTo>
                    <a:pt x="1269115" y="1779359"/>
                    <a:pt x="1263821" y="1779336"/>
                    <a:pt x="1263821" y="1784629"/>
                  </a:cubicBezTo>
                  <a:cubicBezTo>
                    <a:pt x="1263821" y="1789899"/>
                    <a:pt x="1260817" y="1802704"/>
                    <a:pt x="1257049" y="1804230"/>
                  </a:cubicBezTo>
                  <a:cubicBezTo>
                    <a:pt x="1253282" y="1805732"/>
                    <a:pt x="1244984" y="1805732"/>
                    <a:pt x="1241979" y="1808760"/>
                  </a:cubicBezTo>
                  <a:cubicBezTo>
                    <a:pt x="1238974" y="1811788"/>
                    <a:pt x="1222378" y="1823068"/>
                    <a:pt x="1223140" y="1829101"/>
                  </a:cubicBezTo>
                  <a:cubicBezTo>
                    <a:pt x="1223903" y="1835134"/>
                    <a:pt x="1223140" y="1838138"/>
                    <a:pt x="1221638" y="1841167"/>
                  </a:cubicBezTo>
                  <a:cubicBezTo>
                    <a:pt x="1220136" y="1844194"/>
                    <a:pt x="1214866" y="1847939"/>
                    <a:pt x="1214866" y="1847939"/>
                  </a:cubicBezTo>
                  <a:cubicBezTo>
                    <a:pt x="1214866" y="1847939"/>
                    <a:pt x="1184725" y="1836636"/>
                    <a:pt x="1181720" y="1834371"/>
                  </a:cubicBezTo>
                  <a:cubicBezTo>
                    <a:pt x="1178715" y="1832105"/>
                    <a:pt x="1180217" y="1814770"/>
                    <a:pt x="1177952" y="1808760"/>
                  </a:cubicBezTo>
                  <a:cubicBezTo>
                    <a:pt x="1175687" y="1802727"/>
                    <a:pt x="1159114" y="1798960"/>
                    <a:pt x="1152341" y="1796694"/>
                  </a:cubicBezTo>
                  <a:cubicBezTo>
                    <a:pt x="1145569" y="1794429"/>
                    <a:pt x="1138773" y="1804230"/>
                    <a:pt x="1138773" y="1804230"/>
                  </a:cubicBezTo>
                  <a:cubicBezTo>
                    <a:pt x="1138773" y="1804230"/>
                    <a:pt x="1127471" y="1780861"/>
                    <a:pt x="1125205" y="1775591"/>
                  </a:cubicBezTo>
                  <a:cubicBezTo>
                    <a:pt x="1122940" y="1770321"/>
                    <a:pt x="1117670" y="1769558"/>
                    <a:pt x="1113902" y="1768819"/>
                  </a:cubicBezTo>
                  <a:cubicBezTo>
                    <a:pt x="1110135" y="1768056"/>
                    <a:pt x="1100334" y="1775591"/>
                    <a:pt x="1096567" y="1779359"/>
                  </a:cubicBezTo>
                  <a:cubicBezTo>
                    <a:pt x="1092799" y="1783126"/>
                    <a:pt x="1089031" y="1781624"/>
                    <a:pt x="1084501" y="1781624"/>
                  </a:cubicBezTo>
                  <a:cubicBezTo>
                    <a:pt x="1079971" y="1781624"/>
                    <a:pt x="1079971" y="1785392"/>
                    <a:pt x="1076203" y="1789922"/>
                  </a:cubicBezTo>
                  <a:cubicBezTo>
                    <a:pt x="1072436" y="1794452"/>
                    <a:pt x="1069431" y="1798220"/>
                    <a:pt x="1061895" y="1800462"/>
                  </a:cubicBezTo>
                  <a:cubicBezTo>
                    <a:pt x="1054360" y="1802727"/>
                    <a:pt x="1039290" y="1795192"/>
                    <a:pt x="1035522" y="1792927"/>
                  </a:cubicBezTo>
                  <a:cubicBezTo>
                    <a:pt x="1031755" y="1790662"/>
                    <a:pt x="1032517" y="1755251"/>
                    <a:pt x="1032517" y="1750720"/>
                  </a:cubicBezTo>
                  <a:cubicBezTo>
                    <a:pt x="1032517" y="1746190"/>
                    <a:pt x="1023479" y="1741682"/>
                    <a:pt x="1021214" y="1740180"/>
                  </a:cubicBezTo>
                  <a:cubicBezTo>
                    <a:pt x="1018949" y="1738678"/>
                    <a:pt x="1013679" y="1727375"/>
                    <a:pt x="1010674" y="1721342"/>
                  </a:cubicBezTo>
                  <a:cubicBezTo>
                    <a:pt x="1007669" y="1715309"/>
                    <a:pt x="1003139" y="1697974"/>
                    <a:pt x="1000874" y="1690438"/>
                  </a:cubicBezTo>
                  <a:cubicBezTo>
                    <a:pt x="998609" y="1682903"/>
                    <a:pt x="994101" y="1686671"/>
                    <a:pt x="988808" y="1685908"/>
                  </a:cubicBezTo>
                  <a:cubicBezTo>
                    <a:pt x="983538" y="1685145"/>
                    <a:pt x="988045" y="1673842"/>
                    <a:pt x="987306" y="1667070"/>
                  </a:cubicBezTo>
                  <a:cubicBezTo>
                    <a:pt x="986543" y="1660297"/>
                    <a:pt x="978268" y="1655004"/>
                    <a:pt x="973738" y="1651999"/>
                  </a:cubicBezTo>
                  <a:cubicBezTo>
                    <a:pt x="969207" y="1648994"/>
                    <a:pt x="968468" y="1656530"/>
                    <a:pt x="963937" y="1659535"/>
                  </a:cubicBezTo>
                  <a:cubicBezTo>
                    <a:pt x="959407" y="1662539"/>
                    <a:pt x="953397" y="1664065"/>
                    <a:pt x="948104" y="1663302"/>
                  </a:cubicBezTo>
                  <a:cubicBezTo>
                    <a:pt x="942834" y="1662539"/>
                    <a:pt x="945839" y="1658032"/>
                    <a:pt x="947341" y="1653502"/>
                  </a:cubicBezTo>
                  <a:cubicBezTo>
                    <a:pt x="948843" y="1648971"/>
                    <a:pt x="933033" y="1642199"/>
                    <a:pt x="927001" y="1639934"/>
                  </a:cubicBezTo>
                  <a:cubicBezTo>
                    <a:pt x="920968" y="1637668"/>
                    <a:pt x="921730" y="1627128"/>
                    <a:pt x="921730" y="1621096"/>
                  </a:cubicBezTo>
                  <a:cubicBezTo>
                    <a:pt x="921730" y="1615063"/>
                    <a:pt x="927001" y="1612058"/>
                    <a:pt x="927001" y="1606025"/>
                  </a:cubicBezTo>
                  <a:cubicBezTo>
                    <a:pt x="927001" y="1599992"/>
                    <a:pt x="900627" y="1605262"/>
                    <a:pt x="896097" y="1603760"/>
                  </a:cubicBezTo>
                  <a:cubicBezTo>
                    <a:pt x="891567" y="1602257"/>
                    <a:pt x="881789" y="1615825"/>
                    <a:pt x="878761" y="1618067"/>
                  </a:cubicBezTo>
                  <a:cubicBezTo>
                    <a:pt x="875756" y="1620333"/>
                    <a:pt x="871226" y="1612797"/>
                    <a:pt x="869723" y="1608267"/>
                  </a:cubicBezTo>
                  <a:cubicBezTo>
                    <a:pt x="868221" y="1603737"/>
                    <a:pt x="863691" y="1611272"/>
                    <a:pt x="860686" y="1614300"/>
                  </a:cubicBezTo>
                  <a:cubicBezTo>
                    <a:pt x="857681" y="1617328"/>
                    <a:pt x="858420" y="1621835"/>
                    <a:pt x="858420" y="1625603"/>
                  </a:cubicBezTo>
                  <a:cubicBezTo>
                    <a:pt x="858420" y="1629370"/>
                    <a:pt x="858420" y="1637668"/>
                    <a:pt x="860686" y="1639911"/>
                  </a:cubicBezTo>
                  <a:cubicBezTo>
                    <a:pt x="862951" y="1642176"/>
                    <a:pt x="871989" y="1646683"/>
                    <a:pt x="874994" y="1649711"/>
                  </a:cubicBezTo>
                  <a:cubicBezTo>
                    <a:pt x="877998" y="1652739"/>
                    <a:pt x="868221" y="1667786"/>
                    <a:pt x="862188" y="1673079"/>
                  </a:cubicBezTo>
                  <a:cubicBezTo>
                    <a:pt x="856155" y="1678350"/>
                    <a:pt x="841848" y="1676847"/>
                    <a:pt x="832810" y="1676084"/>
                  </a:cubicBezTo>
                  <a:cubicBezTo>
                    <a:pt x="823772" y="1675322"/>
                    <a:pt x="800404" y="1662516"/>
                    <a:pt x="795134" y="1657246"/>
                  </a:cubicBezTo>
                  <a:cubicBezTo>
                    <a:pt x="789864" y="1651976"/>
                    <a:pt x="791366" y="1653479"/>
                    <a:pt x="790603" y="1648948"/>
                  </a:cubicBezTo>
                  <a:cubicBezTo>
                    <a:pt x="789841" y="1644418"/>
                    <a:pt x="780803" y="1648948"/>
                    <a:pt x="780803" y="1648948"/>
                  </a:cubicBezTo>
                  <a:lnTo>
                    <a:pt x="777035" y="1660251"/>
                  </a:lnTo>
                  <a:cubicBezTo>
                    <a:pt x="777035" y="1660251"/>
                    <a:pt x="777035" y="1660251"/>
                    <a:pt x="771002" y="1656483"/>
                  </a:cubicBezTo>
                  <a:cubicBezTo>
                    <a:pt x="764970" y="1652716"/>
                    <a:pt x="758197" y="1632375"/>
                    <a:pt x="755932" y="1628608"/>
                  </a:cubicBezTo>
                  <a:cubicBezTo>
                    <a:pt x="753667" y="1624840"/>
                    <a:pt x="737094" y="1622575"/>
                    <a:pt x="731824" y="1622575"/>
                  </a:cubicBezTo>
                  <a:cubicBezTo>
                    <a:pt x="726554" y="1622575"/>
                    <a:pt x="725051" y="1630873"/>
                    <a:pt x="721284" y="1633878"/>
                  </a:cubicBezTo>
                  <a:cubicBezTo>
                    <a:pt x="717516" y="1636882"/>
                    <a:pt x="717516" y="1630873"/>
                    <a:pt x="716014" y="1626343"/>
                  </a:cubicBezTo>
                  <a:cubicBezTo>
                    <a:pt x="714511" y="1621812"/>
                    <a:pt x="721284" y="1615802"/>
                    <a:pt x="722046" y="1612774"/>
                  </a:cubicBezTo>
                  <a:cubicBezTo>
                    <a:pt x="722809" y="1609770"/>
                    <a:pt x="714511" y="1604476"/>
                    <a:pt x="708478" y="1602974"/>
                  </a:cubicBezTo>
                  <a:cubicBezTo>
                    <a:pt x="702446" y="1601472"/>
                    <a:pt x="691906" y="1593936"/>
                    <a:pt x="688877" y="1590169"/>
                  </a:cubicBezTo>
                  <a:cubicBezTo>
                    <a:pt x="685873" y="1586401"/>
                    <a:pt x="678338" y="1574335"/>
                    <a:pt x="673044" y="1569828"/>
                  </a:cubicBezTo>
                  <a:cubicBezTo>
                    <a:pt x="667774" y="1565298"/>
                    <a:pt x="658737" y="1566060"/>
                    <a:pt x="653443" y="1563795"/>
                  </a:cubicBezTo>
                  <a:cubicBezTo>
                    <a:pt x="648173" y="1561530"/>
                    <a:pt x="642141" y="1557023"/>
                    <a:pt x="636870" y="1555497"/>
                  </a:cubicBezTo>
                  <a:cubicBezTo>
                    <a:pt x="631600" y="1553995"/>
                    <a:pt x="615028" y="1542692"/>
                    <a:pt x="615028" y="1542692"/>
                  </a:cubicBezTo>
                  <a:cubicBezTo>
                    <a:pt x="615028" y="1542692"/>
                    <a:pt x="605227" y="1567563"/>
                    <a:pt x="603725" y="1571330"/>
                  </a:cubicBezTo>
                  <a:cubicBezTo>
                    <a:pt x="602222" y="1575098"/>
                    <a:pt x="603725" y="1588666"/>
                    <a:pt x="603725" y="1588666"/>
                  </a:cubicBezTo>
                  <a:cubicBezTo>
                    <a:pt x="603725" y="1588666"/>
                    <a:pt x="593184" y="1590169"/>
                    <a:pt x="590919" y="1590169"/>
                  </a:cubicBezTo>
                  <a:cubicBezTo>
                    <a:pt x="588654" y="1590169"/>
                    <a:pt x="578854" y="1570568"/>
                    <a:pt x="578854" y="1570568"/>
                  </a:cubicBezTo>
                  <a:cubicBezTo>
                    <a:pt x="578854" y="1570568"/>
                    <a:pt x="558513" y="1577340"/>
                    <a:pt x="553983" y="1578103"/>
                  </a:cubicBezTo>
                  <a:cubicBezTo>
                    <a:pt x="549452" y="1578866"/>
                    <a:pt x="542680" y="1575098"/>
                    <a:pt x="539675" y="1574335"/>
                  </a:cubicBezTo>
                  <a:cubicBezTo>
                    <a:pt x="536670" y="1573573"/>
                    <a:pt x="532140" y="1584136"/>
                    <a:pt x="529875" y="1584875"/>
                  </a:cubicBezTo>
                  <a:cubicBezTo>
                    <a:pt x="527609" y="1585638"/>
                    <a:pt x="522339" y="1579605"/>
                    <a:pt x="517809" y="1578103"/>
                  </a:cubicBezTo>
                  <a:cubicBezTo>
                    <a:pt x="513279" y="1576601"/>
                    <a:pt x="506506" y="1587904"/>
                    <a:pt x="500473" y="1590169"/>
                  </a:cubicBezTo>
                  <a:cubicBezTo>
                    <a:pt x="494440" y="1592434"/>
                    <a:pt x="471095" y="1584899"/>
                    <a:pt x="466565" y="1583396"/>
                  </a:cubicBezTo>
                  <a:cubicBezTo>
                    <a:pt x="462034" y="1581894"/>
                    <a:pt x="457527" y="1588666"/>
                    <a:pt x="452257" y="1591694"/>
                  </a:cubicBezTo>
                  <a:cubicBezTo>
                    <a:pt x="446987" y="1594699"/>
                    <a:pt x="434921" y="1599229"/>
                    <a:pt x="426646" y="1596225"/>
                  </a:cubicBezTo>
                  <a:cubicBezTo>
                    <a:pt x="418348" y="1593220"/>
                    <a:pt x="398770" y="1574381"/>
                    <a:pt x="396505" y="1571354"/>
                  </a:cubicBezTo>
                  <a:cubicBezTo>
                    <a:pt x="394240" y="1568349"/>
                    <a:pt x="370132" y="1566084"/>
                    <a:pt x="365601" y="1566084"/>
                  </a:cubicBezTo>
                  <a:cubicBezTo>
                    <a:pt x="361071" y="1566084"/>
                    <a:pt x="365601" y="1554018"/>
                    <a:pt x="365601" y="1551013"/>
                  </a:cubicBezTo>
                  <a:cubicBezTo>
                    <a:pt x="365601" y="1548008"/>
                    <a:pt x="355062" y="1536705"/>
                    <a:pt x="352033" y="1534440"/>
                  </a:cubicBezTo>
                  <a:cubicBezTo>
                    <a:pt x="349028" y="1532175"/>
                    <a:pt x="359569" y="1524640"/>
                    <a:pt x="359569" y="1524640"/>
                  </a:cubicBezTo>
                  <a:cubicBezTo>
                    <a:pt x="359569" y="1524640"/>
                    <a:pt x="351271" y="1505039"/>
                    <a:pt x="349028" y="1501271"/>
                  </a:cubicBezTo>
                  <a:cubicBezTo>
                    <a:pt x="346763" y="1497503"/>
                    <a:pt x="330953" y="1499769"/>
                    <a:pt x="325660" y="1500508"/>
                  </a:cubicBezTo>
                  <a:cubicBezTo>
                    <a:pt x="320390" y="1501271"/>
                    <a:pt x="319627" y="1535920"/>
                    <a:pt x="319627" y="1535920"/>
                  </a:cubicBezTo>
                  <a:cubicBezTo>
                    <a:pt x="319627" y="1535920"/>
                    <a:pt x="305320" y="1552492"/>
                    <a:pt x="301552" y="1555520"/>
                  </a:cubicBezTo>
                  <a:cubicBezTo>
                    <a:pt x="297784" y="1558525"/>
                    <a:pt x="294779" y="1553255"/>
                    <a:pt x="291752" y="1550250"/>
                  </a:cubicBezTo>
                  <a:cubicBezTo>
                    <a:pt x="288723" y="1547245"/>
                    <a:pt x="280449" y="1518607"/>
                    <a:pt x="280449" y="1518607"/>
                  </a:cubicBezTo>
                  <a:cubicBezTo>
                    <a:pt x="280449" y="1518607"/>
                    <a:pt x="266881" y="1523877"/>
                    <a:pt x="260848" y="1524640"/>
                  </a:cubicBezTo>
                  <a:cubicBezTo>
                    <a:pt x="254815" y="1525402"/>
                    <a:pt x="254075" y="1516342"/>
                    <a:pt x="250308" y="1514100"/>
                  </a:cubicBezTo>
                  <a:cubicBezTo>
                    <a:pt x="246540" y="1511834"/>
                    <a:pt x="240507" y="1516365"/>
                    <a:pt x="232232" y="1516365"/>
                  </a:cubicBezTo>
                  <a:cubicBezTo>
                    <a:pt x="223934" y="1516365"/>
                    <a:pt x="214157" y="1508829"/>
                    <a:pt x="209627" y="1506564"/>
                  </a:cubicBezTo>
                  <a:cubicBezTo>
                    <a:pt x="205096" y="1504299"/>
                    <a:pt x="187784" y="1502797"/>
                    <a:pt x="184016" y="1503560"/>
                  </a:cubicBezTo>
                  <a:cubicBezTo>
                    <a:pt x="180248" y="1504322"/>
                    <a:pt x="175718" y="1509592"/>
                    <a:pt x="171211" y="1511095"/>
                  </a:cubicBezTo>
                  <a:cubicBezTo>
                    <a:pt x="166703" y="1512597"/>
                    <a:pt x="162173" y="1509592"/>
                    <a:pt x="159145" y="1505825"/>
                  </a:cubicBezTo>
                  <a:cubicBezTo>
                    <a:pt x="156140" y="1502057"/>
                    <a:pt x="123734" y="1481716"/>
                    <a:pt x="118464" y="1479451"/>
                  </a:cubicBezTo>
                  <a:cubicBezTo>
                    <a:pt x="113194" y="1477186"/>
                    <a:pt x="103393" y="1483219"/>
                    <a:pt x="95858" y="1483219"/>
                  </a:cubicBezTo>
                  <a:cubicBezTo>
                    <a:pt x="88323" y="1483219"/>
                    <a:pt x="80788" y="1477186"/>
                    <a:pt x="75518" y="1473419"/>
                  </a:cubicBezTo>
                  <a:cubicBezTo>
                    <a:pt x="70247" y="1469651"/>
                    <a:pt x="70247" y="1468888"/>
                    <a:pt x="67220" y="1464381"/>
                  </a:cubicBezTo>
                  <a:cubicBezTo>
                    <a:pt x="64192" y="1459874"/>
                    <a:pt x="65717" y="1438007"/>
                    <a:pt x="65717" y="1438007"/>
                  </a:cubicBezTo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5EA6916-2ED1-4A02-81AE-0023DB663B8C}"/>
                </a:ext>
              </a:extLst>
            </p:cNvPr>
            <p:cNvSpPr/>
            <p:nvPr/>
          </p:nvSpPr>
          <p:spPr>
            <a:xfrm>
              <a:off x="7853769" y="2931465"/>
              <a:ext cx="1927411" cy="2415694"/>
            </a:xfrm>
            <a:custGeom>
              <a:avLst/>
              <a:gdLst>
                <a:gd name="connsiteX0" fmla="*/ 224832 w 1927411"/>
                <a:gd name="connsiteY0" fmla="*/ 1817312 h 2415694"/>
                <a:gd name="connsiteX1" fmla="*/ 211265 w 1927411"/>
                <a:gd name="connsiteY1" fmla="*/ 1779636 h 2415694"/>
                <a:gd name="connsiteX2" fmla="*/ 211265 w 1927411"/>
                <a:gd name="connsiteY2" fmla="*/ 1753263 h 2415694"/>
                <a:gd name="connsiteX3" fmla="*/ 197696 w 1927411"/>
                <a:gd name="connsiteY3" fmla="*/ 1720856 h 2415694"/>
                <a:gd name="connsiteX4" fmla="*/ 193929 w 1927411"/>
                <a:gd name="connsiteY4" fmla="*/ 1686948 h 2415694"/>
                <a:gd name="connsiteX5" fmla="*/ 184128 w 1927411"/>
                <a:gd name="connsiteY5" fmla="*/ 1666607 h 2415694"/>
                <a:gd name="connsiteX6" fmla="*/ 180361 w 1927411"/>
                <a:gd name="connsiteY6" fmla="*/ 1637969 h 2415694"/>
                <a:gd name="connsiteX7" fmla="*/ 174328 w 1927411"/>
                <a:gd name="connsiteY7" fmla="*/ 1626666 h 2415694"/>
                <a:gd name="connsiteX8" fmla="*/ 173565 w 1927411"/>
                <a:gd name="connsiteY8" fmla="*/ 1603297 h 2415694"/>
                <a:gd name="connsiteX9" fmla="*/ 166792 w 1927411"/>
                <a:gd name="connsiteY9" fmla="*/ 1590492 h 2415694"/>
                <a:gd name="connsiteX10" fmla="*/ 163788 w 1927411"/>
                <a:gd name="connsiteY10" fmla="*/ 1567124 h 2415694"/>
                <a:gd name="connsiteX11" fmla="*/ 181863 w 1927411"/>
                <a:gd name="connsiteY11" fmla="*/ 1536982 h 2415694"/>
                <a:gd name="connsiteX12" fmla="*/ 181100 w 1927411"/>
                <a:gd name="connsiteY12" fmla="*/ 1512111 h 2415694"/>
                <a:gd name="connsiteX13" fmla="*/ 163765 w 1927411"/>
                <a:gd name="connsiteY13" fmla="*/ 1490176 h 2415694"/>
                <a:gd name="connsiteX14" fmla="*/ 157639 w 1927411"/>
                <a:gd name="connsiteY14" fmla="*/ 1441937 h 2415694"/>
                <a:gd name="connsiteX15" fmla="*/ 148810 w 1927411"/>
                <a:gd name="connsiteY15" fmla="*/ 1410686 h 2415694"/>
                <a:gd name="connsiteX16" fmla="*/ 152878 w 1927411"/>
                <a:gd name="connsiteY16" fmla="*/ 1384868 h 2415694"/>
                <a:gd name="connsiteX17" fmla="*/ 152878 w 1927411"/>
                <a:gd name="connsiteY17" fmla="*/ 1336628 h 2415694"/>
                <a:gd name="connsiteX18" fmla="*/ 163071 w 1927411"/>
                <a:gd name="connsiteY18" fmla="*/ 1315571 h 2415694"/>
                <a:gd name="connsiteX19" fmla="*/ 169196 w 1927411"/>
                <a:gd name="connsiteY19" fmla="*/ 1272093 h 2415694"/>
                <a:gd name="connsiteX20" fmla="*/ 195015 w 1927411"/>
                <a:gd name="connsiteY20" fmla="*/ 1257138 h 2415694"/>
                <a:gd name="connsiteX21" fmla="*/ 179390 w 1927411"/>
                <a:gd name="connsiteY21" fmla="*/ 1246275 h 2415694"/>
                <a:gd name="connsiteX22" fmla="*/ 151537 w 1927411"/>
                <a:gd name="connsiteY22" fmla="*/ 1241513 h 2415694"/>
                <a:gd name="connsiteX23" fmla="*/ 159697 w 1927411"/>
                <a:gd name="connsiteY23" fmla="*/ 1228592 h 2415694"/>
                <a:gd name="connsiteX24" fmla="*/ 172617 w 1927411"/>
                <a:gd name="connsiteY24" fmla="*/ 1226558 h 2415694"/>
                <a:gd name="connsiteX25" fmla="*/ 179413 w 1927411"/>
                <a:gd name="connsiteY25" fmla="*/ 1191216 h 2415694"/>
                <a:gd name="connsiteX26" fmla="*/ 175345 w 1927411"/>
                <a:gd name="connsiteY26" fmla="*/ 1183751 h 2415694"/>
                <a:gd name="connsiteX27" fmla="*/ 191663 w 1927411"/>
                <a:gd name="connsiteY27" fmla="*/ 1164728 h 2415694"/>
                <a:gd name="connsiteX28" fmla="*/ 174675 w 1927411"/>
                <a:gd name="connsiteY28" fmla="*/ 1132113 h 2415694"/>
                <a:gd name="connsiteX29" fmla="*/ 161083 w 1927411"/>
                <a:gd name="connsiteY29" fmla="*/ 1136875 h 2415694"/>
                <a:gd name="connsiteX30" fmla="*/ 144094 w 1927411"/>
                <a:gd name="connsiteY30" fmla="*/ 1116488 h 2415694"/>
                <a:gd name="connsiteX31" fmla="*/ 125071 w 1927411"/>
                <a:gd name="connsiteY31" fmla="*/ 1109692 h 2415694"/>
                <a:gd name="connsiteX32" fmla="*/ 120310 w 1927411"/>
                <a:gd name="connsiteY32" fmla="*/ 1096772 h 2415694"/>
                <a:gd name="connsiteX33" fmla="*/ 141367 w 1927411"/>
                <a:gd name="connsiteY33" fmla="*/ 1087248 h 2415694"/>
                <a:gd name="connsiteX34" fmla="*/ 146799 w 1927411"/>
                <a:gd name="connsiteY34" fmla="*/ 1075691 h 2415694"/>
                <a:gd name="connsiteX35" fmla="*/ 159697 w 1927411"/>
                <a:gd name="connsiteY35" fmla="*/ 1073657 h 2415694"/>
                <a:gd name="connsiteX36" fmla="*/ 170560 w 1927411"/>
                <a:gd name="connsiteY36" fmla="*/ 1080453 h 2415694"/>
                <a:gd name="connsiteX37" fmla="*/ 180083 w 1927411"/>
                <a:gd name="connsiteY37" fmla="*/ 1081817 h 2415694"/>
                <a:gd name="connsiteX38" fmla="*/ 180777 w 1927411"/>
                <a:gd name="connsiteY38" fmla="*/ 1057362 h 2415694"/>
                <a:gd name="connsiteX39" fmla="*/ 200470 w 1927411"/>
                <a:gd name="connsiteY39" fmla="*/ 1020679 h 2415694"/>
                <a:gd name="connsiteX40" fmla="*/ 184174 w 1927411"/>
                <a:gd name="connsiteY40" fmla="*/ 1006418 h 2415694"/>
                <a:gd name="connsiteX41" fmla="*/ 184845 w 1927411"/>
                <a:gd name="connsiteY41" fmla="*/ 979906 h 2415694"/>
                <a:gd name="connsiteX42" fmla="*/ 156299 w 1927411"/>
                <a:gd name="connsiteY42" fmla="*/ 915348 h 2415694"/>
                <a:gd name="connsiteX43" fmla="*/ 144742 w 1927411"/>
                <a:gd name="connsiteY43" fmla="*/ 910586 h 2415694"/>
                <a:gd name="connsiteX44" fmla="*/ 120957 w 1927411"/>
                <a:gd name="connsiteY44" fmla="*/ 918745 h 2415694"/>
                <a:gd name="connsiteX45" fmla="*/ 58433 w 1927411"/>
                <a:gd name="connsiteY45" fmla="*/ 910586 h 2415694"/>
                <a:gd name="connsiteX46" fmla="*/ 26489 w 1927411"/>
                <a:gd name="connsiteY46" fmla="*/ 863711 h 2415694"/>
                <a:gd name="connsiteX47" fmla="*/ 0 w 1927411"/>
                <a:gd name="connsiteY47" fmla="*/ 854881 h 2415694"/>
                <a:gd name="connsiteX48" fmla="*/ 13591 w 1927411"/>
                <a:gd name="connsiteY48" fmla="*/ 836528 h 2415694"/>
                <a:gd name="connsiteX49" fmla="*/ 13591 w 1927411"/>
                <a:gd name="connsiteY49" fmla="*/ 802550 h 2415694"/>
                <a:gd name="connsiteX50" fmla="*/ 27182 w 1927411"/>
                <a:gd name="connsiteY50" fmla="*/ 799152 h 2415694"/>
                <a:gd name="connsiteX51" fmla="*/ 74081 w 1927411"/>
                <a:gd name="connsiteY51" fmla="*/ 826335 h 2415694"/>
                <a:gd name="connsiteX52" fmla="*/ 80877 w 1927411"/>
                <a:gd name="connsiteY52" fmla="*/ 848085 h 2415694"/>
                <a:gd name="connsiteX53" fmla="*/ 99229 w 1927411"/>
                <a:gd name="connsiteY53" fmla="*/ 850813 h 2415694"/>
                <a:gd name="connsiteX54" fmla="*/ 107389 w 1927411"/>
                <a:gd name="connsiteY54" fmla="*/ 820903 h 2415694"/>
                <a:gd name="connsiteX55" fmla="*/ 137299 w 1927411"/>
                <a:gd name="connsiteY55" fmla="*/ 806641 h 2415694"/>
                <a:gd name="connsiteX56" fmla="*/ 152254 w 1927411"/>
                <a:gd name="connsiteY56" fmla="*/ 809346 h 2415694"/>
                <a:gd name="connsiteX57" fmla="*/ 167879 w 1927411"/>
                <a:gd name="connsiteY57" fmla="*/ 803914 h 2415694"/>
                <a:gd name="connsiteX58" fmla="*/ 165151 w 1927411"/>
                <a:gd name="connsiteY58" fmla="*/ 786255 h 2415694"/>
                <a:gd name="connsiteX59" fmla="*/ 176015 w 1927411"/>
                <a:gd name="connsiteY59" fmla="*/ 771300 h 2415694"/>
                <a:gd name="connsiteX60" fmla="*/ 184845 w 1927411"/>
                <a:gd name="connsiteY60" fmla="*/ 778095 h 2415694"/>
                <a:gd name="connsiteX61" fmla="*/ 195708 w 1927411"/>
                <a:gd name="connsiteY61" fmla="*/ 757038 h 2415694"/>
                <a:gd name="connsiteX62" fmla="*/ 204538 w 1927411"/>
                <a:gd name="connsiteY62" fmla="*/ 751606 h 2415694"/>
                <a:gd name="connsiteX63" fmla="*/ 205902 w 1927411"/>
                <a:gd name="connsiteY63" fmla="*/ 741413 h 2415694"/>
                <a:gd name="connsiteX64" fmla="*/ 189606 w 1927411"/>
                <a:gd name="connsiteY64" fmla="*/ 729856 h 2415694"/>
                <a:gd name="connsiteX65" fmla="*/ 182140 w 1927411"/>
                <a:gd name="connsiteY65" fmla="*/ 710139 h 2415694"/>
                <a:gd name="connsiteX66" fmla="*/ 156992 w 1927411"/>
                <a:gd name="connsiteY66" fmla="*/ 693150 h 2415694"/>
                <a:gd name="connsiteX67" fmla="*/ 156992 w 1927411"/>
                <a:gd name="connsiteY67" fmla="*/ 680923 h 2415694"/>
                <a:gd name="connsiteX68" fmla="*/ 174651 w 1927411"/>
                <a:gd name="connsiteY68" fmla="*/ 662570 h 2415694"/>
                <a:gd name="connsiteX69" fmla="*/ 194368 w 1927411"/>
                <a:gd name="connsiteY69" fmla="*/ 661207 h 2415694"/>
                <a:gd name="connsiteX70" fmla="*/ 198436 w 1927411"/>
                <a:gd name="connsiteY70" fmla="*/ 649649 h 2415694"/>
                <a:gd name="connsiteX71" fmla="*/ 207959 w 1927411"/>
                <a:gd name="connsiteY71" fmla="*/ 646945 h 2415694"/>
                <a:gd name="connsiteX72" fmla="*/ 218153 w 1927411"/>
                <a:gd name="connsiteY72" fmla="*/ 651013 h 2415694"/>
                <a:gd name="connsiteX73" fmla="*/ 234448 w 1927411"/>
                <a:gd name="connsiteY73" fmla="*/ 633354 h 2415694"/>
                <a:gd name="connsiteX74" fmla="*/ 245312 w 1927411"/>
                <a:gd name="connsiteY74" fmla="*/ 630626 h 2415694"/>
                <a:gd name="connsiteX75" fmla="*/ 235118 w 1927411"/>
                <a:gd name="connsiteY75" fmla="*/ 614331 h 2415694"/>
                <a:gd name="connsiteX76" fmla="*/ 229687 w 1927411"/>
                <a:gd name="connsiteY76" fmla="*/ 589182 h 2415694"/>
                <a:gd name="connsiteX77" fmla="*/ 216095 w 1927411"/>
                <a:gd name="connsiteY77" fmla="*/ 580353 h 2415694"/>
                <a:gd name="connsiteX78" fmla="*/ 180753 w 1927411"/>
                <a:gd name="connsiteY78" fmla="*/ 585114 h 2415694"/>
                <a:gd name="connsiteX79" fmla="*/ 173958 w 1927411"/>
                <a:gd name="connsiteY79" fmla="*/ 593944 h 2415694"/>
                <a:gd name="connsiteX80" fmla="*/ 164435 w 1927411"/>
                <a:gd name="connsiteY80" fmla="*/ 593251 h 2415694"/>
                <a:gd name="connsiteX81" fmla="*/ 159673 w 1927411"/>
                <a:gd name="connsiteY81" fmla="*/ 575591 h 2415694"/>
                <a:gd name="connsiteX82" fmla="*/ 173264 w 1927411"/>
                <a:gd name="connsiteY82" fmla="*/ 564034 h 2415694"/>
                <a:gd name="connsiteX83" fmla="*/ 188890 w 1927411"/>
                <a:gd name="connsiteY83" fmla="*/ 557238 h 2415694"/>
                <a:gd name="connsiteX84" fmla="*/ 195015 w 1927411"/>
                <a:gd name="connsiteY84" fmla="*/ 528022 h 2415694"/>
                <a:gd name="connsiteX85" fmla="*/ 201811 w 1927411"/>
                <a:gd name="connsiteY85" fmla="*/ 521897 h 2415694"/>
                <a:gd name="connsiteX86" fmla="*/ 201140 w 1927411"/>
                <a:gd name="connsiteY86" fmla="*/ 506272 h 2415694"/>
                <a:gd name="connsiteX87" fmla="*/ 185515 w 1927411"/>
                <a:gd name="connsiteY87" fmla="*/ 494044 h 2415694"/>
                <a:gd name="connsiteX88" fmla="*/ 185515 w 1927411"/>
                <a:gd name="connsiteY88" fmla="*/ 471623 h 2415694"/>
                <a:gd name="connsiteX89" fmla="*/ 168526 w 1927411"/>
                <a:gd name="connsiteY89" fmla="*/ 453271 h 2415694"/>
                <a:gd name="connsiteX90" fmla="*/ 173958 w 1927411"/>
                <a:gd name="connsiteY90" fmla="*/ 441043 h 2415694"/>
                <a:gd name="connsiteX91" fmla="*/ 177356 w 1927411"/>
                <a:gd name="connsiteY91" fmla="*/ 428122 h 2415694"/>
                <a:gd name="connsiteX92" fmla="*/ 185515 w 1927411"/>
                <a:gd name="connsiteY92" fmla="*/ 413861 h 2415694"/>
                <a:gd name="connsiteX93" fmla="*/ 205232 w 1927411"/>
                <a:gd name="connsiteY93" fmla="*/ 409099 h 2415694"/>
                <a:gd name="connsiteX94" fmla="*/ 216095 w 1927411"/>
                <a:gd name="connsiteY94" fmla="*/ 397565 h 2415694"/>
                <a:gd name="connsiteX95" fmla="*/ 241914 w 1927411"/>
                <a:gd name="connsiteY95" fmla="*/ 397565 h 2415694"/>
                <a:gd name="connsiteX96" fmla="*/ 260267 w 1927411"/>
                <a:gd name="connsiteY96" fmla="*/ 373087 h 2415694"/>
                <a:gd name="connsiteX97" fmla="*/ 272494 w 1927411"/>
                <a:gd name="connsiteY97" fmla="*/ 371723 h 2415694"/>
                <a:gd name="connsiteX98" fmla="*/ 282017 w 1927411"/>
                <a:gd name="connsiteY98" fmla="*/ 361530 h 2415694"/>
                <a:gd name="connsiteX99" fmla="*/ 294245 w 1927411"/>
                <a:gd name="connsiteY99" fmla="*/ 360166 h 2415694"/>
                <a:gd name="connsiteX100" fmla="*/ 306472 w 1927411"/>
                <a:gd name="connsiteY100" fmla="*/ 373757 h 2415694"/>
                <a:gd name="connsiteX101" fmla="*/ 327529 w 1927411"/>
                <a:gd name="connsiteY101" fmla="*/ 379190 h 2415694"/>
                <a:gd name="connsiteX102" fmla="*/ 354018 w 1927411"/>
                <a:gd name="connsiteY102" fmla="*/ 377826 h 2415694"/>
                <a:gd name="connsiteX103" fmla="*/ 368973 w 1927411"/>
                <a:gd name="connsiteY103" fmla="*/ 351314 h 2415694"/>
                <a:gd name="connsiteX104" fmla="*/ 448463 w 1927411"/>
                <a:gd name="connsiteY104" fmla="*/ 373734 h 2415694"/>
                <a:gd name="connsiteX105" fmla="*/ 475645 w 1927411"/>
                <a:gd name="connsiteY105" fmla="*/ 349280 h 2415694"/>
                <a:gd name="connsiteX106" fmla="*/ 474281 w 1927411"/>
                <a:gd name="connsiteY106" fmla="*/ 339756 h 2415694"/>
                <a:gd name="connsiteX107" fmla="*/ 488543 w 1927411"/>
                <a:gd name="connsiteY107" fmla="*/ 336359 h 2415694"/>
                <a:gd name="connsiteX108" fmla="*/ 495339 w 1927411"/>
                <a:gd name="connsiteY108" fmla="*/ 343825 h 2415694"/>
                <a:gd name="connsiteX109" fmla="*/ 499407 w 1927411"/>
                <a:gd name="connsiteY109" fmla="*/ 364211 h 2415694"/>
                <a:gd name="connsiteX110" fmla="*/ 506202 w 1927411"/>
                <a:gd name="connsiteY110" fmla="*/ 379836 h 2415694"/>
                <a:gd name="connsiteX111" fmla="*/ 528623 w 1927411"/>
                <a:gd name="connsiteY111" fmla="*/ 366916 h 2415694"/>
                <a:gd name="connsiteX112" fmla="*/ 536089 w 1927411"/>
                <a:gd name="connsiteY112" fmla="*/ 353325 h 2415694"/>
                <a:gd name="connsiteX113" fmla="*/ 575499 w 1927411"/>
                <a:gd name="connsiteY113" fmla="*/ 350597 h 2415694"/>
                <a:gd name="connsiteX114" fmla="*/ 580931 w 1927411"/>
                <a:gd name="connsiteY114" fmla="*/ 338370 h 2415694"/>
                <a:gd name="connsiteX115" fmla="*/ 593828 w 1927411"/>
                <a:gd name="connsiteY115" fmla="*/ 332938 h 2415694"/>
                <a:gd name="connsiteX116" fmla="*/ 601988 w 1927411"/>
                <a:gd name="connsiteY116" fmla="*/ 303721 h 2415694"/>
                <a:gd name="connsiteX117" fmla="*/ 616249 w 1927411"/>
                <a:gd name="connsiteY117" fmla="*/ 292858 h 2415694"/>
                <a:gd name="connsiteX118" fmla="*/ 634602 w 1927411"/>
                <a:gd name="connsiteY118" fmla="*/ 291494 h 2415694"/>
                <a:gd name="connsiteX119" fmla="*/ 645466 w 1927411"/>
                <a:gd name="connsiteY119" fmla="*/ 301687 h 2415694"/>
                <a:gd name="connsiteX120" fmla="*/ 667886 w 1927411"/>
                <a:gd name="connsiteY120" fmla="*/ 321404 h 2415694"/>
                <a:gd name="connsiteX121" fmla="*/ 679443 w 1927411"/>
                <a:gd name="connsiteY121" fmla="*/ 317336 h 2415694"/>
                <a:gd name="connsiteX122" fmla="*/ 694398 w 1927411"/>
                <a:gd name="connsiteY122" fmla="*/ 320040 h 2415694"/>
                <a:gd name="connsiteX123" fmla="*/ 703228 w 1927411"/>
                <a:gd name="connsiteY123" fmla="*/ 330904 h 2415694"/>
                <a:gd name="connsiteX124" fmla="*/ 710694 w 1927411"/>
                <a:gd name="connsiteY124" fmla="*/ 345859 h 2415694"/>
                <a:gd name="connsiteX125" fmla="*/ 739911 w 1927411"/>
                <a:gd name="connsiteY125" fmla="*/ 327506 h 2415694"/>
                <a:gd name="connsiteX126" fmla="*/ 752831 w 1927411"/>
                <a:gd name="connsiteY126" fmla="*/ 305085 h 2415694"/>
                <a:gd name="connsiteX127" fmla="*/ 743308 w 1927411"/>
                <a:gd name="connsiteY127" fmla="*/ 260243 h 2415694"/>
                <a:gd name="connsiteX128" fmla="*/ 734479 w 1927411"/>
                <a:gd name="connsiteY128" fmla="*/ 252777 h 2415694"/>
                <a:gd name="connsiteX129" fmla="*/ 771854 w 1927411"/>
                <a:gd name="connsiteY129" fmla="*/ 220163 h 2415694"/>
                <a:gd name="connsiteX130" fmla="*/ 775253 w 1927411"/>
                <a:gd name="connsiteY130" fmla="*/ 237846 h 2415694"/>
                <a:gd name="connsiteX131" fmla="*/ 794276 w 1927411"/>
                <a:gd name="connsiteY131" fmla="*/ 248709 h 2415694"/>
                <a:gd name="connsiteX132" fmla="*/ 817390 w 1927411"/>
                <a:gd name="connsiteY132" fmla="*/ 251437 h 2415694"/>
                <a:gd name="connsiteX133" fmla="*/ 826219 w 1927411"/>
                <a:gd name="connsiteY133" fmla="*/ 265698 h 2415694"/>
                <a:gd name="connsiteX134" fmla="*/ 841844 w 1927411"/>
                <a:gd name="connsiteY134" fmla="*/ 277926 h 2415694"/>
                <a:gd name="connsiteX135" fmla="*/ 854765 w 1927411"/>
                <a:gd name="connsiteY135" fmla="*/ 263664 h 2415694"/>
                <a:gd name="connsiteX136" fmla="*/ 868356 w 1927411"/>
                <a:gd name="connsiteY136" fmla="*/ 261630 h 2415694"/>
                <a:gd name="connsiteX137" fmla="*/ 883982 w 1927411"/>
                <a:gd name="connsiteY137" fmla="*/ 272517 h 2415694"/>
                <a:gd name="connsiteX138" fmla="*/ 892811 w 1927411"/>
                <a:gd name="connsiteY138" fmla="*/ 275915 h 2415694"/>
                <a:gd name="connsiteX139" fmla="*/ 902335 w 1927411"/>
                <a:gd name="connsiteY139" fmla="*/ 281347 h 2415694"/>
                <a:gd name="connsiteX140" fmla="*/ 922051 w 1927411"/>
                <a:gd name="connsiteY140" fmla="*/ 279983 h 2415694"/>
                <a:gd name="connsiteX141" fmla="*/ 924779 w 1927411"/>
                <a:gd name="connsiteY141" fmla="*/ 266392 h 2415694"/>
                <a:gd name="connsiteX142" fmla="*/ 913915 w 1927411"/>
                <a:gd name="connsiteY142" fmla="*/ 246675 h 2415694"/>
                <a:gd name="connsiteX143" fmla="*/ 921381 w 1927411"/>
                <a:gd name="connsiteY143" fmla="*/ 226959 h 2415694"/>
                <a:gd name="connsiteX144" fmla="*/ 932938 w 1927411"/>
                <a:gd name="connsiteY144" fmla="*/ 229686 h 2415694"/>
                <a:gd name="connsiteX145" fmla="*/ 948563 w 1927411"/>
                <a:gd name="connsiteY145" fmla="*/ 216766 h 2415694"/>
                <a:gd name="connsiteX146" fmla="*/ 962825 w 1927411"/>
                <a:gd name="connsiteY146" fmla="*/ 224925 h 2415694"/>
                <a:gd name="connsiteX147" fmla="*/ 966916 w 1927411"/>
                <a:gd name="connsiteY147" fmla="*/ 213368 h 2415694"/>
                <a:gd name="connsiteX148" fmla="*/ 941097 w 1927411"/>
                <a:gd name="connsiteY148" fmla="*/ 188220 h 2415694"/>
                <a:gd name="connsiteX149" fmla="*/ 949927 w 1927411"/>
                <a:gd name="connsiteY149" fmla="*/ 176662 h 2415694"/>
                <a:gd name="connsiteX150" fmla="*/ 974382 w 1927411"/>
                <a:gd name="connsiteY150" fmla="*/ 162401 h 2415694"/>
                <a:gd name="connsiteX151" fmla="*/ 972347 w 1927411"/>
                <a:gd name="connsiteY151" fmla="*/ 151537 h 2415694"/>
                <a:gd name="connsiteX152" fmla="*/ 972347 w 1927411"/>
                <a:gd name="connsiteY152" fmla="*/ 145435 h 2415694"/>
                <a:gd name="connsiteX153" fmla="*/ 1003598 w 1927411"/>
                <a:gd name="connsiteY153" fmla="*/ 144071 h 2415694"/>
                <a:gd name="connsiteX154" fmla="*/ 1013121 w 1927411"/>
                <a:gd name="connsiteY154" fmla="*/ 140673 h 2415694"/>
                <a:gd name="connsiteX155" fmla="*/ 1035542 w 1927411"/>
                <a:gd name="connsiteY155" fmla="*/ 144071 h 2415694"/>
                <a:gd name="connsiteX156" fmla="*/ 1034871 w 1927411"/>
                <a:gd name="connsiteY156" fmla="*/ 135912 h 2415694"/>
                <a:gd name="connsiteX157" fmla="*/ 1009053 w 1927411"/>
                <a:gd name="connsiteY157" fmla="*/ 116889 h 2415694"/>
                <a:gd name="connsiteX158" fmla="*/ 1009747 w 1927411"/>
                <a:gd name="connsiteY158" fmla="*/ 90377 h 2415694"/>
                <a:gd name="connsiteX159" fmla="*/ 1028099 w 1927411"/>
                <a:gd name="connsiteY159" fmla="*/ 68626 h 2415694"/>
                <a:gd name="connsiteX160" fmla="*/ 1037622 w 1927411"/>
                <a:gd name="connsiteY160" fmla="*/ 65228 h 2415694"/>
                <a:gd name="connsiteX161" fmla="*/ 1044418 w 1927411"/>
                <a:gd name="connsiteY161" fmla="*/ 59126 h 2415694"/>
                <a:gd name="connsiteX162" fmla="*/ 1078396 w 1927411"/>
                <a:gd name="connsiteY162" fmla="*/ 0 h 2415694"/>
                <a:gd name="connsiteX163" fmla="*/ 1090623 w 1927411"/>
                <a:gd name="connsiteY163" fmla="*/ 12921 h 2415694"/>
                <a:gd name="connsiteX164" fmla="*/ 1118476 w 1927411"/>
                <a:gd name="connsiteY164" fmla="*/ 10887 h 2415694"/>
                <a:gd name="connsiteX165" fmla="*/ 1118823 w 1927411"/>
                <a:gd name="connsiteY165" fmla="*/ 10586 h 2415694"/>
                <a:gd name="connsiteX166" fmla="*/ 1139510 w 1927411"/>
                <a:gd name="connsiteY166" fmla="*/ 21311 h 2415694"/>
                <a:gd name="connsiteX167" fmla="*/ 1141798 w 1927411"/>
                <a:gd name="connsiteY167" fmla="*/ 65737 h 2415694"/>
                <a:gd name="connsiteX168" fmla="*/ 1183173 w 1927411"/>
                <a:gd name="connsiteY168" fmla="*/ 87187 h 2415694"/>
                <a:gd name="connsiteX169" fmla="*/ 1215348 w 1927411"/>
                <a:gd name="connsiteY169" fmla="*/ 74937 h 2415694"/>
                <a:gd name="connsiteX170" fmla="*/ 1219185 w 1927411"/>
                <a:gd name="connsiteY170" fmla="*/ 81825 h 2415694"/>
                <a:gd name="connsiteX171" fmla="*/ 1219948 w 1927411"/>
                <a:gd name="connsiteY171" fmla="*/ 92550 h 2415694"/>
                <a:gd name="connsiteX172" fmla="*/ 1235272 w 1927411"/>
                <a:gd name="connsiteY172" fmla="*/ 91787 h 2415694"/>
                <a:gd name="connsiteX173" fmla="*/ 1252122 w 1927411"/>
                <a:gd name="connsiteY173" fmla="*/ 89498 h 2415694"/>
                <a:gd name="connsiteX174" fmla="*/ 1269736 w 1927411"/>
                <a:gd name="connsiteY174" fmla="*/ 101749 h 2415694"/>
                <a:gd name="connsiteX175" fmla="*/ 1288111 w 1927411"/>
                <a:gd name="connsiteY175" fmla="*/ 104823 h 2415694"/>
                <a:gd name="connsiteX176" fmla="*/ 1294236 w 1927411"/>
                <a:gd name="connsiteY176" fmla="*/ 125511 h 2415694"/>
                <a:gd name="connsiteX177" fmla="*/ 1316450 w 1927411"/>
                <a:gd name="connsiteY177" fmla="*/ 124748 h 2415694"/>
                <a:gd name="connsiteX178" fmla="*/ 1331774 w 1927411"/>
                <a:gd name="connsiteY178" fmla="*/ 118622 h 2415694"/>
                <a:gd name="connsiteX179" fmla="*/ 1344025 w 1927411"/>
                <a:gd name="connsiteY179" fmla="*/ 123985 h 2415694"/>
                <a:gd name="connsiteX180" fmla="*/ 1361638 w 1927411"/>
                <a:gd name="connsiteY180" fmla="*/ 120911 h 2415694"/>
                <a:gd name="connsiteX181" fmla="*/ 1361638 w 1927411"/>
                <a:gd name="connsiteY181" fmla="*/ 133161 h 2415694"/>
                <a:gd name="connsiteX182" fmla="*/ 1356275 w 1927411"/>
                <a:gd name="connsiteY182" fmla="*/ 152323 h 2415694"/>
                <a:gd name="connsiteX183" fmla="*/ 1374674 w 1927411"/>
                <a:gd name="connsiteY183" fmla="*/ 156160 h 2415694"/>
                <a:gd name="connsiteX184" fmla="*/ 1384637 w 1927411"/>
                <a:gd name="connsiteY184" fmla="*/ 169959 h 2415694"/>
                <a:gd name="connsiteX185" fmla="*/ 1396124 w 1927411"/>
                <a:gd name="connsiteY185" fmla="*/ 182210 h 2415694"/>
                <a:gd name="connsiteX186" fmla="*/ 1405324 w 1927411"/>
                <a:gd name="connsiteY186" fmla="*/ 196009 h 2415694"/>
                <a:gd name="connsiteX187" fmla="*/ 1416811 w 1927411"/>
                <a:gd name="connsiteY187" fmla="*/ 186809 h 2415694"/>
                <a:gd name="connsiteX188" fmla="*/ 1446675 w 1927411"/>
                <a:gd name="connsiteY188" fmla="*/ 202134 h 2415694"/>
                <a:gd name="connsiteX189" fmla="*/ 1455875 w 1927411"/>
                <a:gd name="connsiteY189" fmla="*/ 215147 h 2415694"/>
                <a:gd name="connsiteX190" fmla="*/ 1478087 w 1927411"/>
                <a:gd name="connsiteY190" fmla="*/ 233523 h 2415694"/>
                <a:gd name="connsiteX191" fmla="*/ 1481162 w 1927411"/>
                <a:gd name="connsiteY191" fmla="*/ 263410 h 2415694"/>
                <a:gd name="connsiteX192" fmla="*/ 1489575 w 1927411"/>
                <a:gd name="connsiteY192" fmla="*/ 299422 h 2415694"/>
                <a:gd name="connsiteX193" fmla="*/ 1502612 w 1927411"/>
                <a:gd name="connsiteY193" fmla="*/ 315510 h 2415694"/>
                <a:gd name="connsiteX194" fmla="*/ 1499537 w 1927411"/>
                <a:gd name="connsiteY194" fmla="*/ 336960 h 2415694"/>
                <a:gd name="connsiteX195" fmla="*/ 1491887 w 1927411"/>
                <a:gd name="connsiteY195" fmla="*/ 348447 h 2415694"/>
                <a:gd name="connsiteX196" fmla="*/ 1486524 w 1927411"/>
                <a:gd name="connsiteY196" fmla="*/ 367609 h 2415694"/>
                <a:gd name="connsiteX197" fmla="*/ 1475037 w 1927411"/>
                <a:gd name="connsiteY197" fmla="*/ 388296 h 2415694"/>
                <a:gd name="connsiteX198" fmla="*/ 1473511 w 1927411"/>
                <a:gd name="connsiteY198" fmla="*/ 407458 h 2415694"/>
                <a:gd name="connsiteX199" fmla="*/ 1458186 w 1927411"/>
                <a:gd name="connsiteY199" fmla="*/ 425834 h 2415694"/>
                <a:gd name="connsiteX200" fmla="*/ 1468148 w 1927411"/>
                <a:gd name="connsiteY200" fmla="*/ 444233 h 2415694"/>
                <a:gd name="connsiteX201" fmla="*/ 1475037 w 1927411"/>
                <a:gd name="connsiteY201" fmla="*/ 457246 h 2415694"/>
                <a:gd name="connsiteX202" fmla="*/ 1469674 w 1927411"/>
                <a:gd name="connsiteY202" fmla="*/ 472571 h 2415694"/>
                <a:gd name="connsiteX203" fmla="*/ 1457423 w 1927411"/>
                <a:gd name="connsiteY203" fmla="*/ 480222 h 2415694"/>
                <a:gd name="connsiteX204" fmla="*/ 1462786 w 1927411"/>
                <a:gd name="connsiteY204" fmla="*/ 498598 h 2415694"/>
                <a:gd name="connsiteX205" fmla="*/ 1455135 w 1927411"/>
                <a:gd name="connsiteY205" fmla="*/ 517736 h 2415694"/>
                <a:gd name="connsiteX206" fmla="*/ 1465097 w 1927411"/>
                <a:gd name="connsiteY206" fmla="*/ 529224 h 2415694"/>
                <a:gd name="connsiteX207" fmla="*/ 1479660 w 1927411"/>
                <a:gd name="connsiteY207" fmla="*/ 549148 h 2415694"/>
                <a:gd name="connsiteX208" fmla="*/ 1478134 w 1927411"/>
                <a:gd name="connsiteY208" fmla="*/ 582086 h 2415694"/>
                <a:gd name="connsiteX209" fmla="*/ 1457446 w 1927411"/>
                <a:gd name="connsiteY209" fmla="*/ 598937 h 2415694"/>
                <a:gd name="connsiteX210" fmla="*/ 1439833 w 1927411"/>
                <a:gd name="connsiteY210" fmla="*/ 614261 h 2415694"/>
                <a:gd name="connsiteX211" fmla="*/ 1418384 w 1927411"/>
                <a:gd name="connsiteY211" fmla="*/ 624986 h 2415694"/>
                <a:gd name="connsiteX212" fmla="*/ 1407658 w 1927411"/>
                <a:gd name="connsiteY212" fmla="*/ 651036 h 2415694"/>
                <a:gd name="connsiteX213" fmla="*/ 1422220 w 1927411"/>
                <a:gd name="connsiteY213" fmla="*/ 664835 h 2415694"/>
                <a:gd name="connsiteX214" fmla="*/ 1422220 w 1927411"/>
                <a:gd name="connsiteY214" fmla="*/ 683974 h 2415694"/>
                <a:gd name="connsiteX215" fmla="*/ 1422983 w 1927411"/>
                <a:gd name="connsiteY215" fmla="*/ 704661 h 2415694"/>
                <a:gd name="connsiteX216" fmla="*/ 1421457 w 1927411"/>
                <a:gd name="connsiteY216" fmla="*/ 716912 h 2415694"/>
                <a:gd name="connsiteX217" fmla="*/ 1426057 w 1927411"/>
                <a:gd name="connsiteY217" fmla="*/ 740650 h 2415694"/>
                <a:gd name="connsiteX218" fmla="*/ 1425295 w 1927411"/>
                <a:gd name="connsiteY218" fmla="*/ 757500 h 2415694"/>
                <a:gd name="connsiteX219" fmla="*/ 1428369 w 1927411"/>
                <a:gd name="connsiteY219" fmla="*/ 773588 h 2415694"/>
                <a:gd name="connsiteX220" fmla="*/ 1425295 w 1927411"/>
                <a:gd name="connsiteY220" fmla="*/ 791987 h 2415694"/>
                <a:gd name="connsiteX221" fmla="*/ 1446744 w 1927411"/>
                <a:gd name="connsiteY221" fmla="*/ 828762 h 2415694"/>
                <a:gd name="connsiteX222" fmla="*/ 1450582 w 1927411"/>
                <a:gd name="connsiteY222" fmla="*/ 871662 h 2415694"/>
                <a:gd name="connsiteX223" fmla="*/ 1461306 w 1927411"/>
                <a:gd name="connsiteY223" fmla="*/ 881624 h 2415694"/>
                <a:gd name="connsiteX224" fmla="*/ 1486594 w 1927411"/>
                <a:gd name="connsiteY224" fmla="*/ 888512 h 2415694"/>
                <a:gd name="connsiteX225" fmla="*/ 1495793 w 1927411"/>
                <a:gd name="connsiteY225" fmla="*/ 920687 h 2415694"/>
                <a:gd name="connsiteX226" fmla="*/ 1525680 w 1927411"/>
                <a:gd name="connsiteY226" fmla="*/ 936775 h 2415694"/>
                <a:gd name="connsiteX227" fmla="*/ 1520317 w 1927411"/>
                <a:gd name="connsiteY227" fmla="*/ 957462 h 2415694"/>
                <a:gd name="connsiteX228" fmla="*/ 1518792 w 1927411"/>
                <a:gd name="connsiteY228" fmla="*/ 976601 h 2415694"/>
                <a:gd name="connsiteX229" fmla="*/ 1538716 w 1927411"/>
                <a:gd name="connsiteY229" fmla="*/ 985037 h 2415694"/>
                <a:gd name="connsiteX230" fmla="*/ 1544079 w 1927411"/>
                <a:gd name="connsiteY230" fmla="*/ 1000362 h 2415694"/>
                <a:gd name="connsiteX231" fmla="*/ 1555566 w 1927411"/>
                <a:gd name="connsiteY231" fmla="*/ 1018738 h 2415694"/>
                <a:gd name="connsiteX232" fmla="*/ 1545604 w 1927411"/>
                <a:gd name="connsiteY232" fmla="*/ 1040188 h 2415694"/>
                <a:gd name="connsiteX233" fmla="*/ 1546367 w 1927411"/>
                <a:gd name="connsiteY233" fmla="*/ 1054750 h 2415694"/>
                <a:gd name="connsiteX234" fmla="*/ 1544079 w 1927411"/>
                <a:gd name="connsiteY234" fmla="*/ 1070837 h 2415694"/>
                <a:gd name="connsiteX235" fmla="*/ 1525680 w 1927411"/>
                <a:gd name="connsiteY235" fmla="*/ 1100724 h 2415694"/>
                <a:gd name="connsiteX236" fmla="*/ 1519532 w 1927411"/>
                <a:gd name="connsiteY236" fmla="*/ 1129085 h 2415694"/>
                <a:gd name="connsiteX237" fmla="*/ 1529493 w 1927411"/>
                <a:gd name="connsiteY237" fmla="*/ 1155135 h 2415694"/>
                <a:gd name="connsiteX238" fmla="*/ 1539456 w 1927411"/>
                <a:gd name="connsiteY238" fmla="*/ 1171222 h 2415694"/>
                <a:gd name="connsiteX239" fmla="*/ 1555543 w 1927411"/>
                <a:gd name="connsiteY239" fmla="*/ 1167386 h 2415694"/>
                <a:gd name="connsiteX240" fmla="*/ 1567794 w 1927411"/>
                <a:gd name="connsiteY240" fmla="*/ 1175060 h 2415694"/>
                <a:gd name="connsiteX241" fmla="*/ 1577756 w 1927411"/>
                <a:gd name="connsiteY241" fmla="*/ 1187310 h 2415694"/>
                <a:gd name="connsiteX242" fmla="*/ 1590007 w 1927411"/>
                <a:gd name="connsiteY242" fmla="*/ 1202635 h 2415694"/>
                <a:gd name="connsiteX243" fmla="*/ 1593844 w 1927411"/>
                <a:gd name="connsiteY243" fmla="*/ 1223322 h 2415694"/>
                <a:gd name="connsiteX244" fmla="*/ 1606094 w 1927411"/>
                <a:gd name="connsiteY244" fmla="*/ 1239410 h 2415694"/>
                <a:gd name="connsiteX245" fmla="*/ 1608406 w 1927411"/>
                <a:gd name="connsiteY245" fmla="*/ 1254734 h 2415694"/>
                <a:gd name="connsiteX246" fmla="*/ 1621419 w 1927411"/>
                <a:gd name="connsiteY246" fmla="*/ 1263171 h 2415694"/>
                <a:gd name="connsiteX247" fmla="*/ 1642106 w 1927411"/>
                <a:gd name="connsiteY247" fmla="*/ 1280784 h 2415694"/>
                <a:gd name="connsiteX248" fmla="*/ 1648994 w 1927411"/>
                <a:gd name="connsiteY248" fmla="*/ 1293035 h 2415694"/>
                <a:gd name="connsiteX249" fmla="*/ 1662008 w 1927411"/>
                <a:gd name="connsiteY249" fmla="*/ 1298397 h 2415694"/>
                <a:gd name="connsiteX250" fmla="*/ 1673495 w 1927411"/>
                <a:gd name="connsiteY250" fmla="*/ 1316010 h 2415694"/>
                <a:gd name="connsiteX251" fmla="*/ 1690346 w 1927411"/>
                <a:gd name="connsiteY251" fmla="*/ 1312936 h 2415694"/>
                <a:gd name="connsiteX252" fmla="*/ 1701833 w 1927411"/>
                <a:gd name="connsiteY252" fmla="*/ 1345111 h 2415694"/>
                <a:gd name="connsiteX253" fmla="*/ 1695708 w 1927411"/>
                <a:gd name="connsiteY253" fmla="*/ 1360436 h 2415694"/>
                <a:gd name="connsiteX254" fmla="*/ 1701833 w 1927411"/>
                <a:gd name="connsiteY254" fmla="*/ 1382649 h 2415694"/>
                <a:gd name="connsiteX255" fmla="*/ 1714084 w 1927411"/>
                <a:gd name="connsiteY255" fmla="*/ 1402573 h 2415694"/>
                <a:gd name="connsiteX256" fmla="*/ 1735534 w 1927411"/>
                <a:gd name="connsiteY256" fmla="*/ 1413298 h 2415694"/>
                <a:gd name="connsiteX257" fmla="*/ 1743208 w 1927411"/>
                <a:gd name="connsiteY257" fmla="*/ 1430148 h 2415694"/>
                <a:gd name="connsiteX258" fmla="*/ 1751622 w 1927411"/>
                <a:gd name="connsiteY258" fmla="*/ 1443162 h 2415694"/>
                <a:gd name="connsiteX259" fmla="*/ 1751622 w 1927411"/>
                <a:gd name="connsiteY259" fmla="*/ 1457724 h 2415694"/>
                <a:gd name="connsiteX260" fmla="*/ 1751622 w 1927411"/>
                <a:gd name="connsiteY260" fmla="*/ 1472286 h 2415694"/>
                <a:gd name="connsiteX261" fmla="*/ 1750859 w 1927411"/>
                <a:gd name="connsiteY261" fmla="*/ 1487610 h 2415694"/>
                <a:gd name="connsiteX262" fmla="*/ 1779197 w 1927411"/>
                <a:gd name="connsiteY262" fmla="*/ 1509061 h 2415694"/>
                <a:gd name="connsiteX263" fmla="*/ 1789159 w 1927411"/>
                <a:gd name="connsiteY263" fmla="*/ 1535873 h 2415694"/>
                <a:gd name="connsiteX264" fmla="*/ 1806010 w 1927411"/>
                <a:gd name="connsiteY264" fmla="*/ 1557323 h 2415694"/>
                <a:gd name="connsiteX265" fmla="*/ 1826697 w 1927411"/>
                <a:gd name="connsiteY265" fmla="*/ 1578773 h 2415694"/>
                <a:gd name="connsiteX266" fmla="*/ 1847384 w 1927411"/>
                <a:gd name="connsiteY266" fmla="*/ 1594861 h 2415694"/>
                <a:gd name="connsiteX267" fmla="*/ 1867309 w 1927411"/>
                <a:gd name="connsiteY267" fmla="*/ 1608660 h 2415694"/>
                <a:gd name="connsiteX268" fmla="*/ 1881108 w 1927411"/>
                <a:gd name="connsiteY268" fmla="*/ 1617073 h 2415694"/>
                <a:gd name="connsiteX269" fmla="*/ 1896432 w 1927411"/>
                <a:gd name="connsiteY269" fmla="*/ 1632398 h 2415694"/>
                <a:gd name="connsiteX270" fmla="*/ 1925533 w 1927411"/>
                <a:gd name="connsiteY270" fmla="*/ 1641598 h 2415694"/>
                <a:gd name="connsiteX271" fmla="*/ 1921697 w 1927411"/>
                <a:gd name="connsiteY271" fmla="*/ 1659211 h 2415694"/>
                <a:gd name="connsiteX272" fmla="*/ 1882633 w 1927411"/>
                <a:gd name="connsiteY272" fmla="*/ 1674535 h 2415694"/>
                <a:gd name="connsiteX273" fmla="*/ 1865020 w 1927411"/>
                <a:gd name="connsiteY273" fmla="*/ 1679135 h 2415694"/>
                <a:gd name="connsiteX274" fmla="*/ 1842044 w 1927411"/>
                <a:gd name="connsiteY274" fmla="*/ 1674535 h 2415694"/>
                <a:gd name="connsiteX275" fmla="*/ 1819069 w 1927411"/>
                <a:gd name="connsiteY275" fmla="*/ 1687549 h 2415694"/>
                <a:gd name="connsiteX276" fmla="*/ 1809869 w 1927411"/>
                <a:gd name="connsiteY276" fmla="*/ 1709762 h 2415694"/>
                <a:gd name="connsiteX277" fmla="*/ 1801456 w 1927411"/>
                <a:gd name="connsiteY277" fmla="*/ 1725849 h 2415694"/>
                <a:gd name="connsiteX278" fmla="*/ 1809869 w 1927411"/>
                <a:gd name="connsiteY278" fmla="*/ 1746536 h 2415694"/>
                <a:gd name="connsiteX279" fmla="*/ 1840519 w 1927411"/>
                <a:gd name="connsiteY279" fmla="*/ 1764149 h 2415694"/>
                <a:gd name="connsiteX280" fmla="*/ 1843570 w 1927411"/>
                <a:gd name="connsiteY280" fmla="*/ 1774874 h 2415694"/>
                <a:gd name="connsiteX281" fmla="*/ 1834371 w 1927411"/>
                <a:gd name="connsiteY281" fmla="*/ 1790962 h 2415694"/>
                <a:gd name="connsiteX282" fmla="*/ 1845096 w 1927411"/>
                <a:gd name="connsiteY282" fmla="*/ 1808575 h 2415694"/>
                <a:gd name="connsiteX283" fmla="*/ 1874197 w 1927411"/>
                <a:gd name="connsiteY283" fmla="*/ 1820063 h 2415694"/>
                <a:gd name="connsiteX284" fmla="*/ 1884159 w 1927411"/>
                <a:gd name="connsiteY284" fmla="*/ 1833099 h 2415694"/>
                <a:gd name="connsiteX285" fmla="*/ 1881108 w 1927411"/>
                <a:gd name="connsiteY285" fmla="*/ 1851475 h 2415694"/>
                <a:gd name="connsiteX286" fmla="*/ 1886470 w 1927411"/>
                <a:gd name="connsiteY286" fmla="*/ 1870614 h 2415694"/>
                <a:gd name="connsiteX287" fmla="*/ 1903320 w 1927411"/>
                <a:gd name="connsiteY287" fmla="*/ 1888227 h 2415694"/>
                <a:gd name="connsiteX288" fmla="*/ 1899484 w 1927411"/>
                <a:gd name="connsiteY288" fmla="*/ 1916565 h 2415694"/>
                <a:gd name="connsiteX289" fmla="*/ 1909446 w 1927411"/>
                <a:gd name="connsiteY289" fmla="*/ 1947214 h 2415694"/>
                <a:gd name="connsiteX290" fmla="*/ 1907134 w 1927411"/>
                <a:gd name="connsiteY290" fmla="*/ 1990877 h 2415694"/>
                <a:gd name="connsiteX291" fmla="*/ 1909446 w 1927411"/>
                <a:gd name="connsiteY291" fmla="*/ 2030703 h 2415694"/>
                <a:gd name="connsiteX292" fmla="*/ 1890284 w 1927411"/>
                <a:gd name="connsiteY292" fmla="*/ 2105015 h 2415694"/>
                <a:gd name="connsiteX293" fmla="*/ 1873434 w 1927411"/>
                <a:gd name="connsiteY293" fmla="*/ 2151752 h 2415694"/>
                <a:gd name="connsiteX294" fmla="*/ 1855035 w 1927411"/>
                <a:gd name="connsiteY294" fmla="*/ 2170914 h 2415694"/>
                <a:gd name="connsiteX295" fmla="*/ 1845072 w 1927411"/>
                <a:gd name="connsiteY295" fmla="*/ 2187765 h 2415694"/>
                <a:gd name="connsiteX296" fmla="*/ 1787611 w 1927411"/>
                <a:gd name="connsiteY296" fmla="*/ 2193127 h 2415694"/>
                <a:gd name="connsiteX297" fmla="*/ 1671947 w 1927411"/>
                <a:gd name="connsiteY297" fmla="*/ 2219177 h 2415694"/>
                <a:gd name="connsiteX298" fmla="*/ 1642083 w 1927411"/>
                <a:gd name="connsiteY298" fmla="*/ 2239101 h 2415694"/>
                <a:gd name="connsiteX299" fmla="*/ 1631358 w 1927411"/>
                <a:gd name="connsiteY299" fmla="*/ 2308051 h 2415694"/>
                <a:gd name="connsiteX300" fmla="*/ 1609145 w 1927411"/>
                <a:gd name="connsiteY300" fmla="*/ 2323376 h 2415694"/>
                <a:gd name="connsiteX301" fmla="*/ 1593058 w 1927411"/>
                <a:gd name="connsiteY301" fmla="*/ 2332575 h 2415694"/>
                <a:gd name="connsiteX302" fmla="*/ 1585384 w 1927411"/>
                <a:gd name="connsiteY302" fmla="*/ 2346375 h 2415694"/>
                <a:gd name="connsiteX303" fmla="*/ 1567771 w 1927411"/>
                <a:gd name="connsiteY303" fmla="*/ 2360936 h 2415694"/>
                <a:gd name="connsiteX304" fmla="*/ 1550920 w 1927411"/>
                <a:gd name="connsiteY304" fmla="*/ 2398474 h 2415694"/>
                <a:gd name="connsiteX305" fmla="*/ 1525402 w 1927411"/>
                <a:gd name="connsiteY305" fmla="*/ 2415671 h 2415694"/>
                <a:gd name="connsiteX306" fmla="*/ 1525402 w 1927411"/>
                <a:gd name="connsiteY306" fmla="*/ 2415694 h 2415694"/>
                <a:gd name="connsiteX307" fmla="*/ 1524640 w 1927411"/>
                <a:gd name="connsiteY307" fmla="*/ 2402889 h 2415694"/>
                <a:gd name="connsiteX308" fmla="*/ 1516342 w 1927411"/>
                <a:gd name="connsiteY308" fmla="*/ 2394591 h 2415694"/>
                <a:gd name="connsiteX309" fmla="*/ 1497504 w 1927411"/>
                <a:gd name="connsiteY309" fmla="*/ 2393828 h 2415694"/>
                <a:gd name="connsiteX310" fmla="*/ 1495239 w 1927411"/>
                <a:gd name="connsiteY310" fmla="*/ 2373488 h 2415694"/>
                <a:gd name="connsiteX311" fmla="*/ 1496741 w 1927411"/>
                <a:gd name="connsiteY311" fmla="*/ 2362185 h 2415694"/>
                <a:gd name="connsiteX312" fmla="*/ 1482433 w 1927411"/>
                <a:gd name="connsiteY312" fmla="*/ 2353147 h 2415694"/>
                <a:gd name="connsiteX313" fmla="*/ 1459064 w 1927411"/>
                <a:gd name="connsiteY313" fmla="*/ 2356915 h 2415694"/>
                <a:gd name="connsiteX314" fmla="*/ 1431188 w 1927411"/>
                <a:gd name="connsiteY314" fmla="*/ 2346375 h 2415694"/>
                <a:gd name="connsiteX315" fmla="*/ 1417621 w 1927411"/>
                <a:gd name="connsiteY315" fmla="*/ 2349379 h 2415694"/>
                <a:gd name="connsiteX316" fmla="*/ 1420626 w 1927411"/>
                <a:gd name="connsiteY316" fmla="*/ 2334309 h 2415694"/>
                <a:gd name="connsiteX317" fmla="*/ 1434193 w 1927411"/>
                <a:gd name="connsiteY317" fmla="*/ 2307936 h 2415694"/>
                <a:gd name="connsiteX318" fmla="*/ 1421388 w 1927411"/>
                <a:gd name="connsiteY318" fmla="*/ 2295870 h 2415694"/>
                <a:gd name="connsiteX319" fmla="*/ 1408583 w 1927411"/>
                <a:gd name="connsiteY319" fmla="*/ 2282302 h 2415694"/>
                <a:gd name="connsiteX320" fmla="*/ 1389745 w 1927411"/>
                <a:gd name="connsiteY320" fmla="*/ 2278534 h 2415694"/>
                <a:gd name="connsiteX321" fmla="*/ 1385214 w 1927411"/>
                <a:gd name="connsiteY321" fmla="*/ 2258194 h 2415694"/>
                <a:gd name="connsiteX322" fmla="*/ 1379944 w 1927411"/>
                <a:gd name="connsiteY322" fmla="*/ 2250658 h 2415694"/>
                <a:gd name="connsiteX323" fmla="*/ 1391248 w 1927411"/>
                <a:gd name="connsiteY323" fmla="*/ 2235588 h 2415694"/>
                <a:gd name="connsiteX324" fmla="*/ 1370144 w 1927411"/>
                <a:gd name="connsiteY324" fmla="*/ 2230318 h 2415694"/>
                <a:gd name="connsiteX325" fmla="*/ 1358841 w 1927411"/>
                <a:gd name="connsiteY325" fmla="*/ 2240858 h 2415694"/>
                <a:gd name="connsiteX326" fmla="*/ 1345273 w 1927411"/>
                <a:gd name="connsiteY326" fmla="*/ 2249156 h 2415694"/>
                <a:gd name="connsiteX327" fmla="*/ 1333207 w 1927411"/>
                <a:gd name="connsiteY327" fmla="*/ 2262724 h 2415694"/>
                <a:gd name="connsiteX328" fmla="*/ 1312867 w 1927411"/>
                <a:gd name="connsiteY328" fmla="*/ 2272524 h 2415694"/>
                <a:gd name="connsiteX329" fmla="*/ 1295531 w 1927411"/>
                <a:gd name="connsiteY329" fmla="*/ 2290600 h 2415694"/>
                <a:gd name="connsiteX330" fmla="*/ 1253324 w 1927411"/>
                <a:gd name="connsiteY330" fmla="*/ 2253686 h 2415694"/>
                <a:gd name="connsiteX331" fmla="*/ 1227714 w 1927411"/>
                <a:gd name="connsiteY331" fmla="*/ 2263487 h 2415694"/>
                <a:gd name="connsiteX332" fmla="*/ 1218676 w 1927411"/>
                <a:gd name="connsiteY332" fmla="*/ 2277794 h 2415694"/>
                <a:gd name="connsiteX333" fmla="*/ 1181000 w 1927411"/>
                <a:gd name="connsiteY333" fmla="*/ 2326011 h 2415694"/>
                <a:gd name="connsiteX334" fmla="*/ 1157632 w 1927411"/>
                <a:gd name="connsiteY334" fmla="*/ 2344849 h 2415694"/>
                <a:gd name="connsiteX335" fmla="*/ 1148594 w 1927411"/>
                <a:gd name="connsiteY335" fmla="*/ 2363687 h 2415694"/>
                <a:gd name="connsiteX336" fmla="*/ 1123723 w 1927411"/>
                <a:gd name="connsiteY336" fmla="*/ 2387056 h 2415694"/>
                <a:gd name="connsiteX337" fmla="*/ 1108653 w 1927411"/>
                <a:gd name="connsiteY337" fmla="*/ 2384051 h 2415694"/>
                <a:gd name="connsiteX338" fmla="*/ 1086047 w 1927411"/>
                <a:gd name="connsiteY338" fmla="*/ 2381046 h 2415694"/>
                <a:gd name="connsiteX339" fmla="*/ 1048370 w 1927411"/>
                <a:gd name="connsiteY339" fmla="*/ 2381809 h 2415694"/>
                <a:gd name="connsiteX340" fmla="*/ 1017466 w 1927411"/>
                <a:gd name="connsiteY340" fmla="*/ 2376538 h 2415694"/>
                <a:gd name="connsiteX341" fmla="*/ 998628 w 1927411"/>
                <a:gd name="connsiteY341" fmla="*/ 2386339 h 2415694"/>
                <a:gd name="connsiteX342" fmla="*/ 965482 w 1927411"/>
                <a:gd name="connsiteY342" fmla="*/ 2374273 h 2415694"/>
                <a:gd name="connsiteX343" fmla="*/ 947407 w 1927411"/>
                <a:gd name="connsiteY343" fmla="*/ 2378041 h 2415694"/>
                <a:gd name="connsiteX344" fmla="*/ 923299 w 1927411"/>
                <a:gd name="connsiteY344" fmla="*/ 2377278 h 2415694"/>
                <a:gd name="connsiteX345" fmla="*/ 898428 w 1927411"/>
                <a:gd name="connsiteY345" fmla="*/ 2383311 h 2415694"/>
                <a:gd name="connsiteX346" fmla="*/ 870553 w 1927411"/>
                <a:gd name="connsiteY346" fmla="*/ 2384074 h 2415694"/>
                <a:gd name="connsiteX347" fmla="*/ 829108 w 1927411"/>
                <a:gd name="connsiteY347" fmla="*/ 2370506 h 2415694"/>
                <a:gd name="connsiteX348" fmla="*/ 816303 w 1927411"/>
                <a:gd name="connsiteY348" fmla="*/ 2370506 h 2415694"/>
                <a:gd name="connsiteX349" fmla="*/ 816303 w 1927411"/>
                <a:gd name="connsiteY349" fmla="*/ 2356198 h 2415694"/>
                <a:gd name="connsiteX350" fmla="*/ 877348 w 1927411"/>
                <a:gd name="connsiteY350" fmla="*/ 2334355 h 2415694"/>
                <a:gd name="connsiteX351" fmla="*/ 875845 w 1927411"/>
                <a:gd name="connsiteY351" fmla="*/ 2322289 h 2415694"/>
                <a:gd name="connsiteX352" fmla="*/ 848709 w 1927411"/>
                <a:gd name="connsiteY352" fmla="*/ 2326057 h 2415694"/>
                <a:gd name="connsiteX353" fmla="*/ 829871 w 1927411"/>
                <a:gd name="connsiteY353" fmla="*/ 2320787 h 2415694"/>
                <a:gd name="connsiteX354" fmla="*/ 801233 w 1927411"/>
                <a:gd name="connsiteY354" fmla="*/ 2335858 h 2415694"/>
                <a:gd name="connsiteX355" fmla="*/ 779390 w 1927411"/>
                <a:gd name="connsiteY355" fmla="*/ 2329825 h 2415694"/>
                <a:gd name="connsiteX356" fmla="*/ 762054 w 1927411"/>
                <a:gd name="connsiteY356" fmla="*/ 2329062 h 2415694"/>
                <a:gd name="connsiteX357" fmla="*/ 732676 w 1927411"/>
                <a:gd name="connsiteY357" fmla="*/ 2336597 h 2415694"/>
                <a:gd name="connsiteX358" fmla="*/ 728908 w 1927411"/>
                <a:gd name="connsiteY358" fmla="*/ 2330564 h 2415694"/>
                <a:gd name="connsiteX359" fmla="*/ 715340 w 1927411"/>
                <a:gd name="connsiteY359" fmla="*/ 2328299 h 2415694"/>
                <a:gd name="connsiteX360" fmla="*/ 691972 w 1927411"/>
                <a:gd name="connsiteY360" fmla="*/ 2313229 h 2415694"/>
                <a:gd name="connsiteX361" fmla="*/ 691972 w 1927411"/>
                <a:gd name="connsiteY361" fmla="*/ 2295153 h 2415694"/>
                <a:gd name="connsiteX362" fmla="*/ 688204 w 1927411"/>
                <a:gd name="connsiteY362" fmla="*/ 2288381 h 2415694"/>
                <a:gd name="connsiteX363" fmla="*/ 682171 w 1927411"/>
                <a:gd name="connsiteY363" fmla="*/ 2279343 h 2415694"/>
                <a:gd name="connsiteX364" fmla="*/ 673133 w 1927411"/>
                <a:gd name="connsiteY364" fmla="*/ 2274073 h 2415694"/>
                <a:gd name="connsiteX365" fmla="*/ 650528 w 1927411"/>
                <a:gd name="connsiteY365" fmla="*/ 2281609 h 2415694"/>
                <a:gd name="connsiteX366" fmla="*/ 661831 w 1927411"/>
                <a:gd name="connsiteY366" fmla="*/ 2252230 h 2415694"/>
                <a:gd name="connsiteX367" fmla="*/ 685939 w 1927411"/>
                <a:gd name="connsiteY367" fmla="*/ 2250728 h 2415694"/>
                <a:gd name="connsiteX368" fmla="*/ 685939 w 1927411"/>
                <a:gd name="connsiteY368" fmla="*/ 2240188 h 2415694"/>
                <a:gd name="connsiteX369" fmla="*/ 693474 w 1927411"/>
                <a:gd name="connsiteY369" fmla="*/ 2230387 h 2415694"/>
                <a:gd name="connsiteX370" fmla="*/ 685939 w 1927411"/>
                <a:gd name="connsiteY370" fmla="*/ 2201749 h 2415694"/>
                <a:gd name="connsiteX371" fmla="*/ 696479 w 1927411"/>
                <a:gd name="connsiteY371" fmla="*/ 2197981 h 2415694"/>
                <a:gd name="connsiteX372" fmla="*/ 701009 w 1927411"/>
                <a:gd name="connsiteY372" fmla="*/ 2206279 h 2415694"/>
                <a:gd name="connsiteX373" fmla="*/ 720610 w 1927411"/>
                <a:gd name="connsiteY373" fmla="*/ 2202511 h 2415694"/>
                <a:gd name="connsiteX374" fmla="*/ 731150 w 1927411"/>
                <a:gd name="connsiteY374" fmla="*/ 2195739 h 2415694"/>
                <a:gd name="connsiteX375" fmla="*/ 739448 w 1927411"/>
                <a:gd name="connsiteY375" fmla="*/ 2200269 h 2415694"/>
                <a:gd name="connsiteX376" fmla="*/ 739448 w 1927411"/>
                <a:gd name="connsiteY376" fmla="*/ 2210070 h 2415694"/>
                <a:gd name="connsiteX377" fmla="*/ 752253 w 1927411"/>
                <a:gd name="connsiteY377" fmla="*/ 2219870 h 2415694"/>
                <a:gd name="connsiteX378" fmla="*/ 769589 w 1927411"/>
                <a:gd name="connsiteY378" fmla="*/ 2205562 h 2415694"/>
                <a:gd name="connsiteX379" fmla="*/ 774859 w 1927411"/>
                <a:gd name="connsiteY379" fmla="*/ 2192757 h 2415694"/>
                <a:gd name="connsiteX380" fmla="*/ 791433 w 1927411"/>
                <a:gd name="connsiteY380" fmla="*/ 2179189 h 2415694"/>
                <a:gd name="connsiteX381" fmla="*/ 779366 w 1927411"/>
                <a:gd name="connsiteY381" fmla="*/ 2168649 h 2415694"/>
                <a:gd name="connsiteX382" fmla="*/ 762794 w 1927411"/>
                <a:gd name="connsiteY382" fmla="*/ 2178449 h 2415694"/>
                <a:gd name="connsiteX383" fmla="*/ 743193 w 1927411"/>
                <a:gd name="connsiteY383" fmla="*/ 2179212 h 2415694"/>
                <a:gd name="connsiteX384" fmla="*/ 728122 w 1927411"/>
                <a:gd name="connsiteY384" fmla="*/ 2168672 h 2415694"/>
                <a:gd name="connsiteX385" fmla="*/ 759026 w 1927411"/>
                <a:gd name="connsiteY385" fmla="*/ 2164905 h 2415694"/>
                <a:gd name="connsiteX386" fmla="*/ 775599 w 1927411"/>
                <a:gd name="connsiteY386" fmla="*/ 2149071 h 2415694"/>
                <a:gd name="connsiteX387" fmla="*/ 774836 w 1927411"/>
                <a:gd name="connsiteY387" fmla="*/ 2140034 h 2415694"/>
                <a:gd name="connsiteX388" fmla="*/ 743933 w 1927411"/>
                <a:gd name="connsiteY388" fmla="*/ 2148331 h 2415694"/>
                <a:gd name="connsiteX389" fmla="*/ 740165 w 1927411"/>
                <a:gd name="connsiteY389" fmla="*/ 2118953 h 2415694"/>
                <a:gd name="connsiteX390" fmla="*/ 733392 w 1927411"/>
                <a:gd name="connsiteY390" fmla="*/ 2115948 h 2415694"/>
                <a:gd name="connsiteX391" fmla="*/ 731127 w 1927411"/>
                <a:gd name="connsiteY391" fmla="*/ 2101641 h 2415694"/>
                <a:gd name="connsiteX392" fmla="*/ 741667 w 1927411"/>
                <a:gd name="connsiteY392" fmla="*/ 2093343 h 2415694"/>
                <a:gd name="connsiteX393" fmla="*/ 743933 w 1927411"/>
                <a:gd name="connsiteY393" fmla="*/ 2070737 h 2415694"/>
                <a:gd name="connsiteX394" fmla="*/ 725094 w 1927411"/>
                <a:gd name="connsiteY394" fmla="*/ 2063964 h 2415694"/>
                <a:gd name="connsiteX395" fmla="*/ 718322 w 1927411"/>
                <a:gd name="connsiteY395" fmla="*/ 2055667 h 2415694"/>
                <a:gd name="connsiteX396" fmla="*/ 704014 w 1927411"/>
                <a:gd name="connsiteY396" fmla="*/ 2068472 h 2415694"/>
                <a:gd name="connsiteX397" fmla="*/ 692711 w 1927411"/>
                <a:gd name="connsiteY397" fmla="*/ 2054164 h 2415694"/>
                <a:gd name="connsiteX398" fmla="*/ 678403 w 1927411"/>
                <a:gd name="connsiteY398" fmla="*/ 2053402 h 2415694"/>
                <a:gd name="connsiteX399" fmla="*/ 646760 w 1927411"/>
                <a:gd name="connsiteY399" fmla="*/ 2063941 h 2415694"/>
                <a:gd name="connsiteX400" fmla="*/ 631690 w 1927411"/>
                <a:gd name="connsiteY400" fmla="*/ 2044340 h 2415694"/>
                <a:gd name="connsiteX401" fmla="*/ 607582 w 1927411"/>
                <a:gd name="connsiteY401" fmla="*/ 2036805 h 2415694"/>
                <a:gd name="connsiteX402" fmla="*/ 592511 w 1927411"/>
                <a:gd name="connsiteY402" fmla="*/ 2028507 h 2415694"/>
                <a:gd name="connsiteX403" fmla="*/ 566137 w 1927411"/>
                <a:gd name="connsiteY403" fmla="*/ 2025503 h 2415694"/>
                <a:gd name="connsiteX404" fmla="*/ 548062 w 1927411"/>
                <a:gd name="connsiteY404" fmla="*/ 2023237 h 2415694"/>
                <a:gd name="connsiteX405" fmla="*/ 533754 w 1927411"/>
                <a:gd name="connsiteY405" fmla="*/ 2025503 h 2415694"/>
                <a:gd name="connsiteX406" fmla="*/ 523954 w 1927411"/>
                <a:gd name="connsiteY406" fmla="*/ 2024740 h 2415694"/>
                <a:gd name="connsiteX407" fmla="*/ 522452 w 1927411"/>
                <a:gd name="connsiteY407" fmla="*/ 2001371 h 2415694"/>
                <a:gd name="connsiteX408" fmla="*/ 496078 w 1927411"/>
                <a:gd name="connsiteY408" fmla="*/ 1974998 h 2415694"/>
                <a:gd name="connsiteX409" fmla="*/ 462932 w 1927411"/>
                <a:gd name="connsiteY409" fmla="*/ 1974235 h 2415694"/>
                <a:gd name="connsiteX410" fmla="*/ 444857 w 1927411"/>
                <a:gd name="connsiteY410" fmla="*/ 1965937 h 2415694"/>
                <a:gd name="connsiteX411" fmla="*/ 456160 w 1927411"/>
                <a:gd name="connsiteY411" fmla="*/ 1952369 h 2415694"/>
                <a:gd name="connsiteX412" fmla="*/ 465198 w 1927411"/>
                <a:gd name="connsiteY412" fmla="*/ 1932768 h 2415694"/>
                <a:gd name="connsiteX413" fmla="*/ 472733 w 1927411"/>
                <a:gd name="connsiteY413" fmla="*/ 1881524 h 2415694"/>
                <a:gd name="connsiteX414" fmla="*/ 482533 w 1927411"/>
                <a:gd name="connsiteY414" fmla="*/ 1861923 h 2415694"/>
                <a:gd name="connsiteX415" fmla="*/ 445620 w 1927411"/>
                <a:gd name="connsiteY415" fmla="*/ 1843084 h 2415694"/>
                <a:gd name="connsiteX416" fmla="*/ 451653 w 1927411"/>
                <a:gd name="connsiteY416" fmla="*/ 1812944 h 2415694"/>
                <a:gd name="connsiteX417" fmla="*/ 417744 w 1927411"/>
                <a:gd name="connsiteY417" fmla="*/ 1801641 h 2415694"/>
                <a:gd name="connsiteX418" fmla="*/ 373295 w 1927411"/>
                <a:gd name="connsiteY418" fmla="*/ 1791840 h 2415694"/>
                <a:gd name="connsiteX419" fmla="*/ 347684 w 1927411"/>
                <a:gd name="connsiteY419" fmla="*/ 1816711 h 2415694"/>
                <a:gd name="connsiteX420" fmla="*/ 319046 w 1927411"/>
                <a:gd name="connsiteY420" fmla="*/ 1838554 h 2415694"/>
                <a:gd name="connsiteX421" fmla="*/ 301710 w 1927411"/>
                <a:gd name="connsiteY421" fmla="*/ 1831782 h 2415694"/>
                <a:gd name="connsiteX422" fmla="*/ 287403 w 1927411"/>
                <a:gd name="connsiteY422" fmla="*/ 1853625 h 2415694"/>
                <a:gd name="connsiteX423" fmla="*/ 267802 w 1927411"/>
                <a:gd name="connsiteY423" fmla="*/ 1843084 h 2415694"/>
                <a:gd name="connsiteX424" fmla="*/ 242191 w 1927411"/>
                <a:gd name="connsiteY424" fmla="*/ 1840080 h 2415694"/>
                <a:gd name="connsiteX425" fmla="*/ 233154 w 1927411"/>
                <a:gd name="connsiteY425" fmla="*/ 1821242 h 2415694"/>
                <a:gd name="connsiteX426" fmla="*/ 224832 w 1927411"/>
                <a:gd name="connsiteY426" fmla="*/ 1817312 h 24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927411" h="2415694">
                  <a:moveTo>
                    <a:pt x="224832" y="1817312"/>
                  </a:moveTo>
                  <a:cubicBezTo>
                    <a:pt x="225595" y="1813545"/>
                    <a:pt x="212767" y="1784166"/>
                    <a:pt x="211265" y="1779636"/>
                  </a:cubicBezTo>
                  <a:cubicBezTo>
                    <a:pt x="209762" y="1775106"/>
                    <a:pt x="211265" y="1759296"/>
                    <a:pt x="211265" y="1753263"/>
                  </a:cubicBezTo>
                  <a:cubicBezTo>
                    <a:pt x="211265" y="1747230"/>
                    <a:pt x="199961" y="1726127"/>
                    <a:pt x="197696" y="1720856"/>
                  </a:cubicBezTo>
                  <a:cubicBezTo>
                    <a:pt x="195431" y="1715586"/>
                    <a:pt x="193929" y="1692218"/>
                    <a:pt x="193929" y="1686948"/>
                  </a:cubicBezTo>
                  <a:cubicBezTo>
                    <a:pt x="193929" y="1681678"/>
                    <a:pt x="187896" y="1671878"/>
                    <a:pt x="184128" y="1666607"/>
                  </a:cubicBezTo>
                  <a:cubicBezTo>
                    <a:pt x="180361" y="1661337"/>
                    <a:pt x="180361" y="1644764"/>
                    <a:pt x="180361" y="1637969"/>
                  </a:cubicBezTo>
                  <a:cubicBezTo>
                    <a:pt x="180361" y="1631196"/>
                    <a:pt x="176593" y="1631196"/>
                    <a:pt x="174328" y="1626666"/>
                  </a:cubicBezTo>
                  <a:cubicBezTo>
                    <a:pt x="172062" y="1622136"/>
                    <a:pt x="173565" y="1609330"/>
                    <a:pt x="173565" y="1603297"/>
                  </a:cubicBezTo>
                  <a:cubicBezTo>
                    <a:pt x="173565" y="1597265"/>
                    <a:pt x="169035" y="1595762"/>
                    <a:pt x="166792" y="1590492"/>
                  </a:cubicBezTo>
                  <a:cubicBezTo>
                    <a:pt x="164527" y="1585222"/>
                    <a:pt x="163025" y="1579189"/>
                    <a:pt x="163788" y="1567124"/>
                  </a:cubicBezTo>
                  <a:cubicBezTo>
                    <a:pt x="164550" y="1555058"/>
                    <a:pt x="177356" y="1543016"/>
                    <a:pt x="181863" y="1536982"/>
                  </a:cubicBezTo>
                  <a:cubicBezTo>
                    <a:pt x="186394" y="1530950"/>
                    <a:pt x="182626" y="1519647"/>
                    <a:pt x="181100" y="1512111"/>
                  </a:cubicBezTo>
                  <a:cubicBezTo>
                    <a:pt x="179598" y="1504577"/>
                    <a:pt x="163765" y="1490176"/>
                    <a:pt x="163765" y="1490176"/>
                  </a:cubicBezTo>
                  <a:cubicBezTo>
                    <a:pt x="164458" y="1484051"/>
                    <a:pt x="159003" y="1447369"/>
                    <a:pt x="157639" y="1441937"/>
                  </a:cubicBezTo>
                  <a:cubicBezTo>
                    <a:pt x="156276" y="1436505"/>
                    <a:pt x="150844" y="1418152"/>
                    <a:pt x="148810" y="1410686"/>
                  </a:cubicBezTo>
                  <a:cubicBezTo>
                    <a:pt x="146776" y="1403220"/>
                    <a:pt x="151537" y="1390970"/>
                    <a:pt x="152878" y="1384868"/>
                  </a:cubicBezTo>
                  <a:cubicBezTo>
                    <a:pt x="154241" y="1378765"/>
                    <a:pt x="152878" y="1339332"/>
                    <a:pt x="152878" y="1336628"/>
                  </a:cubicBezTo>
                  <a:cubicBezTo>
                    <a:pt x="152878" y="1333924"/>
                    <a:pt x="159673" y="1321003"/>
                    <a:pt x="163071" y="1315571"/>
                  </a:cubicBezTo>
                  <a:cubicBezTo>
                    <a:pt x="166469" y="1310139"/>
                    <a:pt x="168503" y="1276832"/>
                    <a:pt x="169196" y="1272093"/>
                  </a:cubicBezTo>
                  <a:cubicBezTo>
                    <a:pt x="169867" y="1267332"/>
                    <a:pt x="195015" y="1257138"/>
                    <a:pt x="195015" y="1257138"/>
                  </a:cubicBezTo>
                  <a:cubicBezTo>
                    <a:pt x="195015" y="1257138"/>
                    <a:pt x="184151" y="1248979"/>
                    <a:pt x="179390" y="1246275"/>
                  </a:cubicBezTo>
                  <a:cubicBezTo>
                    <a:pt x="174628" y="1243547"/>
                    <a:pt x="151537" y="1241513"/>
                    <a:pt x="151537" y="1241513"/>
                  </a:cubicBezTo>
                  <a:cubicBezTo>
                    <a:pt x="151537" y="1241513"/>
                    <a:pt x="158333" y="1231320"/>
                    <a:pt x="159697" y="1228592"/>
                  </a:cubicBezTo>
                  <a:cubicBezTo>
                    <a:pt x="161060" y="1225865"/>
                    <a:pt x="172617" y="1226558"/>
                    <a:pt x="172617" y="1226558"/>
                  </a:cubicBezTo>
                  <a:cubicBezTo>
                    <a:pt x="172617" y="1226558"/>
                    <a:pt x="179413" y="1194614"/>
                    <a:pt x="179413" y="1191216"/>
                  </a:cubicBezTo>
                  <a:cubicBezTo>
                    <a:pt x="179413" y="1187819"/>
                    <a:pt x="178049" y="1185785"/>
                    <a:pt x="175345" y="1183751"/>
                  </a:cubicBezTo>
                  <a:cubicBezTo>
                    <a:pt x="172617" y="1181716"/>
                    <a:pt x="191663" y="1164728"/>
                    <a:pt x="191663" y="1164728"/>
                  </a:cubicBezTo>
                  <a:lnTo>
                    <a:pt x="174675" y="1132113"/>
                  </a:lnTo>
                  <a:cubicBezTo>
                    <a:pt x="174675" y="1132113"/>
                    <a:pt x="165845" y="1136181"/>
                    <a:pt x="161083" y="1136875"/>
                  </a:cubicBezTo>
                  <a:cubicBezTo>
                    <a:pt x="156322" y="1137568"/>
                    <a:pt x="145458" y="1121249"/>
                    <a:pt x="144094" y="1116488"/>
                  </a:cubicBezTo>
                  <a:cubicBezTo>
                    <a:pt x="142731" y="1111726"/>
                    <a:pt x="128469" y="1111056"/>
                    <a:pt x="125071" y="1109692"/>
                  </a:cubicBezTo>
                  <a:cubicBezTo>
                    <a:pt x="121674" y="1108329"/>
                    <a:pt x="120310" y="1101533"/>
                    <a:pt x="120310" y="1096772"/>
                  </a:cubicBezTo>
                  <a:cubicBezTo>
                    <a:pt x="120310" y="1092010"/>
                    <a:pt x="134571" y="1090646"/>
                    <a:pt x="141367" y="1087248"/>
                  </a:cubicBezTo>
                  <a:cubicBezTo>
                    <a:pt x="148163" y="1083851"/>
                    <a:pt x="145435" y="1080453"/>
                    <a:pt x="146799" y="1075691"/>
                  </a:cubicBezTo>
                  <a:cubicBezTo>
                    <a:pt x="148163" y="1070930"/>
                    <a:pt x="155628" y="1073657"/>
                    <a:pt x="159697" y="1073657"/>
                  </a:cubicBezTo>
                  <a:cubicBezTo>
                    <a:pt x="163765" y="1073657"/>
                    <a:pt x="167856" y="1077055"/>
                    <a:pt x="170560" y="1080453"/>
                  </a:cubicBezTo>
                  <a:cubicBezTo>
                    <a:pt x="173288" y="1083851"/>
                    <a:pt x="177356" y="1083851"/>
                    <a:pt x="180083" y="1081817"/>
                  </a:cubicBezTo>
                  <a:cubicBezTo>
                    <a:pt x="182788" y="1079783"/>
                    <a:pt x="180777" y="1063464"/>
                    <a:pt x="180777" y="1057362"/>
                  </a:cubicBezTo>
                  <a:cubicBezTo>
                    <a:pt x="180777" y="1051237"/>
                    <a:pt x="199130" y="1026111"/>
                    <a:pt x="200470" y="1020679"/>
                  </a:cubicBezTo>
                  <a:cubicBezTo>
                    <a:pt x="201834" y="1015247"/>
                    <a:pt x="188913" y="1009816"/>
                    <a:pt x="184174" y="1006418"/>
                  </a:cubicBezTo>
                  <a:cubicBezTo>
                    <a:pt x="179413" y="1003020"/>
                    <a:pt x="184174" y="986701"/>
                    <a:pt x="184845" y="979906"/>
                  </a:cubicBezTo>
                  <a:cubicBezTo>
                    <a:pt x="185515" y="973110"/>
                    <a:pt x="158333" y="920780"/>
                    <a:pt x="156299" y="915348"/>
                  </a:cubicBezTo>
                  <a:cubicBezTo>
                    <a:pt x="154265" y="909916"/>
                    <a:pt x="148139" y="910586"/>
                    <a:pt x="144742" y="910586"/>
                  </a:cubicBezTo>
                  <a:cubicBezTo>
                    <a:pt x="141344" y="910586"/>
                    <a:pt x="127753" y="917382"/>
                    <a:pt x="120957" y="918745"/>
                  </a:cubicBezTo>
                  <a:cubicBezTo>
                    <a:pt x="114162" y="920109"/>
                    <a:pt x="67956" y="916018"/>
                    <a:pt x="58433" y="910586"/>
                  </a:cubicBezTo>
                  <a:cubicBezTo>
                    <a:pt x="48910" y="905154"/>
                    <a:pt x="30557" y="871200"/>
                    <a:pt x="26489" y="863711"/>
                  </a:cubicBezTo>
                  <a:cubicBezTo>
                    <a:pt x="22421" y="856244"/>
                    <a:pt x="0" y="854881"/>
                    <a:pt x="0" y="854881"/>
                  </a:cubicBezTo>
                  <a:cubicBezTo>
                    <a:pt x="0" y="854881"/>
                    <a:pt x="11557" y="839256"/>
                    <a:pt x="13591" y="836528"/>
                  </a:cubicBezTo>
                  <a:cubicBezTo>
                    <a:pt x="15625" y="833824"/>
                    <a:pt x="13591" y="806618"/>
                    <a:pt x="13591" y="802550"/>
                  </a:cubicBezTo>
                  <a:cubicBezTo>
                    <a:pt x="13591" y="798459"/>
                    <a:pt x="25149" y="797789"/>
                    <a:pt x="27182" y="799152"/>
                  </a:cubicBezTo>
                  <a:cubicBezTo>
                    <a:pt x="29217" y="800516"/>
                    <a:pt x="70684" y="824301"/>
                    <a:pt x="74081" y="826335"/>
                  </a:cubicBezTo>
                  <a:cubicBezTo>
                    <a:pt x="77479" y="828369"/>
                    <a:pt x="80206" y="843994"/>
                    <a:pt x="80877" y="848085"/>
                  </a:cubicBezTo>
                  <a:cubicBezTo>
                    <a:pt x="81547" y="852153"/>
                    <a:pt x="99229" y="850813"/>
                    <a:pt x="99229" y="850813"/>
                  </a:cubicBezTo>
                  <a:lnTo>
                    <a:pt x="107389" y="820903"/>
                  </a:lnTo>
                  <a:cubicBezTo>
                    <a:pt x="107389" y="820903"/>
                    <a:pt x="131844" y="809346"/>
                    <a:pt x="137299" y="806641"/>
                  </a:cubicBezTo>
                  <a:cubicBezTo>
                    <a:pt x="142731" y="803937"/>
                    <a:pt x="147492" y="808675"/>
                    <a:pt x="152254" y="809346"/>
                  </a:cubicBezTo>
                  <a:cubicBezTo>
                    <a:pt x="157015" y="810016"/>
                    <a:pt x="164481" y="807312"/>
                    <a:pt x="167879" y="803914"/>
                  </a:cubicBezTo>
                  <a:cubicBezTo>
                    <a:pt x="171277" y="800516"/>
                    <a:pt x="167186" y="790993"/>
                    <a:pt x="165151" y="786255"/>
                  </a:cubicBezTo>
                  <a:cubicBezTo>
                    <a:pt x="163117" y="781493"/>
                    <a:pt x="176015" y="771300"/>
                    <a:pt x="176015" y="771300"/>
                  </a:cubicBezTo>
                  <a:lnTo>
                    <a:pt x="184845" y="778095"/>
                  </a:lnTo>
                  <a:cubicBezTo>
                    <a:pt x="184845" y="778095"/>
                    <a:pt x="193004" y="761106"/>
                    <a:pt x="195708" y="757038"/>
                  </a:cubicBezTo>
                  <a:cubicBezTo>
                    <a:pt x="198413" y="752970"/>
                    <a:pt x="201834" y="752970"/>
                    <a:pt x="204538" y="751606"/>
                  </a:cubicBezTo>
                  <a:cubicBezTo>
                    <a:pt x="207265" y="750242"/>
                    <a:pt x="205902" y="744140"/>
                    <a:pt x="205902" y="741413"/>
                  </a:cubicBezTo>
                  <a:cubicBezTo>
                    <a:pt x="205902" y="738685"/>
                    <a:pt x="192311" y="731219"/>
                    <a:pt x="189606" y="729856"/>
                  </a:cubicBezTo>
                  <a:cubicBezTo>
                    <a:pt x="186902" y="728492"/>
                    <a:pt x="182811" y="712867"/>
                    <a:pt x="182140" y="710139"/>
                  </a:cubicBezTo>
                  <a:cubicBezTo>
                    <a:pt x="181470" y="707412"/>
                    <a:pt x="161083" y="695184"/>
                    <a:pt x="156992" y="693150"/>
                  </a:cubicBezTo>
                  <a:cubicBezTo>
                    <a:pt x="152924" y="691116"/>
                    <a:pt x="155628" y="684321"/>
                    <a:pt x="156992" y="680923"/>
                  </a:cubicBezTo>
                  <a:cubicBezTo>
                    <a:pt x="158356" y="677525"/>
                    <a:pt x="171254" y="664627"/>
                    <a:pt x="174651" y="662570"/>
                  </a:cubicBezTo>
                  <a:cubicBezTo>
                    <a:pt x="178049" y="660536"/>
                    <a:pt x="189606" y="661877"/>
                    <a:pt x="194368" y="661207"/>
                  </a:cubicBezTo>
                  <a:cubicBezTo>
                    <a:pt x="199130" y="660536"/>
                    <a:pt x="198436" y="653047"/>
                    <a:pt x="198436" y="649649"/>
                  </a:cubicBezTo>
                  <a:cubicBezTo>
                    <a:pt x="198436" y="646251"/>
                    <a:pt x="204561" y="646945"/>
                    <a:pt x="207959" y="646945"/>
                  </a:cubicBezTo>
                  <a:cubicBezTo>
                    <a:pt x="211357" y="646945"/>
                    <a:pt x="214754" y="648309"/>
                    <a:pt x="218153" y="651013"/>
                  </a:cubicBezTo>
                  <a:cubicBezTo>
                    <a:pt x="221550" y="653717"/>
                    <a:pt x="233108" y="636058"/>
                    <a:pt x="234448" y="633354"/>
                  </a:cubicBezTo>
                  <a:cubicBezTo>
                    <a:pt x="235812" y="630626"/>
                    <a:pt x="245312" y="630626"/>
                    <a:pt x="245312" y="630626"/>
                  </a:cubicBezTo>
                  <a:cubicBezTo>
                    <a:pt x="245312" y="630626"/>
                    <a:pt x="238516" y="618399"/>
                    <a:pt x="235118" y="614331"/>
                  </a:cubicBezTo>
                  <a:cubicBezTo>
                    <a:pt x="231720" y="610263"/>
                    <a:pt x="229687" y="593944"/>
                    <a:pt x="229687" y="589182"/>
                  </a:cubicBezTo>
                  <a:cubicBezTo>
                    <a:pt x="229687" y="584421"/>
                    <a:pt x="218130" y="581023"/>
                    <a:pt x="216095" y="580353"/>
                  </a:cubicBezTo>
                  <a:cubicBezTo>
                    <a:pt x="214061" y="579659"/>
                    <a:pt x="182811" y="584444"/>
                    <a:pt x="180753" y="585114"/>
                  </a:cubicBezTo>
                  <a:cubicBezTo>
                    <a:pt x="178720" y="585785"/>
                    <a:pt x="175322" y="591910"/>
                    <a:pt x="173958" y="593944"/>
                  </a:cubicBezTo>
                  <a:cubicBezTo>
                    <a:pt x="172594" y="595978"/>
                    <a:pt x="167162" y="593944"/>
                    <a:pt x="164435" y="593251"/>
                  </a:cubicBezTo>
                  <a:cubicBezTo>
                    <a:pt x="161730" y="592557"/>
                    <a:pt x="161037" y="581023"/>
                    <a:pt x="159673" y="575591"/>
                  </a:cubicBezTo>
                  <a:cubicBezTo>
                    <a:pt x="158310" y="570160"/>
                    <a:pt x="170537" y="566068"/>
                    <a:pt x="173264" y="564034"/>
                  </a:cubicBezTo>
                  <a:cubicBezTo>
                    <a:pt x="175992" y="562000"/>
                    <a:pt x="185492" y="558602"/>
                    <a:pt x="188890" y="557238"/>
                  </a:cubicBezTo>
                  <a:cubicBezTo>
                    <a:pt x="192287" y="555875"/>
                    <a:pt x="194322" y="532090"/>
                    <a:pt x="195015" y="528022"/>
                  </a:cubicBezTo>
                  <a:cubicBezTo>
                    <a:pt x="195685" y="523954"/>
                    <a:pt x="199083" y="523931"/>
                    <a:pt x="201811" y="521897"/>
                  </a:cubicBezTo>
                  <a:cubicBezTo>
                    <a:pt x="204538" y="519863"/>
                    <a:pt x="202504" y="512374"/>
                    <a:pt x="201140" y="506272"/>
                  </a:cubicBezTo>
                  <a:cubicBezTo>
                    <a:pt x="199776" y="500146"/>
                    <a:pt x="187549" y="496078"/>
                    <a:pt x="185515" y="494044"/>
                  </a:cubicBezTo>
                  <a:cubicBezTo>
                    <a:pt x="183481" y="492010"/>
                    <a:pt x="185515" y="475021"/>
                    <a:pt x="185515" y="471623"/>
                  </a:cubicBezTo>
                  <a:cubicBezTo>
                    <a:pt x="185515" y="468225"/>
                    <a:pt x="170560" y="456668"/>
                    <a:pt x="168526" y="453271"/>
                  </a:cubicBezTo>
                  <a:cubicBezTo>
                    <a:pt x="166492" y="449873"/>
                    <a:pt x="171254" y="444441"/>
                    <a:pt x="173958" y="441043"/>
                  </a:cubicBezTo>
                  <a:cubicBezTo>
                    <a:pt x="176685" y="437645"/>
                    <a:pt x="175992" y="432884"/>
                    <a:pt x="177356" y="428122"/>
                  </a:cubicBezTo>
                  <a:cubicBezTo>
                    <a:pt x="178720" y="423361"/>
                    <a:pt x="180753" y="417259"/>
                    <a:pt x="185515" y="413861"/>
                  </a:cubicBezTo>
                  <a:cubicBezTo>
                    <a:pt x="190277" y="410463"/>
                    <a:pt x="200470" y="409770"/>
                    <a:pt x="205232" y="409099"/>
                  </a:cubicBezTo>
                  <a:cubicBezTo>
                    <a:pt x="209993" y="408429"/>
                    <a:pt x="214754" y="400940"/>
                    <a:pt x="216095" y="397565"/>
                  </a:cubicBezTo>
                  <a:cubicBezTo>
                    <a:pt x="217459" y="394168"/>
                    <a:pt x="236482" y="397565"/>
                    <a:pt x="241914" y="397565"/>
                  </a:cubicBezTo>
                  <a:cubicBezTo>
                    <a:pt x="247346" y="397565"/>
                    <a:pt x="257539" y="377179"/>
                    <a:pt x="260267" y="373087"/>
                  </a:cubicBezTo>
                  <a:cubicBezTo>
                    <a:pt x="262994" y="369019"/>
                    <a:pt x="268426" y="371723"/>
                    <a:pt x="272494" y="371723"/>
                  </a:cubicBezTo>
                  <a:cubicBezTo>
                    <a:pt x="276562" y="371723"/>
                    <a:pt x="279290" y="365598"/>
                    <a:pt x="282017" y="361530"/>
                  </a:cubicBezTo>
                  <a:cubicBezTo>
                    <a:pt x="284744" y="357439"/>
                    <a:pt x="290847" y="360166"/>
                    <a:pt x="294245" y="360166"/>
                  </a:cubicBezTo>
                  <a:cubicBezTo>
                    <a:pt x="297642" y="360166"/>
                    <a:pt x="303767" y="369689"/>
                    <a:pt x="306472" y="373757"/>
                  </a:cubicBezTo>
                  <a:cubicBezTo>
                    <a:pt x="309199" y="377849"/>
                    <a:pt x="322097" y="377849"/>
                    <a:pt x="327529" y="379190"/>
                  </a:cubicBezTo>
                  <a:cubicBezTo>
                    <a:pt x="332961" y="380553"/>
                    <a:pt x="345189" y="381917"/>
                    <a:pt x="354018" y="377826"/>
                  </a:cubicBezTo>
                  <a:cubicBezTo>
                    <a:pt x="362848" y="373734"/>
                    <a:pt x="368973" y="351314"/>
                    <a:pt x="368973" y="351314"/>
                  </a:cubicBezTo>
                  <a:lnTo>
                    <a:pt x="448463" y="373734"/>
                  </a:lnTo>
                  <a:cubicBezTo>
                    <a:pt x="448463" y="373734"/>
                    <a:pt x="472248" y="351314"/>
                    <a:pt x="475645" y="349280"/>
                  </a:cubicBezTo>
                  <a:cubicBezTo>
                    <a:pt x="479043" y="347245"/>
                    <a:pt x="474281" y="345882"/>
                    <a:pt x="474281" y="339756"/>
                  </a:cubicBezTo>
                  <a:cubicBezTo>
                    <a:pt x="474281" y="333654"/>
                    <a:pt x="485145" y="335688"/>
                    <a:pt x="488543" y="336359"/>
                  </a:cubicBezTo>
                  <a:cubicBezTo>
                    <a:pt x="491941" y="337052"/>
                    <a:pt x="493304" y="340450"/>
                    <a:pt x="495339" y="343825"/>
                  </a:cubicBezTo>
                  <a:cubicBezTo>
                    <a:pt x="497372" y="347222"/>
                    <a:pt x="499407" y="359450"/>
                    <a:pt x="499407" y="364211"/>
                  </a:cubicBezTo>
                  <a:cubicBezTo>
                    <a:pt x="499407" y="368973"/>
                    <a:pt x="502134" y="376439"/>
                    <a:pt x="506202" y="379836"/>
                  </a:cubicBezTo>
                  <a:cubicBezTo>
                    <a:pt x="510270" y="383235"/>
                    <a:pt x="523862" y="370313"/>
                    <a:pt x="528623" y="366916"/>
                  </a:cubicBezTo>
                  <a:cubicBezTo>
                    <a:pt x="533385" y="363518"/>
                    <a:pt x="535419" y="356052"/>
                    <a:pt x="536089" y="353325"/>
                  </a:cubicBezTo>
                  <a:cubicBezTo>
                    <a:pt x="536759" y="350597"/>
                    <a:pt x="572101" y="351290"/>
                    <a:pt x="575499" y="350597"/>
                  </a:cubicBezTo>
                  <a:cubicBezTo>
                    <a:pt x="578896" y="349927"/>
                    <a:pt x="578896" y="342438"/>
                    <a:pt x="580931" y="338370"/>
                  </a:cubicBezTo>
                  <a:cubicBezTo>
                    <a:pt x="582965" y="334302"/>
                    <a:pt x="591124" y="334972"/>
                    <a:pt x="593828" y="332938"/>
                  </a:cubicBezTo>
                  <a:cubicBezTo>
                    <a:pt x="596556" y="330904"/>
                    <a:pt x="601988" y="307119"/>
                    <a:pt x="601988" y="303721"/>
                  </a:cubicBezTo>
                  <a:cubicBezTo>
                    <a:pt x="601988" y="300324"/>
                    <a:pt x="612181" y="294198"/>
                    <a:pt x="616249" y="292858"/>
                  </a:cubicBezTo>
                  <a:cubicBezTo>
                    <a:pt x="620318" y="291494"/>
                    <a:pt x="629840" y="291494"/>
                    <a:pt x="634602" y="291494"/>
                  </a:cubicBezTo>
                  <a:cubicBezTo>
                    <a:pt x="639364" y="291494"/>
                    <a:pt x="642761" y="297596"/>
                    <a:pt x="645466" y="301687"/>
                  </a:cubicBezTo>
                  <a:cubicBezTo>
                    <a:pt x="648193" y="305779"/>
                    <a:pt x="663818" y="318006"/>
                    <a:pt x="667886" y="321404"/>
                  </a:cubicBezTo>
                  <a:cubicBezTo>
                    <a:pt x="671954" y="324802"/>
                    <a:pt x="676716" y="320040"/>
                    <a:pt x="679443" y="317336"/>
                  </a:cubicBezTo>
                  <a:cubicBezTo>
                    <a:pt x="682171" y="314608"/>
                    <a:pt x="688967" y="318006"/>
                    <a:pt x="694398" y="320040"/>
                  </a:cubicBezTo>
                  <a:cubicBezTo>
                    <a:pt x="699830" y="322074"/>
                    <a:pt x="703228" y="325472"/>
                    <a:pt x="703228" y="330904"/>
                  </a:cubicBezTo>
                  <a:cubicBezTo>
                    <a:pt x="703228" y="336336"/>
                    <a:pt x="705955" y="341097"/>
                    <a:pt x="710694" y="345859"/>
                  </a:cubicBezTo>
                  <a:cubicBezTo>
                    <a:pt x="715456" y="350620"/>
                    <a:pt x="733115" y="333631"/>
                    <a:pt x="739911" y="327506"/>
                  </a:cubicBezTo>
                  <a:cubicBezTo>
                    <a:pt x="746706" y="321381"/>
                    <a:pt x="752831" y="309824"/>
                    <a:pt x="752831" y="305085"/>
                  </a:cubicBezTo>
                  <a:cubicBezTo>
                    <a:pt x="752831" y="300324"/>
                    <a:pt x="744672" y="264311"/>
                    <a:pt x="743308" y="260243"/>
                  </a:cubicBezTo>
                  <a:cubicBezTo>
                    <a:pt x="741945" y="256175"/>
                    <a:pt x="734479" y="252777"/>
                    <a:pt x="734479" y="252777"/>
                  </a:cubicBezTo>
                  <a:lnTo>
                    <a:pt x="771854" y="220163"/>
                  </a:lnTo>
                  <a:cubicBezTo>
                    <a:pt x="771854" y="220163"/>
                    <a:pt x="773218" y="233084"/>
                    <a:pt x="775253" y="237846"/>
                  </a:cubicBezTo>
                  <a:cubicBezTo>
                    <a:pt x="777286" y="242607"/>
                    <a:pt x="789514" y="246005"/>
                    <a:pt x="794276" y="248709"/>
                  </a:cubicBezTo>
                  <a:cubicBezTo>
                    <a:pt x="799037" y="251437"/>
                    <a:pt x="811935" y="251437"/>
                    <a:pt x="817390" y="251437"/>
                  </a:cubicBezTo>
                  <a:cubicBezTo>
                    <a:pt x="822821" y="251437"/>
                    <a:pt x="822821" y="260266"/>
                    <a:pt x="826219" y="265698"/>
                  </a:cubicBezTo>
                  <a:cubicBezTo>
                    <a:pt x="829617" y="271130"/>
                    <a:pt x="841844" y="277926"/>
                    <a:pt x="841844" y="277926"/>
                  </a:cubicBezTo>
                  <a:cubicBezTo>
                    <a:pt x="841844" y="277926"/>
                    <a:pt x="852038" y="267062"/>
                    <a:pt x="854765" y="263664"/>
                  </a:cubicBezTo>
                  <a:cubicBezTo>
                    <a:pt x="857493" y="260266"/>
                    <a:pt x="864288" y="262301"/>
                    <a:pt x="868356" y="261630"/>
                  </a:cubicBezTo>
                  <a:cubicBezTo>
                    <a:pt x="872424" y="260960"/>
                    <a:pt x="881254" y="268426"/>
                    <a:pt x="883982" y="272517"/>
                  </a:cubicBezTo>
                  <a:cubicBezTo>
                    <a:pt x="886709" y="276585"/>
                    <a:pt x="890778" y="277279"/>
                    <a:pt x="892811" y="275915"/>
                  </a:cubicBezTo>
                  <a:cubicBezTo>
                    <a:pt x="894846" y="274551"/>
                    <a:pt x="899607" y="280006"/>
                    <a:pt x="902335" y="281347"/>
                  </a:cubicBezTo>
                  <a:cubicBezTo>
                    <a:pt x="905039" y="282711"/>
                    <a:pt x="917290" y="281347"/>
                    <a:pt x="922051" y="279983"/>
                  </a:cubicBezTo>
                  <a:cubicBezTo>
                    <a:pt x="926812" y="278619"/>
                    <a:pt x="924779" y="270460"/>
                    <a:pt x="924779" y="266392"/>
                  </a:cubicBezTo>
                  <a:cubicBezTo>
                    <a:pt x="924779" y="262301"/>
                    <a:pt x="915255" y="249403"/>
                    <a:pt x="913915" y="246675"/>
                  </a:cubicBezTo>
                  <a:cubicBezTo>
                    <a:pt x="912551" y="243948"/>
                    <a:pt x="918676" y="229686"/>
                    <a:pt x="921381" y="226959"/>
                  </a:cubicBezTo>
                  <a:cubicBezTo>
                    <a:pt x="924108" y="224255"/>
                    <a:pt x="930904" y="228993"/>
                    <a:pt x="932938" y="229686"/>
                  </a:cubicBezTo>
                  <a:cubicBezTo>
                    <a:pt x="934972" y="230380"/>
                    <a:pt x="946529" y="219493"/>
                    <a:pt x="948563" y="216766"/>
                  </a:cubicBezTo>
                  <a:cubicBezTo>
                    <a:pt x="950597" y="214038"/>
                    <a:pt x="958086" y="223561"/>
                    <a:pt x="962825" y="224925"/>
                  </a:cubicBezTo>
                  <a:cubicBezTo>
                    <a:pt x="967586" y="226289"/>
                    <a:pt x="966222" y="216766"/>
                    <a:pt x="966916" y="213368"/>
                  </a:cubicBezTo>
                  <a:cubicBezTo>
                    <a:pt x="967609" y="209970"/>
                    <a:pt x="941097" y="188220"/>
                    <a:pt x="941097" y="188220"/>
                  </a:cubicBezTo>
                  <a:cubicBezTo>
                    <a:pt x="941097" y="188220"/>
                    <a:pt x="945858" y="180753"/>
                    <a:pt x="949927" y="176662"/>
                  </a:cubicBezTo>
                  <a:cubicBezTo>
                    <a:pt x="954018" y="172594"/>
                    <a:pt x="969620" y="164435"/>
                    <a:pt x="974382" y="162401"/>
                  </a:cubicBezTo>
                  <a:cubicBezTo>
                    <a:pt x="979143" y="160367"/>
                    <a:pt x="974382" y="154935"/>
                    <a:pt x="972347" y="151537"/>
                  </a:cubicBezTo>
                  <a:cubicBezTo>
                    <a:pt x="970313" y="148139"/>
                    <a:pt x="972347" y="145435"/>
                    <a:pt x="972347" y="145435"/>
                  </a:cubicBezTo>
                  <a:cubicBezTo>
                    <a:pt x="972347" y="145435"/>
                    <a:pt x="998166" y="146105"/>
                    <a:pt x="1003598" y="144071"/>
                  </a:cubicBezTo>
                  <a:cubicBezTo>
                    <a:pt x="1009030" y="142037"/>
                    <a:pt x="1009723" y="140673"/>
                    <a:pt x="1013121" y="140673"/>
                  </a:cubicBezTo>
                  <a:cubicBezTo>
                    <a:pt x="1016519" y="140673"/>
                    <a:pt x="1031474" y="145435"/>
                    <a:pt x="1035542" y="144071"/>
                  </a:cubicBezTo>
                  <a:cubicBezTo>
                    <a:pt x="1039610" y="142707"/>
                    <a:pt x="1036906" y="139310"/>
                    <a:pt x="1034871" y="135912"/>
                  </a:cubicBezTo>
                  <a:cubicBezTo>
                    <a:pt x="1032838" y="132514"/>
                    <a:pt x="1011757" y="118923"/>
                    <a:pt x="1009053" y="116889"/>
                  </a:cubicBezTo>
                  <a:cubicBezTo>
                    <a:pt x="1006326" y="114855"/>
                    <a:pt x="1008383" y="95138"/>
                    <a:pt x="1009747" y="90377"/>
                  </a:cubicBezTo>
                  <a:cubicBezTo>
                    <a:pt x="1011110" y="85615"/>
                    <a:pt x="1024701" y="70660"/>
                    <a:pt x="1028099" y="68626"/>
                  </a:cubicBezTo>
                  <a:cubicBezTo>
                    <a:pt x="1031497" y="66592"/>
                    <a:pt x="1033531" y="65228"/>
                    <a:pt x="1037622" y="65228"/>
                  </a:cubicBezTo>
                  <a:cubicBezTo>
                    <a:pt x="1041713" y="65228"/>
                    <a:pt x="1043054" y="62501"/>
                    <a:pt x="1044418" y="59126"/>
                  </a:cubicBezTo>
                  <a:cubicBezTo>
                    <a:pt x="1045781" y="55728"/>
                    <a:pt x="1078396" y="0"/>
                    <a:pt x="1078396" y="0"/>
                  </a:cubicBezTo>
                  <a:cubicBezTo>
                    <a:pt x="1080430" y="5432"/>
                    <a:pt x="1085862" y="12921"/>
                    <a:pt x="1090623" y="12921"/>
                  </a:cubicBezTo>
                  <a:cubicBezTo>
                    <a:pt x="1095385" y="12921"/>
                    <a:pt x="1118476" y="10887"/>
                    <a:pt x="1118476" y="10887"/>
                  </a:cubicBezTo>
                  <a:lnTo>
                    <a:pt x="1118823" y="10586"/>
                  </a:lnTo>
                  <a:cubicBezTo>
                    <a:pt x="1123422" y="10586"/>
                    <a:pt x="1139510" y="12112"/>
                    <a:pt x="1139510" y="21311"/>
                  </a:cubicBezTo>
                  <a:cubicBezTo>
                    <a:pt x="1139510" y="30511"/>
                    <a:pt x="1136435" y="60374"/>
                    <a:pt x="1141798" y="65737"/>
                  </a:cubicBezTo>
                  <a:cubicBezTo>
                    <a:pt x="1147161" y="71099"/>
                    <a:pt x="1169373" y="90261"/>
                    <a:pt x="1183173" y="87187"/>
                  </a:cubicBezTo>
                  <a:cubicBezTo>
                    <a:pt x="1196949" y="84113"/>
                    <a:pt x="1212273" y="73411"/>
                    <a:pt x="1215348" y="74937"/>
                  </a:cubicBezTo>
                  <a:cubicBezTo>
                    <a:pt x="1218422" y="76462"/>
                    <a:pt x="1220710" y="76462"/>
                    <a:pt x="1219185" y="81825"/>
                  </a:cubicBezTo>
                  <a:cubicBezTo>
                    <a:pt x="1217659" y="87187"/>
                    <a:pt x="1214585" y="91787"/>
                    <a:pt x="1219948" y="92550"/>
                  </a:cubicBezTo>
                  <a:cubicBezTo>
                    <a:pt x="1225310" y="93312"/>
                    <a:pt x="1229910" y="94838"/>
                    <a:pt x="1235272" y="91787"/>
                  </a:cubicBezTo>
                  <a:cubicBezTo>
                    <a:pt x="1240635" y="88713"/>
                    <a:pt x="1247523" y="84136"/>
                    <a:pt x="1252122" y="89498"/>
                  </a:cubicBezTo>
                  <a:cubicBezTo>
                    <a:pt x="1256722" y="94861"/>
                    <a:pt x="1261322" y="101749"/>
                    <a:pt x="1269736" y="101749"/>
                  </a:cubicBezTo>
                  <a:cubicBezTo>
                    <a:pt x="1278149" y="101749"/>
                    <a:pt x="1288111" y="97912"/>
                    <a:pt x="1288111" y="104823"/>
                  </a:cubicBezTo>
                  <a:cubicBezTo>
                    <a:pt x="1288111" y="111711"/>
                    <a:pt x="1286586" y="123985"/>
                    <a:pt x="1294236" y="125511"/>
                  </a:cubicBezTo>
                  <a:cubicBezTo>
                    <a:pt x="1301887" y="127036"/>
                    <a:pt x="1311087" y="127799"/>
                    <a:pt x="1316450" y="124748"/>
                  </a:cubicBezTo>
                  <a:cubicBezTo>
                    <a:pt x="1321812" y="121673"/>
                    <a:pt x="1328700" y="116334"/>
                    <a:pt x="1331774" y="118622"/>
                  </a:cubicBezTo>
                  <a:cubicBezTo>
                    <a:pt x="1334848" y="120911"/>
                    <a:pt x="1337137" y="125511"/>
                    <a:pt x="1344025" y="123985"/>
                  </a:cubicBezTo>
                  <a:cubicBezTo>
                    <a:pt x="1350936" y="122459"/>
                    <a:pt x="1358587" y="117860"/>
                    <a:pt x="1361638" y="120911"/>
                  </a:cubicBezTo>
                  <a:cubicBezTo>
                    <a:pt x="1364712" y="123985"/>
                    <a:pt x="1365475" y="130110"/>
                    <a:pt x="1361638" y="133161"/>
                  </a:cubicBezTo>
                  <a:cubicBezTo>
                    <a:pt x="1357801" y="136235"/>
                    <a:pt x="1349364" y="150012"/>
                    <a:pt x="1356275" y="152323"/>
                  </a:cubicBezTo>
                  <a:cubicBezTo>
                    <a:pt x="1363163" y="154611"/>
                    <a:pt x="1373126" y="152323"/>
                    <a:pt x="1374674" y="156160"/>
                  </a:cubicBezTo>
                  <a:cubicBezTo>
                    <a:pt x="1376200" y="159997"/>
                    <a:pt x="1380800" y="167648"/>
                    <a:pt x="1384637" y="169959"/>
                  </a:cubicBezTo>
                  <a:cubicBezTo>
                    <a:pt x="1388473" y="172247"/>
                    <a:pt x="1395361" y="176847"/>
                    <a:pt x="1396124" y="182210"/>
                  </a:cubicBezTo>
                  <a:cubicBezTo>
                    <a:pt x="1396887" y="187572"/>
                    <a:pt x="1401487" y="200586"/>
                    <a:pt x="1405324" y="196009"/>
                  </a:cubicBezTo>
                  <a:cubicBezTo>
                    <a:pt x="1409161" y="191409"/>
                    <a:pt x="1409161" y="184521"/>
                    <a:pt x="1416811" y="186809"/>
                  </a:cubicBezTo>
                  <a:cubicBezTo>
                    <a:pt x="1424462" y="189098"/>
                    <a:pt x="1443624" y="196772"/>
                    <a:pt x="1446675" y="202134"/>
                  </a:cubicBezTo>
                  <a:cubicBezTo>
                    <a:pt x="1449726" y="207497"/>
                    <a:pt x="1450512" y="210571"/>
                    <a:pt x="1455875" y="215147"/>
                  </a:cubicBezTo>
                  <a:cubicBezTo>
                    <a:pt x="1461237" y="219747"/>
                    <a:pt x="1476539" y="222798"/>
                    <a:pt x="1478087" y="233523"/>
                  </a:cubicBezTo>
                  <a:cubicBezTo>
                    <a:pt x="1479613" y="244248"/>
                    <a:pt x="1478850" y="258024"/>
                    <a:pt x="1481162" y="263410"/>
                  </a:cubicBezTo>
                  <a:cubicBezTo>
                    <a:pt x="1483450" y="268773"/>
                    <a:pt x="1486524" y="296348"/>
                    <a:pt x="1489575" y="299422"/>
                  </a:cubicBezTo>
                  <a:cubicBezTo>
                    <a:pt x="1492649" y="302496"/>
                    <a:pt x="1501063" y="307096"/>
                    <a:pt x="1502612" y="315510"/>
                  </a:cubicBezTo>
                  <a:cubicBezTo>
                    <a:pt x="1504137" y="323923"/>
                    <a:pt x="1504137" y="331597"/>
                    <a:pt x="1499537" y="336960"/>
                  </a:cubicBezTo>
                  <a:cubicBezTo>
                    <a:pt x="1494938" y="342322"/>
                    <a:pt x="1493412" y="341559"/>
                    <a:pt x="1491887" y="348447"/>
                  </a:cubicBezTo>
                  <a:cubicBezTo>
                    <a:pt x="1490361" y="355335"/>
                    <a:pt x="1491124" y="363010"/>
                    <a:pt x="1486524" y="367609"/>
                  </a:cubicBezTo>
                  <a:cubicBezTo>
                    <a:pt x="1481925" y="372209"/>
                    <a:pt x="1474274" y="381408"/>
                    <a:pt x="1475037" y="388296"/>
                  </a:cubicBezTo>
                  <a:cubicBezTo>
                    <a:pt x="1475799" y="395184"/>
                    <a:pt x="1478873" y="402072"/>
                    <a:pt x="1473511" y="407458"/>
                  </a:cubicBezTo>
                  <a:cubicBezTo>
                    <a:pt x="1468148" y="412821"/>
                    <a:pt x="1458186" y="419709"/>
                    <a:pt x="1458186" y="425834"/>
                  </a:cubicBezTo>
                  <a:cubicBezTo>
                    <a:pt x="1458186" y="431959"/>
                    <a:pt x="1462786" y="442684"/>
                    <a:pt x="1468148" y="444233"/>
                  </a:cubicBezTo>
                  <a:cubicBezTo>
                    <a:pt x="1473511" y="445758"/>
                    <a:pt x="1476562" y="449595"/>
                    <a:pt x="1475037" y="457246"/>
                  </a:cubicBezTo>
                  <a:cubicBezTo>
                    <a:pt x="1473511" y="464897"/>
                    <a:pt x="1474274" y="471808"/>
                    <a:pt x="1469674" y="472571"/>
                  </a:cubicBezTo>
                  <a:cubicBezTo>
                    <a:pt x="1465074" y="473334"/>
                    <a:pt x="1455112" y="474097"/>
                    <a:pt x="1457423" y="480222"/>
                  </a:cubicBezTo>
                  <a:cubicBezTo>
                    <a:pt x="1459735" y="486347"/>
                    <a:pt x="1465837" y="496309"/>
                    <a:pt x="1462786" y="498598"/>
                  </a:cubicBezTo>
                  <a:cubicBezTo>
                    <a:pt x="1459735" y="500909"/>
                    <a:pt x="1454372" y="512374"/>
                    <a:pt x="1455135" y="517736"/>
                  </a:cubicBezTo>
                  <a:cubicBezTo>
                    <a:pt x="1455898" y="523099"/>
                    <a:pt x="1461260" y="526150"/>
                    <a:pt x="1465097" y="529224"/>
                  </a:cubicBezTo>
                  <a:cubicBezTo>
                    <a:pt x="1468934" y="532298"/>
                    <a:pt x="1478897" y="543786"/>
                    <a:pt x="1479660" y="549148"/>
                  </a:cubicBezTo>
                  <a:cubicBezTo>
                    <a:pt x="1480422" y="554511"/>
                    <a:pt x="1486548" y="572124"/>
                    <a:pt x="1478134" y="582086"/>
                  </a:cubicBezTo>
                  <a:cubicBezTo>
                    <a:pt x="1469697" y="592049"/>
                    <a:pt x="1458209" y="595100"/>
                    <a:pt x="1457446" y="598937"/>
                  </a:cubicBezTo>
                  <a:cubicBezTo>
                    <a:pt x="1456684" y="602774"/>
                    <a:pt x="1446722" y="614261"/>
                    <a:pt x="1439833" y="614261"/>
                  </a:cubicBezTo>
                  <a:cubicBezTo>
                    <a:pt x="1432945" y="614261"/>
                    <a:pt x="1422197" y="618861"/>
                    <a:pt x="1418384" y="624986"/>
                  </a:cubicBezTo>
                  <a:cubicBezTo>
                    <a:pt x="1414546" y="631112"/>
                    <a:pt x="1403822" y="647199"/>
                    <a:pt x="1407658" y="651036"/>
                  </a:cubicBezTo>
                  <a:cubicBezTo>
                    <a:pt x="1411495" y="654873"/>
                    <a:pt x="1422220" y="660236"/>
                    <a:pt x="1422220" y="664835"/>
                  </a:cubicBezTo>
                  <a:cubicBezTo>
                    <a:pt x="1422220" y="669435"/>
                    <a:pt x="1422220" y="678611"/>
                    <a:pt x="1422220" y="683974"/>
                  </a:cubicBezTo>
                  <a:cubicBezTo>
                    <a:pt x="1422220" y="689336"/>
                    <a:pt x="1423746" y="700824"/>
                    <a:pt x="1422983" y="704661"/>
                  </a:cubicBezTo>
                  <a:cubicBezTo>
                    <a:pt x="1422220" y="708498"/>
                    <a:pt x="1418384" y="710787"/>
                    <a:pt x="1421457" y="716912"/>
                  </a:cubicBezTo>
                  <a:cubicBezTo>
                    <a:pt x="1424532" y="723037"/>
                    <a:pt x="1428345" y="734525"/>
                    <a:pt x="1426057" y="740650"/>
                  </a:cubicBezTo>
                  <a:cubicBezTo>
                    <a:pt x="1423769" y="746775"/>
                    <a:pt x="1423769" y="752924"/>
                    <a:pt x="1425295" y="757500"/>
                  </a:cubicBezTo>
                  <a:cubicBezTo>
                    <a:pt x="1426820" y="762100"/>
                    <a:pt x="1430657" y="769751"/>
                    <a:pt x="1428369" y="773588"/>
                  </a:cubicBezTo>
                  <a:cubicBezTo>
                    <a:pt x="1426057" y="777425"/>
                    <a:pt x="1424532" y="785862"/>
                    <a:pt x="1425295" y="791987"/>
                  </a:cubicBezTo>
                  <a:cubicBezTo>
                    <a:pt x="1426057" y="798112"/>
                    <a:pt x="1446744" y="822636"/>
                    <a:pt x="1446744" y="828762"/>
                  </a:cubicBezTo>
                  <a:cubicBezTo>
                    <a:pt x="1446744" y="834887"/>
                    <a:pt x="1448270" y="866299"/>
                    <a:pt x="1450582" y="871662"/>
                  </a:cubicBezTo>
                  <a:cubicBezTo>
                    <a:pt x="1452870" y="877024"/>
                    <a:pt x="1453633" y="880861"/>
                    <a:pt x="1461306" y="881624"/>
                  </a:cubicBezTo>
                  <a:cubicBezTo>
                    <a:pt x="1468980" y="882387"/>
                    <a:pt x="1485068" y="880861"/>
                    <a:pt x="1486594" y="888512"/>
                  </a:cubicBezTo>
                  <a:cubicBezTo>
                    <a:pt x="1488119" y="896163"/>
                    <a:pt x="1488119" y="916873"/>
                    <a:pt x="1495793" y="920687"/>
                  </a:cubicBezTo>
                  <a:cubicBezTo>
                    <a:pt x="1503467" y="924524"/>
                    <a:pt x="1524894" y="929887"/>
                    <a:pt x="1525680" y="936775"/>
                  </a:cubicBezTo>
                  <a:cubicBezTo>
                    <a:pt x="1526443" y="943663"/>
                    <a:pt x="1522605" y="953625"/>
                    <a:pt x="1520317" y="957462"/>
                  </a:cubicBezTo>
                  <a:cubicBezTo>
                    <a:pt x="1518029" y="961299"/>
                    <a:pt x="1510355" y="974312"/>
                    <a:pt x="1518792" y="976601"/>
                  </a:cubicBezTo>
                  <a:cubicBezTo>
                    <a:pt x="1527228" y="978889"/>
                    <a:pt x="1538716" y="978912"/>
                    <a:pt x="1538716" y="985037"/>
                  </a:cubicBezTo>
                  <a:cubicBezTo>
                    <a:pt x="1538716" y="991163"/>
                    <a:pt x="1539479" y="995762"/>
                    <a:pt x="1544079" y="1000362"/>
                  </a:cubicBezTo>
                  <a:cubicBezTo>
                    <a:pt x="1548678" y="1004962"/>
                    <a:pt x="1555566" y="1012612"/>
                    <a:pt x="1555566" y="1018738"/>
                  </a:cubicBezTo>
                  <a:cubicBezTo>
                    <a:pt x="1555566" y="1024863"/>
                    <a:pt x="1547915" y="1034825"/>
                    <a:pt x="1545604" y="1040188"/>
                  </a:cubicBezTo>
                  <a:cubicBezTo>
                    <a:pt x="1543293" y="1045550"/>
                    <a:pt x="1544842" y="1050913"/>
                    <a:pt x="1546367" y="1054750"/>
                  </a:cubicBezTo>
                  <a:cubicBezTo>
                    <a:pt x="1547892" y="1058587"/>
                    <a:pt x="1549441" y="1066238"/>
                    <a:pt x="1544079" y="1070837"/>
                  </a:cubicBezTo>
                  <a:cubicBezTo>
                    <a:pt x="1538716" y="1075437"/>
                    <a:pt x="1530280" y="1095338"/>
                    <a:pt x="1525680" y="1100724"/>
                  </a:cubicBezTo>
                  <a:cubicBezTo>
                    <a:pt x="1521080" y="1106087"/>
                    <a:pt x="1519532" y="1122960"/>
                    <a:pt x="1519532" y="1129085"/>
                  </a:cubicBezTo>
                  <a:cubicBezTo>
                    <a:pt x="1519532" y="1135211"/>
                    <a:pt x="1526420" y="1150535"/>
                    <a:pt x="1529493" y="1155135"/>
                  </a:cubicBezTo>
                  <a:cubicBezTo>
                    <a:pt x="1532568" y="1159735"/>
                    <a:pt x="1534093" y="1172748"/>
                    <a:pt x="1539456" y="1171222"/>
                  </a:cubicBezTo>
                  <a:cubicBezTo>
                    <a:pt x="1544818" y="1169697"/>
                    <a:pt x="1551706" y="1166623"/>
                    <a:pt x="1555543" y="1167386"/>
                  </a:cubicBezTo>
                  <a:cubicBezTo>
                    <a:pt x="1559381" y="1168148"/>
                    <a:pt x="1567031" y="1170460"/>
                    <a:pt x="1567794" y="1175060"/>
                  </a:cubicBezTo>
                  <a:cubicBezTo>
                    <a:pt x="1568557" y="1179659"/>
                    <a:pt x="1574682" y="1182733"/>
                    <a:pt x="1577756" y="1187310"/>
                  </a:cubicBezTo>
                  <a:cubicBezTo>
                    <a:pt x="1580830" y="1191887"/>
                    <a:pt x="1590007" y="1198798"/>
                    <a:pt x="1590007" y="1202635"/>
                  </a:cubicBezTo>
                  <a:cubicBezTo>
                    <a:pt x="1590007" y="1206472"/>
                    <a:pt x="1589244" y="1217197"/>
                    <a:pt x="1593844" y="1223322"/>
                  </a:cubicBezTo>
                  <a:cubicBezTo>
                    <a:pt x="1598443" y="1229447"/>
                    <a:pt x="1606857" y="1234810"/>
                    <a:pt x="1606094" y="1239410"/>
                  </a:cubicBezTo>
                  <a:cubicBezTo>
                    <a:pt x="1605331" y="1244009"/>
                    <a:pt x="1602257" y="1253186"/>
                    <a:pt x="1608406" y="1254734"/>
                  </a:cubicBezTo>
                  <a:cubicBezTo>
                    <a:pt x="1614554" y="1256283"/>
                    <a:pt x="1616819" y="1257809"/>
                    <a:pt x="1621419" y="1263171"/>
                  </a:cubicBezTo>
                  <a:cubicBezTo>
                    <a:pt x="1626019" y="1268534"/>
                    <a:pt x="1642106" y="1277733"/>
                    <a:pt x="1642106" y="1280784"/>
                  </a:cubicBezTo>
                  <a:cubicBezTo>
                    <a:pt x="1642106" y="1283835"/>
                    <a:pt x="1643632" y="1292272"/>
                    <a:pt x="1648994" y="1293035"/>
                  </a:cubicBezTo>
                  <a:cubicBezTo>
                    <a:pt x="1654357" y="1293797"/>
                    <a:pt x="1659719" y="1293035"/>
                    <a:pt x="1662008" y="1298397"/>
                  </a:cubicBezTo>
                  <a:cubicBezTo>
                    <a:pt x="1664296" y="1303760"/>
                    <a:pt x="1668133" y="1319085"/>
                    <a:pt x="1673495" y="1316010"/>
                  </a:cubicBezTo>
                  <a:cubicBezTo>
                    <a:pt x="1678858" y="1312936"/>
                    <a:pt x="1687295" y="1310648"/>
                    <a:pt x="1690346" y="1312936"/>
                  </a:cubicBezTo>
                  <a:cubicBezTo>
                    <a:pt x="1693397" y="1315224"/>
                    <a:pt x="1704908" y="1341297"/>
                    <a:pt x="1701833" y="1345111"/>
                  </a:cubicBezTo>
                  <a:cubicBezTo>
                    <a:pt x="1698759" y="1348925"/>
                    <a:pt x="1694945" y="1357362"/>
                    <a:pt x="1695708" y="1360436"/>
                  </a:cubicBezTo>
                  <a:cubicBezTo>
                    <a:pt x="1696471" y="1363510"/>
                    <a:pt x="1698782" y="1378812"/>
                    <a:pt x="1701833" y="1382649"/>
                  </a:cubicBezTo>
                  <a:cubicBezTo>
                    <a:pt x="1704885" y="1386486"/>
                    <a:pt x="1709484" y="1399499"/>
                    <a:pt x="1714084" y="1402573"/>
                  </a:cubicBezTo>
                  <a:cubicBezTo>
                    <a:pt x="1718684" y="1405647"/>
                    <a:pt x="1733985" y="1407936"/>
                    <a:pt x="1735534" y="1413298"/>
                  </a:cubicBezTo>
                  <a:cubicBezTo>
                    <a:pt x="1737060" y="1418661"/>
                    <a:pt x="1738608" y="1426311"/>
                    <a:pt x="1743208" y="1430148"/>
                  </a:cubicBezTo>
                  <a:cubicBezTo>
                    <a:pt x="1747807" y="1433985"/>
                    <a:pt x="1753933" y="1440111"/>
                    <a:pt x="1751622" y="1443162"/>
                  </a:cubicBezTo>
                  <a:cubicBezTo>
                    <a:pt x="1749333" y="1446236"/>
                    <a:pt x="1753910" y="1455436"/>
                    <a:pt x="1751622" y="1457724"/>
                  </a:cubicBezTo>
                  <a:cubicBezTo>
                    <a:pt x="1749333" y="1460012"/>
                    <a:pt x="1751622" y="1469212"/>
                    <a:pt x="1751622" y="1472286"/>
                  </a:cubicBezTo>
                  <a:cubicBezTo>
                    <a:pt x="1751622" y="1475360"/>
                    <a:pt x="1748570" y="1484559"/>
                    <a:pt x="1750859" y="1487610"/>
                  </a:cubicBezTo>
                  <a:cubicBezTo>
                    <a:pt x="1753147" y="1490662"/>
                    <a:pt x="1776909" y="1503698"/>
                    <a:pt x="1779197" y="1509061"/>
                  </a:cubicBezTo>
                  <a:cubicBezTo>
                    <a:pt x="1781508" y="1514423"/>
                    <a:pt x="1787634" y="1530511"/>
                    <a:pt x="1789159" y="1535873"/>
                  </a:cubicBezTo>
                  <a:cubicBezTo>
                    <a:pt x="1790685" y="1541236"/>
                    <a:pt x="1801410" y="1554249"/>
                    <a:pt x="1806010" y="1557323"/>
                  </a:cubicBezTo>
                  <a:cubicBezTo>
                    <a:pt x="1810609" y="1560397"/>
                    <a:pt x="1822097" y="1574173"/>
                    <a:pt x="1826697" y="1578773"/>
                  </a:cubicBezTo>
                  <a:cubicBezTo>
                    <a:pt x="1831296" y="1583373"/>
                    <a:pt x="1844333" y="1590261"/>
                    <a:pt x="1847384" y="1594861"/>
                  </a:cubicBezTo>
                  <a:cubicBezTo>
                    <a:pt x="1850435" y="1599460"/>
                    <a:pt x="1862709" y="1606348"/>
                    <a:pt x="1867309" y="1608660"/>
                  </a:cubicBezTo>
                  <a:cubicBezTo>
                    <a:pt x="1871908" y="1610948"/>
                    <a:pt x="1879559" y="1612497"/>
                    <a:pt x="1881108" y="1617073"/>
                  </a:cubicBezTo>
                  <a:cubicBezTo>
                    <a:pt x="1882633" y="1621673"/>
                    <a:pt x="1889521" y="1629347"/>
                    <a:pt x="1896432" y="1632398"/>
                  </a:cubicBezTo>
                  <a:cubicBezTo>
                    <a:pt x="1903320" y="1635449"/>
                    <a:pt x="1923245" y="1637761"/>
                    <a:pt x="1925533" y="1641598"/>
                  </a:cubicBezTo>
                  <a:cubicBezTo>
                    <a:pt x="1927845" y="1645435"/>
                    <a:pt x="1929370" y="1653848"/>
                    <a:pt x="1921697" y="1659211"/>
                  </a:cubicBezTo>
                  <a:cubicBezTo>
                    <a:pt x="1914046" y="1664573"/>
                    <a:pt x="1887233" y="1672247"/>
                    <a:pt x="1882633" y="1674535"/>
                  </a:cubicBezTo>
                  <a:cubicBezTo>
                    <a:pt x="1878033" y="1676824"/>
                    <a:pt x="1870382" y="1680661"/>
                    <a:pt x="1865020" y="1679135"/>
                  </a:cubicBezTo>
                  <a:cubicBezTo>
                    <a:pt x="1859658" y="1677610"/>
                    <a:pt x="1848932" y="1672247"/>
                    <a:pt x="1842044" y="1674535"/>
                  </a:cubicBezTo>
                  <a:cubicBezTo>
                    <a:pt x="1835156" y="1676824"/>
                    <a:pt x="1819832" y="1683735"/>
                    <a:pt x="1819069" y="1687549"/>
                  </a:cubicBezTo>
                  <a:cubicBezTo>
                    <a:pt x="1818306" y="1691386"/>
                    <a:pt x="1813706" y="1705925"/>
                    <a:pt x="1809869" y="1709762"/>
                  </a:cubicBezTo>
                  <a:cubicBezTo>
                    <a:pt x="1806033" y="1713599"/>
                    <a:pt x="1800670" y="1722798"/>
                    <a:pt x="1801456" y="1725849"/>
                  </a:cubicBezTo>
                  <a:cubicBezTo>
                    <a:pt x="1802242" y="1728900"/>
                    <a:pt x="1804507" y="1742699"/>
                    <a:pt x="1809869" y="1746536"/>
                  </a:cubicBezTo>
                  <a:cubicBezTo>
                    <a:pt x="1815232" y="1750373"/>
                    <a:pt x="1836682" y="1761861"/>
                    <a:pt x="1840519" y="1764149"/>
                  </a:cubicBezTo>
                  <a:cubicBezTo>
                    <a:pt x="1844356" y="1766461"/>
                    <a:pt x="1847407" y="1771800"/>
                    <a:pt x="1843570" y="1774874"/>
                  </a:cubicBezTo>
                  <a:cubicBezTo>
                    <a:pt x="1839733" y="1777949"/>
                    <a:pt x="1832845" y="1784837"/>
                    <a:pt x="1834371" y="1790962"/>
                  </a:cubicBezTo>
                  <a:cubicBezTo>
                    <a:pt x="1835896" y="1797087"/>
                    <a:pt x="1837422" y="1806287"/>
                    <a:pt x="1845096" y="1808575"/>
                  </a:cubicBezTo>
                  <a:cubicBezTo>
                    <a:pt x="1852770" y="1810863"/>
                    <a:pt x="1874197" y="1820063"/>
                    <a:pt x="1874197" y="1820063"/>
                  </a:cubicBezTo>
                  <a:cubicBezTo>
                    <a:pt x="1874197" y="1820063"/>
                    <a:pt x="1885684" y="1826951"/>
                    <a:pt x="1884159" y="1833099"/>
                  </a:cubicBezTo>
                  <a:cubicBezTo>
                    <a:pt x="1882633" y="1839225"/>
                    <a:pt x="1881108" y="1846875"/>
                    <a:pt x="1881108" y="1851475"/>
                  </a:cubicBezTo>
                  <a:cubicBezTo>
                    <a:pt x="1881108" y="1856075"/>
                    <a:pt x="1883419" y="1868326"/>
                    <a:pt x="1886470" y="1870614"/>
                  </a:cubicBezTo>
                  <a:cubicBezTo>
                    <a:pt x="1889521" y="1872925"/>
                    <a:pt x="1903320" y="1883627"/>
                    <a:pt x="1903320" y="1888227"/>
                  </a:cubicBezTo>
                  <a:cubicBezTo>
                    <a:pt x="1903320" y="1892826"/>
                    <a:pt x="1897195" y="1913514"/>
                    <a:pt x="1899484" y="1916565"/>
                  </a:cubicBezTo>
                  <a:cubicBezTo>
                    <a:pt x="1901772" y="1919639"/>
                    <a:pt x="1910208" y="1940303"/>
                    <a:pt x="1909446" y="1947214"/>
                  </a:cubicBezTo>
                  <a:cubicBezTo>
                    <a:pt x="1908683" y="1954102"/>
                    <a:pt x="1906372" y="1983989"/>
                    <a:pt x="1907134" y="1990877"/>
                  </a:cubicBezTo>
                  <a:cubicBezTo>
                    <a:pt x="1907897" y="1997765"/>
                    <a:pt x="1911734" y="2024578"/>
                    <a:pt x="1909446" y="2030703"/>
                  </a:cubicBezTo>
                  <a:cubicBezTo>
                    <a:pt x="1907134" y="2036828"/>
                    <a:pt x="1892596" y="2096579"/>
                    <a:pt x="1890284" y="2105015"/>
                  </a:cubicBezTo>
                  <a:cubicBezTo>
                    <a:pt x="1887996" y="2113452"/>
                    <a:pt x="1878796" y="2147153"/>
                    <a:pt x="1873434" y="2151752"/>
                  </a:cubicBezTo>
                  <a:cubicBezTo>
                    <a:pt x="1868071" y="2156352"/>
                    <a:pt x="1855798" y="2166314"/>
                    <a:pt x="1855035" y="2170914"/>
                  </a:cubicBezTo>
                  <a:cubicBezTo>
                    <a:pt x="1854272" y="2175514"/>
                    <a:pt x="1853509" y="2187002"/>
                    <a:pt x="1845072" y="2187765"/>
                  </a:cubicBezTo>
                  <a:cubicBezTo>
                    <a:pt x="1836636" y="2188527"/>
                    <a:pt x="1800624" y="2192364"/>
                    <a:pt x="1787611" y="2193127"/>
                  </a:cubicBezTo>
                  <a:cubicBezTo>
                    <a:pt x="1774597" y="2193890"/>
                    <a:pt x="1678835" y="2216126"/>
                    <a:pt x="1671947" y="2219177"/>
                  </a:cubicBezTo>
                  <a:cubicBezTo>
                    <a:pt x="1665059" y="2222228"/>
                    <a:pt x="1644371" y="2230665"/>
                    <a:pt x="1642083" y="2239101"/>
                  </a:cubicBezTo>
                  <a:cubicBezTo>
                    <a:pt x="1639795" y="2247538"/>
                    <a:pt x="1634409" y="2303452"/>
                    <a:pt x="1631358" y="2308051"/>
                  </a:cubicBezTo>
                  <a:cubicBezTo>
                    <a:pt x="1628307" y="2312651"/>
                    <a:pt x="1617559" y="2321087"/>
                    <a:pt x="1609145" y="2323376"/>
                  </a:cubicBezTo>
                  <a:cubicBezTo>
                    <a:pt x="1600732" y="2325664"/>
                    <a:pt x="1594607" y="2329501"/>
                    <a:pt x="1593058" y="2332575"/>
                  </a:cubicBezTo>
                  <a:cubicBezTo>
                    <a:pt x="1591509" y="2335650"/>
                    <a:pt x="1592295" y="2343300"/>
                    <a:pt x="1585384" y="2346375"/>
                  </a:cubicBezTo>
                  <a:cubicBezTo>
                    <a:pt x="1578473" y="2349449"/>
                    <a:pt x="1569296" y="2356337"/>
                    <a:pt x="1567771" y="2360936"/>
                  </a:cubicBezTo>
                  <a:cubicBezTo>
                    <a:pt x="1566245" y="2365536"/>
                    <a:pt x="1554735" y="2395423"/>
                    <a:pt x="1550920" y="2398474"/>
                  </a:cubicBezTo>
                  <a:cubicBezTo>
                    <a:pt x="1548447" y="2400462"/>
                    <a:pt x="1536567" y="2407951"/>
                    <a:pt x="1525402" y="2415671"/>
                  </a:cubicBezTo>
                  <a:lnTo>
                    <a:pt x="1525402" y="2415694"/>
                  </a:lnTo>
                  <a:cubicBezTo>
                    <a:pt x="1525402" y="2415694"/>
                    <a:pt x="1524640" y="2405894"/>
                    <a:pt x="1524640" y="2402889"/>
                  </a:cubicBezTo>
                  <a:cubicBezTo>
                    <a:pt x="1524640" y="2399884"/>
                    <a:pt x="1523877" y="2398359"/>
                    <a:pt x="1516342" y="2394591"/>
                  </a:cubicBezTo>
                  <a:cubicBezTo>
                    <a:pt x="1508806" y="2390824"/>
                    <a:pt x="1497504" y="2393828"/>
                    <a:pt x="1497504" y="2393828"/>
                  </a:cubicBezTo>
                  <a:cubicBezTo>
                    <a:pt x="1497504" y="2393828"/>
                    <a:pt x="1495239" y="2376492"/>
                    <a:pt x="1495239" y="2373488"/>
                  </a:cubicBezTo>
                  <a:cubicBezTo>
                    <a:pt x="1495239" y="2370483"/>
                    <a:pt x="1495239" y="2366715"/>
                    <a:pt x="1496741" y="2362185"/>
                  </a:cubicBezTo>
                  <a:cubicBezTo>
                    <a:pt x="1498243" y="2357654"/>
                    <a:pt x="1488443" y="2353887"/>
                    <a:pt x="1482433" y="2353147"/>
                  </a:cubicBezTo>
                  <a:cubicBezTo>
                    <a:pt x="1476400" y="2352384"/>
                    <a:pt x="1465097" y="2357677"/>
                    <a:pt x="1459064" y="2356915"/>
                  </a:cubicBezTo>
                  <a:cubicBezTo>
                    <a:pt x="1453032" y="2356152"/>
                    <a:pt x="1435696" y="2347114"/>
                    <a:pt x="1431188" y="2346375"/>
                  </a:cubicBezTo>
                  <a:cubicBezTo>
                    <a:pt x="1426658" y="2345612"/>
                    <a:pt x="1417621" y="2349379"/>
                    <a:pt x="1417621" y="2349379"/>
                  </a:cubicBezTo>
                  <a:cubicBezTo>
                    <a:pt x="1417621" y="2349379"/>
                    <a:pt x="1419886" y="2338840"/>
                    <a:pt x="1420626" y="2334309"/>
                  </a:cubicBezTo>
                  <a:cubicBezTo>
                    <a:pt x="1421388" y="2329778"/>
                    <a:pt x="1431928" y="2313206"/>
                    <a:pt x="1434193" y="2307936"/>
                  </a:cubicBezTo>
                  <a:cubicBezTo>
                    <a:pt x="1436459" y="2302665"/>
                    <a:pt x="1424393" y="2297395"/>
                    <a:pt x="1421388" y="2295870"/>
                  </a:cubicBezTo>
                  <a:cubicBezTo>
                    <a:pt x="1418384" y="2294368"/>
                    <a:pt x="1410085" y="2284567"/>
                    <a:pt x="1408583" y="2282302"/>
                  </a:cubicBezTo>
                  <a:cubicBezTo>
                    <a:pt x="1407080" y="2280036"/>
                    <a:pt x="1392750" y="2279297"/>
                    <a:pt x="1389745" y="2278534"/>
                  </a:cubicBezTo>
                  <a:cubicBezTo>
                    <a:pt x="1386740" y="2277771"/>
                    <a:pt x="1385214" y="2261199"/>
                    <a:pt x="1385214" y="2258194"/>
                  </a:cubicBezTo>
                  <a:cubicBezTo>
                    <a:pt x="1385214" y="2255189"/>
                    <a:pt x="1382209" y="2252161"/>
                    <a:pt x="1379944" y="2250658"/>
                  </a:cubicBezTo>
                  <a:cubicBezTo>
                    <a:pt x="1377679" y="2249156"/>
                    <a:pt x="1388982" y="2239356"/>
                    <a:pt x="1391248" y="2235588"/>
                  </a:cubicBezTo>
                  <a:cubicBezTo>
                    <a:pt x="1393513" y="2231820"/>
                    <a:pt x="1373172" y="2230318"/>
                    <a:pt x="1370144" y="2230318"/>
                  </a:cubicBezTo>
                  <a:cubicBezTo>
                    <a:pt x="1367116" y="2230318"/>
                    <a:pt x="1361846" y="2237853"/>
                    <a:pt x="1358841" y="2240858"/>
                  </a:cubicBezTo>
                  <a:cubicBezTo>
                    <a:pt x="1355836" y="2243863"/>
                    <a:pt x="1349041" y="2246891"/>
                    <a:pt x="1345273" y="2249156"/>
                  </a:cubicBezTo>
                  <a:cubicBezTo>
                    <a:pt x="1341506" y="2251421"/>
                    <a:pt x="1333970" y="2260459"/>
                    <a:pt x="1333207" y="2262724"/>
                  </a:cubicBezTo>
                  <a:cubicBezTo>
                    <a:pt x="1332444" y="2264989"/>
                    <a:pt x="1317374" y="2270259"/>
                    <a:pt x="1312867" y="2272524"/>
                  </a:cubicBezTo>
                  <a:cubicBezTo>
                    <a:pt x="1308336" y="2274789"/>
                    <a:pt x="1295531" y="2290600"/>
                    <a:pt x="1295531" y="2290600"/>
                  </a:cubicBezTo>
                  <a:cubicBezTo>
                    <a:pt x="1295531" y="2290600"/>
                    <a:pt x="1257092" y="2256691"/>
                    <a:pt x="1253324" y="2253686"/>
                  </a:cubicBezTo>
                  <a:cubicBezTo>
                    <a:pt x="1249557" y="2250681"/>
                    <a:pt x="1232984" y="2260459"/>
                    <a:pt x="1227714" y="2263487"/>
                  </a:cubicBezTo>
                  <a:cubicBezTo>
                    <a:pt x="1222444" y="2266515"/>
                    <a:pt x="1220179" y="2273287"/>
                    <a:pt x="1218676" y="2277794"/>
                  </a:cubicBezTo>
                  <a:cubicBezTo>
                    <a:pt x="1217174" y="2282325"/>
                    <a:pt x="1184005" y="2323769"/>
                    <a:pt x="1181000" y="2326011"/>
                  </a:cubicBezTo>
                  <a:cubicBezTo>
                    <a:pt x="1177995" y="2328276"/>
                    <a:pt x="1164427" y="2343347"/>
                    <a:pt x="1157632" y="2344849"/>
                  </a:cubicBezTo>
                  <a:cubicBezTo>
                    <a:pt x="1150859" y="2346352"/>
                    <a:pt x="1150859" y="2359919"/>
                    <a:pt x="1148594" y="2363687"/>
                  </a:cubicBezTo>
                  <a:cubicBezTo>
                    <a:pt x="1146328" y="2367455"/>
                    <a:pt x="1125988" y="2387056"/>
                    <a:pt x="1123723" y="2387056"/>
                  </a:cubicBezTo>
                  <a:cubicBezTo>
                    <a:pt x="1121457" y="2387056"/>
                    <a:pt x="1110918" y="2384790"/>
                    <a:pt x="1108653" y="2384051"/>
                  </a:cubicBezTo>
                  <a:cubicBezTo>
                    <a:pt x="1106387" y="2383288"/>
                    <a:pt x="1089814" y="2381785"/>
                    <a:pt x="1086047" y="2381046"/>
                  </a:cubicBezTo>
                  <a:cubicBezTo>
                    <a:pt x="1082279" y="2380283"/>
                    <a:pt x="1052901" y="2381809"/>
                    <a:pt x="1048370" y="2381809"/>
                  </a:cubicBezTo>
                  <a:cubicBezTo>
                    <a:pt x="1043840" y="2381809"/>
                    <a:pt x="1020494" y="2377278"/>
                    <a:pt x="1017466" y="2376538"/>
                  </a:cubicBezTo>
                  <a:cubicBezTo>
                    <a:pt x="1014439" y="2375799"/>
                    <a:pt x="1002396" y="2385577"/>
                    <a:pt x="998628" y="2386339"/>
                  </a:cubicBezTo>
                  <a:cubicBezTo>
                    <a:pt x="994861" y="2387102"/>
                    <a:pt x="969250" y="2375799"/>
                    <a:pt x="965482" y="2374273"/>
                  </a:cubicBezTo>
                  <a:cubicBezTo>
                    <a:pt x="961715" y="2372771"/>
                    <a:pt x="952677" y="2378804"/>
                    <a:pt x="947407" y="2378041"/>
                  </a:cubicBezTo>
                  <a:cubicBezTo>
                    <a:pt x="942137" y="2377278"/>
                    <a:pt x="927807" y="2378041"/>
                    <a:pt x="923299" y="2377278"/>
                  </a:cubicBezTo>
                  <a:cubicBezTo>
                    <a:pt x="918769" y="2376515"/>
                    <a:pt x="903698" y="2380283"/>
                    <a:pt x="898428" y="2383311"/>
                  </a:cubicBezTo>
                  <a:cubicBezTo>
                    <a:pt x="893158" y="2386339"/>
                    <a:pt x="875822" y="2384074"/>
                    <a:pt x="870553" y="2384074"/>
                  </a:cubicBezTo>
                  <a:cubicBezTo>
                    <a:pt x="865282" y="2384074"/>
                    <a:pt x="834378" y="2372771"/>
                    <a:pt x="829108" y="2370506"/>
                  </a:cubicBezTo>
                  <a:cubicBezTo>
                    <a:pt x="823838" y="2368241"/>
                    <a:pt x="816303" y="2370506"/>
                    <a:pt x="816303" y="2370506"/>
                  </a:cubicBezTo>
                  <a:lnTo>
                    <a:pt x="816303" y="2356198"/>
                  </a:lnTo>
                  <a:cubicBezTo>
                    <a:pt x="825341" y="2347900"/>
                    <a:pt x="877348" y="2334355"/>
                    <a:pt x="877348" y="2334355"/>
                  </a:cubicBezTo>
                  <a:lnTo>
                    <a:pt x="875845" y="2322289"/>
                  </a:lnTo>
                  <a:cubicBezTo>
                    <a:pt x="875845" y="2322289"/>
                    <a:pt x="854002" y="2326820"/>
                    <a:pt x="848709" y="2326057"/>
                  </a:cubicBezTo>
                  <a:cubicBezTo>
                    <a:pt x="843440" y="2325294"/>
                    <a:pt x="834402" y="2322289"/>
                    <a:pt x="829871" y="2320787"/>
                  </a:cubicBezTo>
                  <a:cubicBezTo>
                    <a:pt x="825341" y="2319284"/>
                    <a:pt x="805763" y="2335858"/>
                    <a:pt x="801233" y="2335858"/>
                  </a:cubicBezTo>
                  <a:cubicBezTo>
                    <a:pt x="796702" y="2335858"/>
                    <a:pt x="783897" y="2332090"/>
                    <a:pt x="779390" y="2329825"/>
                  </a:cubicBezTo>
                  <a:cubicBezTo>
                    <a:pt x="774859" y="2327560"/>
                    <a:pt x="765822" y="2328322"/>
                    <a:pt x="762054" y="2329062"/>
                  </a:cubicBezTo>
                  <a:cubicBezTo>
                    <a:pt x="758286" y="2329825"/>
                    <a:pt x="735681" y="2336597"/>
                    <a:pt x="732676" y="2336597"/>
                  </a:cubicBezTo>
                  <a:cubicBezTo>
                    <a:pt x="729671" y="2336597"/>
                    <a:pt x="728908" y="2333593"/>
                    <a:pt x="728908" y="2330564"/>
                  </a:cubicBezTo>
                  <a:cubicBezTo>
                    <a:pt x="728908" y="2327536"/>
                    <a:pt x="718368" y="2328299"/>
                    <a:pt x="715340" y="2328299"/>
                  </a:cubicBezTo>
                  <a:cubicBezTo>
                    <a:pt x="712312" y="2328299"/>
                    <a:pt x="697264" y="2317759"/>
                    <a:pt x="691972" y="2313229"/>
                  </a:cubicBezTo>
                  <a:cubicBezTo>
                    <a:pt x="686702" y="2308698"/>
                    <a:pt x="690469" y="2298921"/>
                    <a:pt x="691972" y="2295153"/>
                  </a:cubicBezTo>
                  <a:cubicBezTo>
                    <a:pt x="693474" y="2291386"/>
                    <a:pt x="691209" y="2288381"/>
                    <a:pt x="688204" y="2288381"/>
                  </a:cubicBezTo>
                  <a:cubicBezTo>
                    <a:pt x="685199" y="2288381"/>
                    <a:pt x="682934" y="2283851"/>
                    <a:pt x="682171" y="2279343"/>
                  </a:cubicBezTo>
                  <a:cubicBezTo>
                    <a:pt x="681408" y="2274813"/>
                    <a:pt x="673133" y="2274073"/>
                    <a:pt x="673133" y="2274073"/>
                  </a:cubicBezTo>
                  <a:lnTo>
                    <a:pt x="650528" y="2281609"/>
                  </a:lnTo>
                  <a:cubicBezTo>
                    <a:pt x="650528" y="2281609"/>
                    <a:pt x="660328" y="2255998"/>
                    <a:pt x="661831" y="2252230"/>
                  </a:cubicBezTo>
                  <a:cubicBezTo>
                    <a:pt x="663333" y="2248463"/>
                    <a:pt x="685939" y="2250728"/>
                    <a:pt x="685939" y="2250728"/>
                  </a:cubicBezTo>
                  <a:cubicBezTo>
                    <a:pt x="685939" y="2250728"/>
                    <a:pt x="685939" y="2243955"/>
                    <a:pt x="685939" y="2240188"/>
                  </a:cubicBezTo>
                  <a:cubicBezTo>
                    <a:pt x="685939" y="2236420"/>
                    <a:pt x="691972" y="2233415"/>
                    <a:pt x="693474" y="2230387"/>
                  </a:cubicBezTo>
                  <a:cubicBezTo>
                    <a:pt x="694976" y="2227382"/>
                    <a:pt x="685939" y="2201749"/>
                    <a:pt x="685939" y="2201749"/>
                  </a:cubicBezTo>
                  <a:lnTo>
                    <a:pt x="696479" y="2197981"/>
                  </a:lnTo>
                  <a:cubicBezTo>
                    <a:pt x="696479" y="2197981"/>
                    <a:pt x="699484" y="2203251"/>
                    <a:pt x="701009" y="2206279"/>
                  </a:cubicBezTo>
                  <a:cubicBezTo>
                    <a:pt x="702511" y="2209284"/>
                    <a:pt x="715317" y="2203274"/>
                    <a:pt x="720610" y="2202511"/>
                  </a:cubicBezTo>
                  <a:cubicBezTo>
                    <a:pt x="725880" y="2201749"/>
                    <a:pt x="728908" y="2198744"/>
                    <a:pt x="731150" y="2195739"/>
                  </a:cubicBezTo>
                  <a:cubicBezTo>
                    <a:pt x="733416" y="2192734"/>
                    <a:pt x="739448" y="2196502"/>
                    <a:pt x="739448" y="2200269"/>
                  </a:cubicBezTo>
                  <a:cubicBezTo>
                    <a:pt x="739448" y="2204037"/>
                    <a:pt x="739448" y="2210070"/>
                    <a:pt x="739448" y="2210070"/>
                  </a:cubicBezTo>
                  <a:lnTo>
                    <a:pt x="752253" y="2219870"/>
                  </a:lnTo>
                  <a:cubicBezTo>
                    <a:pt x="752253" y="2219870"/>
                    <a:pt x="765822" y="2207804"/>
                    <a:pt x="769589" y="2205562"/>
                  </a:cubicBezTo>
                  <a:cubicBezTo>
                    <a:pt x="773357" y="2203297"/>
                    <a:pt x="774859" y="2196525"/>
                    <a:pt x="774859" y="2192757"/>
                  </a:cubicBezTo>
                  <a:cubicBezTo>
                    <a:pt x="774859" y="2188990"/>
                    <a:pt x="791433" y="2179189"/>
                    <a:pt x="791433" y="2179189"/>
                  </a:cubicBezTo>
                  <a:lnTo>
                    <a:pt x="779366" y="2168649"/>
                  </a:lnTo>
                  <a:cubicBezTo>
                    <a:pt x="779366" y="2168649"/>
                    <a:pt x="766562" y="2176184"/>
                    <a:pt x="762794" y="2178449"/>
                  </a:cubicBezTo>
                  <a:cubicBezTo>
                    <a:pt x="759026" y="2180715"/>
                    <a:pt x="749226" y="2179952"/>
                    <a:pt x="743193" y="2179212"/>
                  </a:cubicBezTo>
                  <a:cubicBezTo>
                    <a:pt x="737160" y="2178449"/>
                    <a:pt x="728122" y="2168672"/>
                    <a:pt x="728122" y="2168672"/>
                  </a:cubicBezTo>
                  <a:cubicBezTo>
                    <a:pt x="728122" y="2168672"/>
                    <a:pt x="752993" y="2167170"/>
                    <a:pt x="759026" y="2164905"/>
                  </a:cubicBezTo>
                  <a:cubicBezTo>
                    <a:pt x="765059" y="2162639"/>
                    <a:pt x="774097" y="2152099"/>
                    <a:pt x="775599" y="2149071"/>
                  </a:cubicBezTo>
                  <a:cubicBezTo>
                    <a:pt x="777101" y="2146066"/>
                    <a:pt x="777101" y="2140773"/>
                    <a:pt x="774836" y="2140034"/>
                  </a:cubicBezTo>
                  <a:cubicBezTo>
                    <a:pt x="772571" y="2139271"/>
                    <a:pt x="748463" y="2147569"/>
                    <a:pt x="743933" y="2148331"/>
                  </a:cubicBezTo>
                  <a:cubicBezTo>
                    <a:pt x="739402" y="2149094"/>
                    <a:pt x="740165" y="2123461"/>
                    <a:pt x="740165" y="2118953"/>
                  </a:cubicBezTo>
                  <a:cubicBezTo>
                    <a:pt x="740165" y="2114423"/>
                    <a:pt x="736397" y="2116688"/>
                    <a:pt x="733392" y="2115948"/>
                  </a:cubicBezTo>
                  <a:cubicBezTo>
                    <a:pt x="730387" y="2115186"/>
                    <a:pt x="731127" y="2106911"/>
                    <a:pt x="731127" y="2101641"/>
                  </a:cubicBezTo>
                  <a:cubicBezTo>
                    <a:pt x="731127" y="2096371"/>
                    <a:pt x="741667" y="2093343"/>
                    <a:pt x="741667" y="2093343"/>
                  </a:cubicBezTo>
                  <a:lnTo>
                    <a:pt x="743933" y="2070737"/>
                  </a:lnTo>
                  <a:cubicBezTo>
                    <a:pt x="740928" y="2069974"/>
                    <a:pt x="728099" y="2066206"/>
                    <a:pt x="725094" y="2063964"/>
                  </a:cubicBezTo>
                  <a:cubicBezTo>
                    <a:pt x="722090" y="2061699"/>
                    <a:pt x="720564" y="2057932"/>
                    <a:pt x="718322" y="2055667"/>
                  </a:cubicBezTo>
                  <a:cubicBezTo>
                    <a:pt x="716057" y="2053402"/>
                    <a:pt x="704014" y="2068472"/>
                    <a:pt x="704014" y="2068472"/>
                  </a:cubicBezTo>
                  <a:cubicBezTo>
                    <a:pt x="704014" y="2068472"/>
                    <a:pt x="694214" y="2057169"/>
                    <a:pt x="692711" y="2054164"/>
                  </a:cubicBezTo>
                  <a:cubicBezTo>
                    <a:pt x="691209" y="2051159"/>
                    <a:pt x="678403" y="2053402"/>
                    <a:pt x="678403" y="2053402"/>
                  </a:cubicBezTo>
                  <a:lnTo>
                    <a:pt x="646760" y="2063941"/>
                  </a:lnTo>
                  <a:cubicBezTo>
                    <a:pt x="646760" y="2063941"/>
                    <a:pt x="633192" y="2047368"/>
                    <a:pt x="631690" y="2044340"/>
                  </a:cubicBezTo>
                  <a:cubicBezTo>
                    <a:pt x="630187" y="2041335"/>
                    <a:pt x="611349" y="2036805"/>
                    <a:pt x="607582" y="2036805"/>
                  </a:cubicBezTo>
                  <a:cubicBezTo>
                    <a:pt x="603814" y="2036805"/>
                    <a:pt x="595516" y="2032275"/>
                    <a:pt x="592511" y="2028507"/>
                  </a:cubicBezTo>
                  <a:cubicBezTo>
                    <a:pt x="589506" y="2024740"/>
                    <a:pt x="572910" y="2025503"/>
                    <a:pt x="566137" y="2025503"/>
                  </a:cubicBezTo>
                  <a:cubicBezTo>
                    <a:pt x="559365" y="2025503"/>
                    <a:pt x="551067" y="2024000"/>
                    <a:pt x="548062" y="2023237"/>
                  </a:cubicBezTo>
                  <a:cubicBezTo>
                    <a:pt x="545057" y="2022474"/>
                    <a:pt x="536759" y="2024000"/>
                    <a:pt x="533754" y="2025503"/>
                  </a:cubicBezTo>
                  <a:cubicBezTo>
                    <a:pt x="530750" y="2027005"/>
                    <a:pt x="523954" y="2024740"/>
                    <a:pt x="523954" y="2024740"/>
                  </a:cubicBezTo>
                  <a:cubicBezTo>
                    <a:pt x="523954" y="2024740"/>
                    <a:pt x="522452" y="2004399"/>
                    <a:pt x="522452" y="2001371"/>
                  </a:cubicBezTo>
                  <a:cubicBezTo>
                    <a:pt x="522452" y="1998343"/>
                    <a:pt x="499846" y="1977263"/>
                    <a:pt x="496078" y="1974998"/>
                  </a:cubicBezTo>
                  <a:cubicBezTo>
                    <a:pt x="492311" y="1972732"/>
                    <a:pt x="470468" y="1974235"/>
                    <a:pt x="462932" y="1974235"/>
                  </a:cubicBezTo>
                  <a:cubicBezTo>
                    <a:pt x="455397" y="1974235"/>
                    <a:pt x="447862" y="1969704"/>
                    <a:pt x="444857" y="1965937"/>
                  </a:cubicBezTo>
                  <a:cubicBezTo>
                    <a:pt x="441852" y="1962169"/>
                    <a:pt x="453155" y="1956137"/>
                    <a:pt x="456160" y="1952369"/>
                  </a:cubicBezTo>
                  <a:cubicBezTo>
                    <a:pt x="459165" y="1948601"/>
                    <a:pt x="463695" y="1937298"/>
                    <a:pt x="465198" y="1932768"/>
                  </a:cubicBezTo>
                  <a:cubicBezTo>
                    <a:pt x="466700" y="1928238"/>
                    <a:pt x="472733" y="1885291"/>
                    <a:pt x="472733" y="1881524"/>
                  </a:cubicBezTo>
                  <a:cubicBezTo>
                    <a:pt x="472733" y="1877756"/>
                    <a:pt x="480268" y="1866453"/>
                    <a:pt x="482533" y="1861923"/>
                  </a:cubicBezTo>
                  <a:cubicBezTo>
                    <a:pt x="484798" y="1857393"/>
                    <a:pt x="445620" y="1843084"/>
                    <a:pt x="445620" y="1843084"/>
                  </a:cubicBezTo>
                  <a:lnTo>
                    <a:pt x="451653" y="1812944"/>
                  </a:lnTo>
                  <a:cubicBezTo>
                    <a:pt x="451653" y="1812944"/>
                    <a:pt x="423777" y="1803906"/>
                    <a:pt x="417744" y="1801641"/>
                  </a:cubicBezTo>
                  <a:cubicBezTo>
                    <a:pt x="411711" y="1799376"/>
                    <a:pt x="378565" y="1791840"/>
                    <a:pt x="373295" y="1791840"/>
                  </a:cubicBezTo>
                  <a:cubicBezTo>
                    <a:pt x="368025" y="1791840"/>
                    <a:pt x="351452" y="1811441"/>
                    <a:pt x="347684" y="1816711"/>
                  </a:cubicBezTo>
                  <a:cubicBezTo>
                    <a:pt x="343917" y="1821981"/>
                    <a:pt x="323576" y="1838554"/>
                    <a:pt x="319046" y="1838554"/>
                  </a:cubicBezTo>
                  <a:cubicBezTo>
                    <a:pt x="314516" y="1838554"/>
                    <a:pt x="301710" y="1831782"/>
                    <a:pt x="301710" y="1831782"/>
                  </a:cubicBezTo>
                  <a:lnTo>
                    <a:pt x="287403" y="1853625"/>
                  </a:lnTo>
                  <a:cubicBezTo>
                    <a:pt x="287403" y="1853625"/>
                    <a:pt x="271569" y="1846089"/>
                    <a:pt x="267802" y="1843084"/>
                  </a:cubicBezTo>
                  <a:cubicBezTo>
                    <a:pt x="264034" y="1840080"/>
                    <a:pt x="245959" y="1840819"/>
                    <a:pt x="242191" y="1840080"/>
                  </a:cubicBezTo>
                  <a:cubicBezTo>
                    <a:pt x="238424" y="1839340"/>
                    <a:pt x="234656" y="1828777"/>
                    <a:pt x="233154" y="1821242"/>
                  </a:cubicBezTo>
                  <a:cubicBezTo>
                    <a:pt x="231628" y="1813545"/>
                    <a:pt x="224832" y="1817312"/>
                    <a:pt x="224832" y="1817312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71624E8-C2D3-4605-8EC0-1DC120C84163}"/>
                </a:ext>
              </a:extLst>
            </p:cNvPr>
            <p:cNvSpPr/>
            <p:nvPr/>
          </p:nvSpPr>
          <p:spPr>
            <a:xfrm>
              <a:off x="7551263" y="4723144"/>
              <a:ext cx="1827884" cy="2133806"/>
            </a:xfrm>
            <a:custGeom>
              <a:avLst/>
              <a:gdLst>
                <a:gd name="connsiteX0" fmla="*/ 527338 w 1827884"/>
                <a:gd name="connsiteY0" fmla="*/ 25634 h 2133806"/>
                <a:gd name="connsiteX1" fmla="*/ 535637 w 1827884"/>
                <a:gd name="connsiteY1" fmla="*/ 29402 h 2133806"/>
                <a:gd name="connsiteX2" fmla="*/ 544674 w 1827884"/>
                <a:gd name="connsiteY2" fmla="*/ 48239 h 2133806"/>
                <a:gd name="connsiteX3" fmla="*/ 570285 w 1827884"/>
                <a:gd name="connsiteY3" fmla="*/ 51244 h 2133806"/>
                <a:gd name="connsiteX4" fmla="*/ 589886 w 1827884"/>
                <a:gd name="connsiteY4" fmla="*/ 61785 h 2133806"/>
                <a:gd name="connsiteX5" fmla="*/ 604193 w 1827884"/>
                <a:gd name="connsiteY5" fmla="*/ 39941 h 2133806"/>
                <a:gd name="connsiteX6" fmla="*/ 621529 w 1827884"/>
                <a:gd name="connsiteY6" fmla="*/ 46714 h 2133806"/>
                <a:gd name="connsiteX7" fmla="*/ 650167 w 1827884"/>
                <a:gd name="connsiteY7" fmla="*/ 24871 h 2133806"/>
                <a:gd name="connsiteX8" fmla="*/ 675778 w 1827884"/>
                <a:gd name="connsiteY8" fmla="*/ 0 h 2133806"/>
                <a:gd name="connsiteX9" fmla="*/ 720227 w 1827884"/>
                <a:gd name="connsiteY9" fmla="*/ 9800 h 2133806"/>
                <a:gd name="connsiteX10" fmla="*/ 754136 w 1827884"/>
                <a:gd name="connsiteY10" fmla="*/ 21103 h 2133806"/>
                <a:gd name="connsiteX11" fmla="*/ 748103 w 1827884"/>
                <a:gd name="connsiteY11" fmla="*/ 51244 h 2133806"/>
                <a:gd name="connsiteX12" fmla="*/ 785016 w 1827884"/>
                <a:gd name="connsiteY12" fmla="*/ 70082 h 2133806"/>
                <a:gd name="connsiteX13" fmla="*/ 775216 w 1827884"/>
                <a:gd name="connsiteY13" fmla="*/ 89683 h 2133806"/>
                <a:gd name="connsiteX14" fmla="*/ 767680 w 1827884"/>
                <a:gd name="connsiteY14" fmla="*/ 140928 h 2133806"/>
                <a:gd name="connsiteX15" fmla="*/ 758643 w 1827884"/>
                <a:gd name="connsiteY15" fmla="*/ 160529 h 2133806"/>
                <a:gd name="connsiteX16" fmla="*/ 747340 w 1827884"/>
                <a:gd name="connsiteY16" fmla="*/ 174096 h 2133806"/>
                <a:gd name="connsiteX17" fmla="*/ 765415 w 1827884"/>
                <a:gd name="connsiteY17" fmla="*/ 182395 h 2133806"/>
                <a:gd name="connsiteX18" fmla="*/ 798561 w 1827884"/>
                <a:gd name="connsiteY18" fmla="*/ 183157 h 2133806"/>
                <a:gd name="connsiteX19" fmla="*/ 824934 w 1827884"/>
                <a:gd name="connsiteY19" fmla="*/ 209531 h 2133806"/>
                <a:gd name="connsiteX20" fmla="*/ 826437 w 1827884"/>
                <a:gd name="connsiteY20" fmla="*/ 232899 h 2133806"/>
                <a:gd name="connsiteX21" fmla="*/ 836237 w 1827884"/>
                <a:gd name="connsiteY21" fmla="*/ 233662 h 2133806"/>
                <a:gd name="connsiteX22" fmla="*/ 850545 w 1827884"/>
                <a:gd name="connsiteY22" fmla="*/ 231397 h 2133806"/>
                <a:gd name="connsiteX23" fmla="*/ 868620 w 1827884"/>
                <a:gd name="connsiteY23" fmla="*/ 233662 h 2133806"/>
                <a:gd name="connsiteX24" fmla="*/ 894994 w 1827884"/>
                <a:gd name="connsiteY24" fmla="*/ 236667 h 2133806"/>
                <a:gd name="connsiteX25" fmla="*/ 910064 w 1827884"/>
                <a:gd name="connsiteY25" fmla="*/ 244965 h 2133806"/>
                <a:gd name="connsiteX26" fmla="*/ 934172 w 1827884"/>
                <a:gd name="connsiteY26" fmla="*/ 252500 h 2133806"/>
                <a:gd name="connsiteX27" fmla="*/ 949243 w 1827884"/>
                <a:gd name="connsiteY27" fmla="*/ 272101 h 2133806"/>
                <a:gd name="connsiteX28" fmla="*/ 980886 w 1827884"/>
                <a:gd name="connsiteY28" fmla="*/ 261561 h 2133806"/>
                <a:gd name="connsiteX29" fmla="*/ 995194 w 1827884"/>
                <a:gd name="connsiteY29" fmla="*/ 262323 h 2133806"/>
                <a:gd name="connsiteX30" fmla="*/ 1006497 w 1827884"/>
                <a:gd name="connsiteY30" fmla="*/ 276632 h 2133806"/>
                <a:gd name="connsiteX31" fmla="*/ 1020805 w 1827884"/>
                <a:gd name="connsiteY31" fmla="*/ 263826 h 2133806"/>
                <a:gd name="connsiteX32" fmla="*/ 1027577 w 1827884"/>
                <a:gd name="connsiteY32" fmla="*/ 272124 h 2133806"/>
                <a:gd name="connsiteX33" fmla="*/ 1046415 w 1827884"/>
                <a:gd name="connsiteY33" fmla="*/ 278897 h 2133806"/>
                <a:gd name="connsiteX34" fmla="*/ 1044150 w 1827884"/>
                <a:gd name="connsiteY34" fmla="*/ 301503 h 2133806"/>
                <a:gd name="connsiteX35" fmla="*/ 1033610 w 1827884"/>
                <a:gd name="connsiteY35" fmla="*/ 309800 h 2133806"/>
                <a:gd name="connsiteX36" fmla="*/ 1035875 w 1827884"/>
                <a:gd name="connsiteY36" fmla="*/ 324108 h 2133806"/>
                <a:gd name="connsiteX37" fmla="*/ 1042647 w 1827884"/>
                <a:gd name="connsiteY37" fmla="*/ 327113 h 2133806"/>
                <a:gd name="connsiteX38" fmla="*/ 1046415 w 1827884"/>
                <a:gd name="connsiteY38" fmla="*/ 356491 h 2133806"/>
                <a:gd name="connsiteX39" fmla="*/ 1077319 w 1827884"/>
                <a:gd name="connsiteY39" fmla="*/ 348193 h 2133806"/>
                <a:gd name="connsiteX40" fmla="*/ 1078082 w 1827884"/>
                <a:gd name="connsiteY40" fmla="*/ 357231 h 2133806"/>
                <a:gd name="connsiteX41" fmla="*/ 1061509 w 1827884"/>
                <a:gd name="connsiteY41" fmla="*/ 373064 h 2133806"/>
                <a:gd name="connsiteX42" fmla="*/ 1030605 w 1827884"/>
                <a:gd name="connsiteY42" fmla="*/ 376832 h 2133806"/>
                <a:gd name="connsiteX43" fmla="*/ 1045675 w 1827884"/>
                <a:gd name="connsiteY43" fmla="*/ 387372 h 2133806"/>
                <a:gd name="connsiteX44" fmla="*/ 1065276 w 1827884"/>
                <a:gd name="connsiteY44" fmla="*/ 386609 h 2133806"/>
                <a:gd name="connsiteX45" fmla="*/ 1081849 w 1827884"/>
                <a:gd name="connsiteY45" fmla="*/ 376808 h 2133806"/>
                <a:gd name="connsiteX46" fmla="*/ 1093915 w 1827884"/>
                <a:gd name="connsiteY46" fmla="*/ 387349 h 2133806"/>
                <a:gd name="connsiteX47" fmla="*/ 1077342 w 1827884"/>
                <a:gd name="connsiteY47" fmla="*/ 400917 h 2133806"/>
                <a:gd name="connsiteX48" fmla="*/ 1072072 w 1827884"/>
                <a:gd name="connsiteY48" fmla="*/ 413722 h 2133806"/>
                <a:gd name="connsiteX49" fmla="*/ 1054736 w 1827884"/>
                <a:gd name="connsiteY49" fmla="*/ 428030 h 2133806"/>
                <a:gd name="connsiteX50" fmla="*/ 1041931 w 1827884"/>
                <a:gd name="connsiteY50" fmla="*/ 418230 h 2133806"/>
                <a:gd name="connsiteX51" fmla="*/ 1041931 w 1827884"/>
                <a:gd name="connsiteY51" fmla="*/ 408429 h 2133806"/>
                <a:gd name="connsiteX52" fmla="*/ 1033633 w 1827884"/>
                <a:gd name="connsiteY52" fmla="*/ 403898 h 2133806"/>
                <a:gd name="connsiteX53" fmla="*/ 1023093 w 1827884"/>
                <a:gd name="connsiteY53" fmla="*/ 410671 h 2133806"/>
                <a:gd name="connsiteX54" fmla="*/ 1003492 w 1827884"/>
                <a:gd name="connsiteY54" fmla="*/ 414438 h 2133806"/>
                <a:gd name="connsiteX55" fmla="*/ 998962 w 1827884"/>
                <a:gd name="connsiteY55" fmla="*/ 406141 h 2133806"/>
                <a:gd name="connsiteX56" fmla="*/ 988421 w 1827884"/>
                <a:gd name="connsiteY56" fmla="*/ 409908 h 2133806"/>
                <a:gd name="connsiteX57" fmla="*/ 995957 w 1827884"/>
                <a:gd name="connsiteY57" fmla="*/ 438547 h 2133806"/>
                <a:gd name="connsiteX58" fmla="*/ 988421 w 1827884"/>
                <a:gd name="connsiteY58" fmla="*/ 448347 h 2133806"/>
                <a:gd name="connsiteX59" fmla="*/ 988421 w 1827884"/>
                <a:gd name="connsiteY59" fmla="*/ 458887 h 2133806"/>
                <a:gd name="connsiteX60" fmla="*/ 964313 w 1827884"/>
                <a:gd name="connsiteY60" fmla="*/ 460390 h 2133806"/>
                <a:gd name="connsiteX61" fmla="*/ 953010 w 1827884"/>
                <a:gd name="connsiteY61" fmla="*/ 489768 h 2133806"/>
                <a:gd name="connsiteX62" fmla="*/ 975616 w 1827884"/>
                <a:gd name="connsiteY62" fmla="*/ 482233 h 2133806"/>
                <a:gd name="connsiteX63" fmla="*/ 984654 w 1827884"/>
                <a:gd name="connsiteY63" fmla="*/ 487503 h 2133806"/>
                <a:gd name="connsiteX64" fmla="*/ 990687 w 1827884"/>
                <a:gd name="connsiteY64" fmla="*/ 496540 h 2133806"/>
                <a:gd name="connsiteX65" fmla="*/ 994455 w 1827884"/>
                <a:gd name="connsiteY65" fmla="*/ 503313 h 2133806"/>
                <a:gd name="connsiteX66" fmla="*/ 994455 w 1827884"/>
                <a:gd name="connsiteY66" fmla="*/ 521388 h 2133806"/>
                <a:gd name="connsiteX67" fmla="*/ 1017823 w 1827884"/>
                <a:gd name="connsiteY67" fmla="*/ 536459 h 2133806"/>
                <a:gd name="connsiteX68" fmla="*/ 1031391 w 1827884"/>
                <a:gd name="connsiteY68" fmla="*/ 538724 h 2133806"/>
                <a:gd name="connsiteX69" fmla="*/ 1035158 w 1827884"/>
                <a:gd name="connsiteY69" fmla="*/ 544757 h 2133806"/>
                <a:gd name="connsiteX70" fmla="*/ 1064537 w 1827884"/>
                <a:gd name="connsiteY70" fmla="*/ 537222 h 2133806"/>
                <a:gd name="connsiteX71" fmla="*/ 1081872 w 1827884"/>
                <a:gd name="connsiteY71" fmla="*/ 537984 h 2133806"/>
                <a:gd name="connsiteX72" fmla="*/ 1103716 w 1827884"/>
                <a:gd name="connsiteY72" fmla="*/ 544017 h 2133806"/>
                <a:gd name="connsiteX73" fmla="*/ 1132354 w 1827884"/>
                <a:gd name="connsiteY73" fmla="*/ 528947 h 2133806"/>
                <a:gd name="connsiteX74" fmla="*/ 1151192 w 1827884"/>
                <a:gd name="connsiteY74" fmla="*/ 534217 h 2133806"/>
                <a:gd name="connsiteX75" fmla="*/ 1178328 w 1827884"/>
                <a:gd name="connsiteY75" fmla="*/ 530449 h 2133806"/>
                <a:gd name="connsiteX76" fmla="*/ 1179831 w 1827884"/>
                <a:gd name="connsiteY76" fmla="*/ 542515 h 2133806"/>
                <a:gd name="connsiteX77" fmla="*/ 1118786 w 1827884"/>
                <a:gd name="connsiteY77" fmla="*/ 564358 h 2133806"/>
                <a:gd name="connsiteX78" fmla="*/ 1118786 w 1827884"/>
                <a:gd name="connsiteY78" fmla="*/ 578665 h 2133806"/>
                <a:gd name="connsiteX79" fmla="*/ 1131591 w 1827884"/>
                <a:gd name="connsiteY79" fmla="*/ 578665 h 2133806"/>
                <a:gd name="connsiteX80" fmla="*/ 1173035 w 1827884"/>
                <a:gd name="connsiteY80" fmla="*/ 592234 h 2133806"/>
                <a:gd name="connsiteX81" fmla="*/ 1200911 w 1827884"/>
                <a:gd name="connsiteY81" fmla="*/ 591471 h 2133806"/>
                <a:gd name="connsiteX82" fmla="*/ 1225782 w 1827884"/>
                <a:gd name="connsiteY82" fmla="*/ 585438 h 2133806"/>
                <a:gd name="connsiteX83" fmla="*/ 1249890 w 1827884"/>
                <a:gd name="connsiteY83" fmla="*/ 586201 h 2133806"/>
                <a:gd name="connsiteX84" fmla="*/ 1267965 w 1827884"/>
                <a:gd name="connsiteY84" fmla="*/ 582433 h 2133806"/>
                <a:gd name="connsiteX85" fmla="*/ 1301111 w 1827884"/>
                <a:gd name="connsiteY85" fmla="*/ 594499 h 2133806"/>
                <a:gd name="connsiteX86" fmla="*/ 1319949 w 1827884"/>
                <a:gd name="connsiteY86" fmla="*/ 584698 h 2133806"/>
                <a:gd name="connsiteX87" fmla="*/ 1350853 w 1827884"/>
                <a:gd name="connsiteY87" fmla="*/ 589968 h 2133806"/>
                <a:gd name="connsiteX88" fmla="*/ 1388529 w 1827884"/>
                <a:gd name="connsiteY88" fmla="*/ 589206 h 2133806"/>
                <a:gd name="connsiteX89" fmla="*/ 1411135 w 1827884"/>
                <a:gd name="connsiteY89" fmla="*/ 592211 h 2133806"/>
                <a:gd name="connsiteX90" fmla="*/ 1426206 w 1827884"/>
                <a:gd name="connsiteY90" fmla="*/ 595215 h 2133806"/>
                <a:gd name="connsiteX91" fmla="*/ 1451076 w 1827884"/>
                <a:gd name="connsiteY91" fmla="*/ 571847 h 2133806"/>
                <a:gd name="connsiteX92" fmla="*/ 1460114 w 1827884"/>
                <a:gd name="connsiteY92" fmla="*/ 553008 h 2133806"/>
                <a:gd name="connsiteX93" fmla="*/ 1483482 w 1827884"/>
                <a:gd name="connsiteY93" fmla="*/ 534170 h 2133806"/>
                <a:gd name="connsiteX94" fmla="*/ 1521159 w 1827884"/>
                <a:gd name="connsiteY94" fmla="*/ 485954 h 2133806"/>
                <a:gd name="connsiteX95" fmla="*/ 1530197 w 1827884"/>
                <a:gd name="connsiteY95" fmla="*/ 471646 h 2133806"/>
                <a:gd name="connsiteX96" fmla="*/ 1555807 w 1827884"/>
                <a:gd name="connsiteY96" fmla="*/ 461846 h 2133806"/>
                <a:gd name="connsiteX97" fmla="*/ 1598014 w 1827884"/>
                <a:gd name="connsiteY97" fmla="*/ 498759 h 2133806"/>
                <a:gd name="connsiteX98" fmla="*/ 1615349 w 1827884"/>
                <a:gd name="connsiteY98" fmla="*/ 480684 h 2133806"/>
                <a:gd name="connsiteX99" fmla="*/ 1635690 w 1827884"/>
                <a:gd name="connsiteY99" fmla="*/ 470884 h 2133806"/>
                <a:gd name="connsiteX100" fmla="*/ 1647756 w 1827884"/>
                <a:gd name="connsiteY100" fmla="*/ 457316 h 2133806"/>
                <a:gd name="connsiteX101" fmla="*/ 1661324 w 1827884"/>
                <a:gd name="connsiteY101" fmla="*/ 449017 h 2133806"/>
                <a:gd name="connsiteX102" fmla="*/ 1672627 w 1827884"/>
                <a:gd name="connsiteY102" fmla="*/ 438478 h 2133806"/>
                <a:gd name="connsiteX103" fmla="*/ 1693730 w 1827884"/>
                <a:gd name="connsiteY103" fmla="*/ 443748 h 2133806"/>
                <a:gd name="connsiteX104" fmla="*/ 1682427 w 1827884"/>
                <a:gd name="connsiteY104" fmla="*/ 458818 h 2133806"/>
                <a:gd name="connsiteX105" fmla="*/ 1687697 w 1827884"/>
                <a:gd name="connsiteY105" fmla="*/ 466353 h 2133806"/>
                <a:gd name="connsiteX106" fmla="*/ 1692227 w 1827884"/>
                <a:gd name="connsiteY106" fmla="*/ 486694 h 2133806"/>
                <a:gd name="connsiteX107" fmla="*/ 1711066 w 1827884"/>
                <a:gd name="connsiteY107" fmla="*/ 490462 h 2133806"/>
                <a:gd name="connsiteX108" fmla="*/ 1723871 w 1827884"/>
                <a:gd name="connsiteY108" fmla="*/ 504029 h 2133806"/>
                <a:gd name="connsiteX109" fmla="*/ 1736676 w 1827884"/>
                <a:gd name="connsiteY109" fmla="*/ 516095 h 2133806"/>
                <a:gd name="connsiteX110" fmla="*/ 1723108 w 1827884"/>
                <a:gd name="connsiteY110" fmla="*/ 542469 h 2133806"/>
                <a:gd name="connsiteX111" fmla="*/ 1720103 w 1827884"/>
                <a:gd name="connsiteY111" fmla="*/ 557539 h 2133806"/>
                <a:gd name="connsiteX112" fmla="*/ 1733671 w 1827884"/>
                <a:gd name="connsiteY112" fmla="*/ 554534 h 2133806"/>
                <a:gd name="connsiteX113" fmla="*/ 1761547 w 1827884"/>
                <a:gd name="connsiteY113" fmla="*/ 565074 h 2133806"/>
                <a:gd name="connsiteX114" fmla="*/ 1784916 w 1827884"/>
                <a:gd name="connsiteY114" fmla="*/ 561307 h 2133806"/>
                <a:gd name="connsiteX115" fmla="*/ 1799223 w 1827884"/>
                <a:gd name="connsiteY115" fmla="*/ 570344 h 2133806"/>
                <a:gd name="connsiteX116" fmla="*/ 1797721 w 1827884"/>
                <a:gd name="connsiteY116" fmla="*/ 581647 h 2133806"/>
                <a:gd name="connsiteX117" fmla="*/ 1799986 w 1827884"/>
                <a:gd name="connsiteY117" fmla="*/ 601988 h 2133806"/>
                <a:gd name="connsiteX118" fmla="*/ 1818824 w 1827884"/>
                <a:gd name="connsiteY118" fmla="*/ 602750 h 2133806"/>
                <a:gd name="connsiteX119" fmla="*/ 1827122 w 1827884"/>
                <a:gd name="connsiteY119" fmla="*/ 611048 h 2133806"/>
                <a:gd name="connsiteX120" fmla="*/ 1827885 w 1827884"/>
                <a:gd name="connsiteY120" fmla="*/ 623854 h 2133806"/>
                <a:gd name="connsiteX121" fmla="*/ 1827885 w 1827884"/>
                <a:gd name="connsiteY121" fmla="*/ 623831 h 2133806"/>
                <a:gd name="connsiteX122" fmla="*/ 1812029 w 1827884"/>
                <a:gd name="connsiteY122" fmla="*/ 635734 h 2133806"/>
                <a:gd name="connsiteX123" fmla="*/ 1664953 w 1827884"/>
                <a:gd name="connsiteY123" fmla="*/ 794322 h 2133806"/>
                <a:gd name="connsiteX124" fmla="*/ 1638140 w 1827884"/>
                <a:gd name="connsiteY124" fmla="*/ 835696 h 2133806"/>
                <a:gd name="connsiteX125" fmla="*/ 1618216 w 1827884"/>
                <a:gd name="connsiteY125" fmla="*/ 863272 h 2133806"/>
                <a:gd name="connsiteX126" fmla="*/ 1596765 w 1827884"/>
                <a:gd name="connsiteY126" fmla="*/ 884721 h 2133806"/>
                <a:gd name="connsiteX127" fmla="*/ 1586804 w 1827884"/>
                <a:gd name="connsiteY127" fmla="*/ 911534 h 2133806"/>
                <a:gd name="connsiteX128" fmla="*/ 1531653 w 1827884"/>
                <a:gd name="connsiteY128" fmla="*/ 974335 h 2133806"/>
                <a:gd name="connsiteX129" fmla="*/ 1520165 w 1827884"/>
                <a:gd name="connsiteY129" fmla="*/ 993497 h 2133806"/>
                <a:gd name="connsiteX130" fmla="*/ 1514040 w 1827884"/>
                <a:gd name="connsiteY130" fmla="*/ 1014947 h 2133806"/>
                <a:gd name="connsiteX131" fmla="*/ 1438964 w 1827884"/>
                <a:gd name="connsiteY131" fmla="*/ 1123723 h 2133806"/>
                <a:gd name="connsiteX132" fmla="*/ 1413678 w 1827884"/>
                <a:gd name="connsiteY132" fmla="*/ 1141336 h 2133806"/>
                <a:gd name="connsiteX133" fmla="*/ 1408315 w 1827884"/>
                <a:gd name="connsiteY133" fmla="*/ 1171200 h 2133806"/>
                <a:gd name="connsiteX134" fmla="*/ 1366941 w 1827884"/>
                <a:gd name="connsiteY134" fmla="*/ 1223299 h 2133806"/>
                <a:gd name="connsiteX135" fmla="*/ 1358527 w 1827884"/>
                <a:gd name="connsiteY135" fmla="*/ 1237861 h 2133806"/>
                <a:gd name="connsiteX136" fmla="*/ 1330951 w 1827884"/>
                <a:gd name="connsiteY136" fmla="*/ 1273873 h 2133806"/>
                <a:gd name="connsiteX137" fmla="*/ 1320990 w 1827884"/>
                <a:gd name="connsiteY137" fmla="*/ 1303736 h 2133806"/>
                <a:gd name="connsiteX138" fmla="*/ 1281926 w 1827884"/>
                <a:gd name="connsiteY138" fmla="*/ 1334386 h 2133806"/>
                <a:gd name="connsiteX139" fmla="*/ 1270439 w 1827884"/>
                <a:gd name="connsiteY139" fmla="*/ 1373449 h 2133806"/>
                <a:gd name="connsiteX140" fmla="*/ 1222939 w 1827884"/>
                <a:gd name="connsiteY140" fmla="*/ 1450050 h 2133806"/>
                <a:gd name="connsiteX141" fmla="*/ 1206088 w 1827884"/>
                <a:gd name="connsiteY141" fmla="*/ 1482988 h 2133806"/>
                <a:gd name="connsiteX142" fmla="*/ 1181587 w 1827884"/>
                <a:gd name="connsiteY142" fmla="*/ 1526651 h 2133806"/>
                <a:gd name="connsiteX143" fmla="*/ 1202275 w 1827884"/>
                <a:gd name="connsiteY143" fmla="*/ 1548100 h 2133806"/>
                <a:gd name="connsiteX144" fmla="*/ 1223725 w 1827884"/>
                <a:gd name="connsiteY144" fmla="*/ 1558826 h 2133806"/>
                <a:gd name="connsiteX145" fmla="*/ 1227561 w 1827884"/>
                <a:gd name="connsiteY145" fmla="*/ 1589475 h 2133806"/>
                <a:gd name="connsiteX146" fmla="*/ 1263551 w 1827884"/>
                <a:gd name="connsiteY146" fmla="*/ 1697488 h 2133806"/>
                <a:gd name="connsiteX147" fmla="*/ 1265862 w 1827884"/>
                <a:gd name="connsiteY147" fmla="*/ 1728138 h 2133806"/>
                <a:gd name="connsiteX148" fmla="*/ 1266625 w 1827884"/>
                <a:gd name="connsiteY148" fmla="*/ 1775637 h 2133806"/>
                <a:gd name="connsiteX149" fmla="*/ 1262788 w 1827884"/>
                <a:gd name="connsiteY149" fmla="*/ 1803213 h 2133806"/>
                <a:gd name="connsiteX150" fmla="*/ 1263296 w 1827884"/>
                <a:gd name="connsiteY150" fmla="*/ 1834740 h 2133806"/>
                <a:gd name="connsiteX151" fmla="*/ 1255252 w 1827884"/>
                <a:gd name="connsiteY151" fmla="*/ 1853833 h 2133806"/>
                <a:gd name="connsiteX152" fmla="*/ 1251230 w 1827884"/>
                <a:gd name="connsiteY152" fmla="*/ 1872925 h 2133806"/>
                <a:gd name="connsiteX153" fmla="*/ 1270323 w 1827884"/>
                <a:gd name="connsiteY153" fmla="*/ 1874936 h 2133806"/>
                <a:gd name="connsiteX154" fmla="*/ 1272334 w 1827884"/>
                <a:gd name="connsiteY154" fmla="*/ 1893012 h 2133806"/>
                <a:gd name="connsiteX155" fmla="*/ 1253242 w 1827884"/>
                <a:gd name="connsiteY155" fmla="*/ 1922135 h 2133806"/>
                <a:gd name="connsiteX156" fmla="*/ 1260268 w 1827884"/>
                <a:gd name="connsiteY156" fmla="*/ 1934201 h 2133806"/>
                <a:gd name="connsiteX157" fmla="*/ 1268312 w 1827884"/>
                <a:gd name="connsiteY157" fmla="*/ 1929185 h 2133806"/>
                <a:gd name="connsiteX158" fmla="*/ 1277350 w 1827884"/>
                <a:gd name="connsiteY158" fmla="*/ 1919130 h 2133806"/>
                <a:gd name="connsiteX159" fmla="*/ 1281372 w 1827884"/>
                <a:gd name="connsiteY159" fmla="*/ 1930179 h 2133806"/>
                <a:gd name="connsiteX160" fmla="*/ 1275339 w 1827884"/>
                <a:gd name="connsiteY160" fmla="*/ 1946266 h 2133806"/>
                <a:gd name="connsiteX161" fmla="*/ 1296442 w 1827884"/>
                <a:gd name="connsiteY161" fmla="*/ 1955305 h 2133806"/>
                <a:gd name="connsiteX162" fmla="*/ 1313524 w 1827884"/>
                <a:gd name="connsiteY162" fmla="*/ 1949271 h 2133806"/>
                <a:gd name="connsiteX163" fmla="*/ 1319556 w 1827884"/>
                <a:gd name="connsiteY163" fmla="*/ 1966353 h 2133806"/>
                <a:gd name="connsiteX164" fmla="*/ 1335621 w 1827884"/>
                <a:gd name="connsiteY164" fmla="*/ 1980429 h 2133806"/>
                <a:gd name="connsiteX165" fmla="*/ 1350691 w 1827884"/>
                <a:gd name="connsiteY165" fmla="*/ 2003544 h 2133806"/>
                <a:gd name="connsiteX166" fmla="*/ 1363751 w 1827884"/>
                <a:gd name="connsiteY166" fmla="*/ 2002527 h 2133806"/>
                <a:gd name="connsiteX167" fmla="*/ 1376810 w 1827884"/>
                <a:gd name="connsiteY167" fmla="*/ 2008560 h 2133806"/>
                <a:gd name="connsiteX168" fmla="*/ 1396897 w 1827884"/>
                <a:gd name="connsiteY168" fmla="*/ 2018614 h 2133806"/>
                <a:gd name="connsiteX169" fmla="*/ 1388853 w 1827884"/>
                <a:gd name="connsiteY169" fmla="*/ 2035696 h 2133806"/>
                <a:gd name="connsiteX170" fmla="*/ 1383837 w 1827884"/>
                <a:gd name="connsiteY170" fmla="*/ 2047762 h 2133806"/>
                <a:gd name="connsiteX171" fmla="*/ 1388853 w 1827884"/>
                <a:gd name="connsiteY171" fmla="*/ 2066854 h 2133806"/>
                <a:gd name="connsiteX172" fmla="*/ 1383837 w 1827884"/>
                <a:gd name="connsiteY172" fmla="*/ 2079913 h 2133806"/>
                <a:gd name="connsiteX173" fmla="*/ 1391881 w 1827884"/>
                <a:gd name="connsiteY173" fmla="*/ 2088951 h 2133806"/>
                <a:gd name="connsiteX174" fmla="*/ 1394886 w 1827884"/>
                <a:gd name="connsiteY174" fmla="*/ 2099999 h 2133806"/>
                <a:gd name="connsiteX175" fmla="*/ 1402930 w 1827884"/>
                <a:gd name="connsiteY175" fmla="*/ 2112065 h 2133806"/>
                <a:gd name="connsiteX176" fmla="*/ 1397913 w 1827884"/>
                <a:gd name="connsiteY176" fmla="*/ 2131157 h 2133806"/>
                <a:gd name="connsiteX177" fmla="*/ 1385848 w 1827884"/>
                <a:gd name="connsiteY177" fmla="*/ 2131157 h 2133806"/>
                <a:gd name="connsiteX178" fmla="*/ 1357718 w 1827884"/>
                <a:gd name="connsiteY178" fmla="*/ 2102011 h 2133806"/>
                <a:gd name="connsiteX179" fmla="*/ 1336615 w 1827884"/>
                <a:gd name="connsiteY179" fmla="*/ 2097989 h 2133806"/>
                <a:gd name="connsiteX180" fmla="*/ 1318539 w 1827884"/>
                <a:gd name="connsiteY180" fmla="*/ 2078896 h 2133806"/>
                <a:gd name="connsiteX181" fmla="*/ 1282365 w 1827884"/>
                <a:gd name="connsiteY181" fmla="*/ 2079913 h 2133806"/>
                <a:gd name="connsiteX182" fmla="*/ 1263273 w 1827884"/>
                <a:gd name="connsiteY182" fmla="*/ 2081924 h 2133806"/>
                <a:gd name="connsiteX183" fmla="*/ 1246192 w 1827884"/>
                <a:gd name="connsiteY183" fmla="*/ 2085946 h 2133806"/>
                <a:gd name="connsiteX184" fmla="*/ 1225089 w 1827884"/>
                <a:gd name="connsiteY184" fmla="*/ 2081924 h 2133806"/>
                <a:gd name="connsiteX185" fmla="*/ 1195964 w 1827884"/>
                <a:gd name="connsiteY185" fmla="*/ 2048778 h 2133806"/>
                <a:gd name="connsiteX186" fmla="*/ 1166817 w 1827884"/>
                <a:gd name="connsiteY186" fmla="*/ 2004561 h 2133806"/>
                <a:gd name="connsiteX187" fmla="*/ 1141715 w 1827884"/>
                <a:gd name="connsiteY187" fmla="*/ 2012605 h 2133806"/>
                <a:gd name="connsiteX188" fmla="*/ 1118601 w 1827884"/>
                <a:gd name="connsiteY188" fmla="*/ 2008583 h 2133806"/>
                <a:gd name="connsiteX189" fmla="*/ 1097498 w 1827884"/>
                <a:gd name="connsiteY189" fmla="*/ 2012605 h 2133806"/>
                <a:gd name="connsiteX190" fmla="*/ 1067357 w 1827884"/>
                <a:gd name="connsiteY190" fmla="*/ 1998528 h 2133806"/>
                <a:gd name="connsiteX191" fmla="*/ 1042255 w 1827884"/>
                <a:gd name="connsiteY191" fmla="*/ 2004561 h 2133806"/>
                <a:gd name="connsiteX192" fmla="*/ 1012114 w 1827884"/>
                <a:gd name="connsiteY192" fmla="*/ 1973426 h 2133806"/>
                <a:gd name="connsiteX193" fmla="*/ 983984 w 1827884"/>
                <a:gd name="connsiteY193" fmla="*/ 1953340 h 2133806"/>
                <a:gd name="connsiteX194" fmla="*/ 959876 w 1827884"/>
                <a:gd name="connsiteY194" fmla="*/ 1964388 h 2133806"/>
                <a:gd name="connsiteX195" fmla="*/ 918686 w 1827884"/>
                <a:gd name="connsiteY195" fmla="*/ 1953340 h 2133806"/>
                <a:gd name="connsiteX196" fmla="*/ 892567 w 1827884"/>
                <a:gd name="connsiteY196" fmla="*/ 1953340 h 2133806"/>
                <a:gd name="connsiteX197" fmla="*/ 887551 w 1827884"/>
                <a:gd name="connsiteY197" fmla="*/ 1938269 h 2133806"/>
                <a:gd name="connsiteX198" fmla="*/ 876502 w 1827884"/>
                <a:gd name="connsiteY198" fmla="*/ 1919177 h 2133806"/>
                <a:gd name="connsiteX199" fmla="*/ 850383 w 1827884"/>
                <a:gd name="connsiteY199" fmla="*/ 1918160 h 2133806"/>
                <a:gd name="connsiteX200" fmla="*/ 804178 w 1827884"/>
                <a:gd name="connsiteY200" fmla="*/ 1894052 h 2133806"/>
                <a:gd name="connsiteX201" fmla="*/ 780070 w 1827884"/>
                <a:gd name="connsiteY201" fmla="*/ 1891047 h 2133806"/>
                <a:gd name="connsiteX202" fmla="*/ 755961 w 1827884"/>
                <a:gd name="connsiteY202" fmla="*/ 1883003 h 2133806"/>
                <a:gd name="connsiteX203" fmla="*/ 732847 w 1827884"/>
                <a:gd name="connsiteY203" fmla="*/ 1874959 h 2133806"/>
                <a:gd name="connsiteX204" fmla="*/ 728825 w 1827884"/>
                <a:gd name="connsiteY204" fmla="*/ 1812667 h 2133806"/>
                <a:gd name="connsiteX205" fmla="*/ 692651 w 1827884"/>
                <a:gd name="connsiteY205" fmla="*/ 1778504 h 2133806"/>
                <a:gd name="connsiteX206" fmla="*/ 675570 w 1827884"/>
                <a:gd name="connsiteY206" fmla="*/ 1739324 h 2133806"/>
                <a:gd name="connsiteX207" fmla="*/ 659505 w 1827884"/>
                <a:gd name="connsiteY207" fmla="*/ 1737314 h 2133806"/>
                <a:gd name="connsiteX208" fmla="*/ 641431 w 1827884"/>
                <a:gd name="connsiteY208" fmla="*/ 1736297 h 2133806"/>
                <a:gd name="connsiteX209" fmla="*/ 623355 w 1827884"/>
                <a:gd name="connsiteY209" fmla="*/ 1732275 h 2133806"/>
                <a:gd name="connsiteX210" fmla="*/ 604263 w 1827884"/>
                <a:gd name="connsiteY210" fmla="*/ 1714200 h 2133806"/>
                <a:gd name="connsiteX211" fmla="*/ 585170 w 1827884"/>
                <a:gd name="connsiteY211" fmla="*/ 1713183 h 2133806"/>
                <a:gd name="connsiteX212" fmla="*/ 570100 w 1827884"/>
                <a:gd name="connsiteY212" fmla="*/ 1698112 h 2133806"/>
                <a:gd name="connsiteX213" fmla="*/ 550014 w 1827884"/>
                <a:gd name="connsiteY213" fmla="*/ 1698112 h 2133806"/>
                <a:gd name="connsiteX214" fmla="*/ 522877 w 1827884"/>
                <a:gd name="connsiteY214" fmla="*/ 1728253 h 2133806"/>
                <a:gd name="connsiteX215" fmla="*/ 511829 w 1827884"/>
                <a:gd name="connsiteY215" fmla="*/ 1718198 h 2133806"/>
                <a:gd name="connsiteX216" fmla="*/ 512822 w 1827884"/>
                <a:gd name="connsiteY216" fmla="*/ 1704145 h 2133806"/>
                <a:gd name="connsiteX217" fmla="*/ 471633 w 1827884"/>
                <a:gd name="connsiteY217" fmla="*/ 1676015 h 2133806"/>
                <a:gd name="connsiteX218" fmla="*/ 439481 w 1827884"/>
                <a:gd name="connsiteY218" fmla="*/ 1674004 h 2133806"/>
                <a:gd name="connsiteX219" fmla="*/ 405318 w 1827884"/>
                <a:gd name="connsiteY219" fmla="*/ 1637830 h 2133806"/>
                <a:gd name="connsiteX220" fmla="*/ 380193 w 1827884"/>
                <a:gd name="connsiteY220" fmla="*/ 1653917 h 2133806"/>
                <a:gd name="connsiteX221" fmla="*/ 345036 w 1827884"/>
                <a:gd name="connsiteY221" fmla="*/ 1652901 h 2133806"/>
                <a:gd name="connsiteX222" fmla="*/ 316906 w 1827884"/>
                <a:gd name="connsiteY222" fmla="*/ 1665960 h 2133806"/>
                <a:gd name="connsiteX223" fmla="*/ 302853 w 1827884"/>
                <a:gd name="connsiteY223" fmla="*/ 1663949 h 2133806"/>
                <a:gd name="connsiteX224" fmla="*/ 278744 w 1827884"/>
                <a:gd name="connsiteY224" fmla="*/ 1679020 h 2133806"/>
                <a:gd name="connsiteX225" fmla="*/ 255630 w 1827884"/>
                <a:gd name="connsiteY225" fmla="*/ 1679020 h 2133806"/>
                <a:gd name="connsiteX226" fmla="*/ 228494 w 1827884"/>
                <a:gd name="connsiteY226" fmla="*/ 1663949 h 2133806"/>
                <a:gd name="connsiteX227" fmla="*/ 226737 w 1827884"/>
                <a:gd name="connsiteY227" fmla="*/ 1660690 h 2133806"/>
                <a:gd name="connsiteX228" fmla="*/ 227500 w 1827884"/>
                <a:gd name="connsiteY228" fmla="*/ 1632814 h 2133806"/>
                <a:gd name="connsiteX229" fmla="*/ 236538 w 1827884"/>
                <a:gd name="connsiteY229" fmla="*/ 1620749 h 2133806"/>
                <a:gd name="connsiteX230" fmla="*/ 228240 w 1827884"/>
                <a:gd name="connsiteY230" fmla="*/ 1613214 h 2133806"/>
                <a:gd name="connsiteX231" fmla="*/ 223709 w 1827884"/>
                <a:gd name="connsiteY231" fmla="*/ 1601148 h 2133806"/>
                <a:gd name="connsiteX232" fmla="*/ 237277 w 1827884"/>
                <a:gd name="connsiteY232" fmla="*/ 1595115 h 2133806"/>
                <a:gd name="connsiteX233" fmla="*/ 241808 w 1827884"/>
                <a:gd name="connsiteY233" fmla="*/ 1584575 h 2133806"/>
                <a:gd name="connsiteX234" fmla="*/ 225235 w 1827884"/>
                <a:gd name="connsiteY234" fmla="*/ 1571007 h 2133806"/>
                <a:gd name="connsiteX235" fmla="*/ 207899 w 1827884"/>
                <a:gd name="connsiteY235" fmla="*/ 1551406 h 2133806"/>
                <a:gd name="connsiteX236" fmla="*/ 201866 w 1827884"/>
                <a:gd name="connsiteY236" fmla="*/ 1536335 h 2133806"/>
                <a:gd name="connsiteX237" fmla="*/ 190564 w 1827884"/>
                <a:gd name="connsiteY237" fmla="*/ 1531065 h 2133806"/>
                <a:gd name="connsiteX238" fmla="*/ 201866 w 1827884"/>
                <a:gd name="connsiteY238" fmla="*/ 1514493 h 2133806"/>
                <a:gd name="connsiteX239" fmla="*/ 203369 w 1827884"/>
                <a:gd name="connsiteY239" fmla="*/ 1495654 h 2133806"/>
                <a:gd name="connsiteX240" fmla="*/ 183768 w 1827884"/>
                <a:gd name="connsiteY240" fmla="*/ 1493389 h 2133806"/>
                <a:gd name="connsiteX241" fmla="*/ 166433 w 1827884"/>
                <a:gd name="connsiteY241" fmla="*/ 1473048 h 2133806"/>
                <a:gd name="connsiteX242" fmla="*/ 176233 w 1827884"/>
                <a:gd name="connsiteY242" fmla="*/ 1457215 h 2133806"/>
                <a:gd name="connsiteX243" fmla="*/ 180000 w 1827884"/>
                <a:gd name="connsiteY243" fmla="*/ 1440642 h 2133806"/>
                <a:gd name="connsiteX244" fmla="*/ 189801 w 1827884"/>
                <a:gd name="connsiteY244" fmla="*/ 1433107 h 2133806"/>
                <a:gd name="connsiteX245" fmla="*/ 193569 w 1827884"/>
                <a:gd name="connsiteY245" fmla="*/ 1423306 h 2133806"/>
                <a:gd name="connsiteX246" fmla="*/ 175493 w 1827884"/>
                <a:gd name="connsiteY246" fmla="*/ 1399198 h 2133806"/>
                <a:gd name="connsiteX247" fmla="*/ 178498 w 1827884"/>
                <a:gd name="connsiteY247" fmla="*/ 1360760 h 2133806"/>
                <a:gd name="connsiteX248" fmla="*/ 157394 w 1827884"/>
                <a:gd name="connsiteY248" fmla="*/ 1348694 h 2133806"/>
                <a:gd name="connsiteX249" fmla="*/ 167935 w 1827884"/>
                <a:gd name="connsiteY249" fmla="*/ 1327590 h 2133806"/>
                <a:gd name="connsiteX250" fmla="*/ 158897 w 1827884"/>
                <a:gd name="connsiteY250" fmla="*/ 1319292 h 2133806"/>
                <a:gd name="connsiteX251" fmla="*/ 155892 w 1827884"/>
                <a:gd name="connsiteY251" fmla="*/ 1304985 h 2133806"/>
                <a:gd name="connsiteX252" fmla="*/ 146854 w 1827884"/>
                <a:gd name="connsiteY252" fmla="*/ 1298212 h 2133806"/>
                <a:gd name="connsiteX253" fmla="*/ 130281 w 1827884"/>
                <a:gd name="connsiteY253" fmla="*/ 1300478 h 2133806"/>
                <a:gd name="connsiteX254" fmla="*/ 109178 w 1827884"/>
                <a:gd name="connsiteY254" fmla="*/ 1286909 h 2133806"/>
                <a:gd name="connsiteX255" fmla="*/ 101643 w 1827884"/>
                <a:gd name="connsiteY255" fmla="*/ 1268834 h 2133806"/>
                <a:gd name="connsiteX256" fmla="*/ 97113 w 1827884"/>
                <a:gd name="connsiteY256" fmla="*/ 1245465 h 2133806"/>
                <a:gd name="connsiteX257" fmla="*/ 120481 w 1827884"/>
                <a:gd name="connsiteY257" fmla="*/ 1224362 h 2133806"/>
                <a:gd name="connsiteX258" fmla="*/ 131021 w 1827884"/>
                <a:gd name="connsiteY258" fmla="*/ 1231135 h 2133806"/>
                <a:gd name="connsiteX259" fmla="*/ 152124 w 1827884"/>
                <a:gd name="connsiteY259" fmla="*/ 1229633 h 2133806"/>
                <a:gd name="connsiteX260" fmla="*/ 164190 w 1827884"/>
                <a:gd name="connsiteY260" fmla="*/ 1218329 h 2133806"/>
                <a:gd name="connsiteX261" fmla="*/ 170223 w 1827884"/>
                <a:gd name="connsiteY261" fmla="*/ 1204762 h 2133806"/>
                <a:gd name="connsiteX262" fmla="*/ 156655 w 1827884"/>
                <a:gd name="connsiteY262" fmla="*/ 1192695 h 2133806"/>
                <a:gd name="connsiteX263" fmla="*/ 132547 w 1827884"/>
                <a:gd name="connsiteY263" fmla="*/ 1179891 h 2133806"/>
                <a:gd name="connsiteX264" fmla="*/ 111444 w 1827884"/>
                <a:gd name="connsiteY264" fmla="*/ 1179128 h 2133806"/>
                <a:gd name="connsiteX265" fmla="*/ 106173 w 1827884"/>
                <a:gd name="connsiteY265" fmla="*/ 1188165 h 2133806"/>
                <a:gd name="connsiteX266" fmla="*/ 79037 w 1827884"/>
                <a:gd name="connsiteY266" fmla="*/ 1167824 h 2133806"/>
                <a:gd name="connsiteX267" fmla="*/ 78274 w 1827884"/>
                <a:gd name="connsiteY267" fmla="*/ 1128646 h 2133806"/>
                <a:gd name="connsiteX268" fmla="*/ 103885 w 1827884"/>
                <a:gd name="connsiteY268" fmla="*/ 1133176 h 2133806"/>
                <a:gd name="connsiteX269" fmla="*/ 120458 w 1827884"/>
                <a:gd name="connsiteY269" fmla="*/ 1115841 h 2133806"/>
                <a:gd name="connsiteX270" fmla="*/ 117453 w 1827884"/>
                <a:gd name="connsiteY270" fmla="*/ 1082695 h 2133806"/>
                <a:gd name="connsiteX271" fmla="*/ 92582 w 1827884"/>
                <a:gd name="connsiteY271" fmla="*/ 1080430 h 2133806"/>
                <a:gd name="connsiteX272" fmla="*/ 52641 w 1827884"/>
                <a:gd name="connsiteY272" fmla="*/ 1077425 h 2133806"/>
                <a:gd name="connsiteX273" fmla="*/ 39836 w 1827884"/>
                <a:gd name="connsiteY273" fmla="*/ 1081955 h 2133806"/>
                <a:gd name="connsiteX274" fmla="*/ 34566 w 1827884"/>
                <a:gd name="connsiteY274" fmla="*/ 1065382 h 2133806"/>
                <a:gd name="connsiteX275" fmla="*/ 23262 w 1827884"/>
                <a:gd name="connsiteY275" fmla="*/ 1060112 h 2133806"/>
                <a:gd name="connsiteX276" fmla="*/ 20258 w 1827884"/>
                <a:gd name="connsiteY276" fmla="*/ 1031473 h 2133806"/>
                <a:gd name="connsiteX277" fmla="*/ 14225 w 1827884"/>
                <a:gd name="connsiteY277" fmla="*/ 1011873 h 2133806"/>
                <a:gd name="connsiteX278" fmla="*/ 20997 w 1827884"/>
                <a:gd name="connsiteY278" fmla="*/ 989267 h 2133806"/>
                <a:gd name="connsiteX279" fmla="*/ 36831 w 1827884"/>
                <a:gd name="connsiteY279" fmla="*/ 983234 h 2133806"/>
                <a:gd name="connsiteX280" fmla="*/ 43603 w 1827884"/>
                <a:gd name="connsiteY280" fmla="*/ 958363 h 2133806"/>
                <a:gd name="connsiteX281" fmla="*/ 17992 w 1827884"/>
                <a:gd name="connsiteY281" fmla="*/ 945558 h 2133806"/>
                <a:gd name="connsiteX282" fmla="*/ 10458 w 1827884"/>
                <a:gd name="connsiteY282" fmla="*/ 932753 h 2133806"/>
                <a:gd name="connsiteX283" fmla="*/ 30798 w 1827884"/>
                <a:gd name="connsiteY283" fmla="*/ 918445 h 2133806"/>
                <a:gd name="connsiteX284" fmla="*/ 33063 w 1827884"/>
                <a:gd name="connsiteY284" fmla="*/ 905640 h 2133806"/>
                <a:gd name="connsiteX285" fmla="*/ 24765 w 1827884"/>
                <a:gd name="connsiteY285" fmla="*/ 901872 h 2133806"/>
                <a:gd name="connsiteX286" fmla="*/ 19495 w 1827884"/>
                <a:gd name="connsiteY286" fmla="*/ 892072 h 2133806"/>
                <a:gd name="connsiteX287" fmla="*/ 48873 w 1827884"/>
                <a:gd name="connsiteY287" fmla="*/ 882271 h 2133806"/>
                <a:gd name="connsiteX288" fmla="*/ 36068 w 1827884"/>
                <a:gd name="connsiteY288" fmla="*/ 862671 h 2133806"/>
                <a:gd name="connsiteX289" fmla="*/ 46608 w 1827884"/>
                <a:gd name="connsiteY289" fmla="*/ 858903 h 2133806"/>
                <a:gd name="connsiteX290" fmla="*/ 50375 w 1827884"/>
                <a:gd name="connsiteY290" fmla="*/ 852130 h 2133806"/>
                <a:gd name="connsiteX291" fmla="*/ 8169 w 1827884"/>
                <a:gd name="connsiteY291" fmla="*/ 846860 h 2133806"/>
                <a:gd name="connsiteX292" fmla="*/ 8932 w 1827884"/>
                <a:gd name="connsiteY292" fmla="*/ 837060 h 2133806"/>
                <a:gd name="connsiteX293" fmla="*/ 27770 w 1827884"/>
                <a:gd name="connsiteY293" fmla="*/ 837060 h 2133806"/>
                <a:gd name="connsiteX294" fmla="*/ 31537 w 1827884"/>
                <a:gd name="connsiteY294" fmla="*/ 831027 h 2133806"/>
                <a:gd name="connsiteX295" fmla="*/ 13462 w 1827884"/>
                <a:gd name="connsiteY295" fmla="*/ 819724 h 2133806"/>
                <a:gd name="connsiteX296" fmla="*/ 26267 w 1827884"/>
                <a:gd name="connsiteY296" fmla="*/ 793351 h 2133806"/>
                <a:gd name="connsiteX297" fmla="*/ 22500 w 1827884"/>
                <a:gd name="connsiteY297" fmla="*/ 747376 h 2133806"/>
                <a:gd name="connsiteX298" fmla="*/ 2159 w 1827884"/>
                <a:gd name="connsiteY298" fmla="*/ 724771 h 2133806"/>
                <a:gd name="connsiteX299" fmla="*/ 2922 w 1827884"/>
                <a:gd name="connsiteY299" fmla="*/ 716473 h 2133806"/>
                <a:gd name="connsiteX300" fmla="*/ 15727 w 1827884"/>
                <a:gd name="connsiteY300" fmla="*/ 717235 h 2133806"/>
                <a:gd name="connsiteX301" fmla="*/ 22500 w 1827884"/>
                <a:gd name="connsiteY301" fmla="*/ 708198 h 2133806"/>
                <a:gd name="connsiteX302" fmla="*/ 5164 w 1827884"/>
                <a:gd name="connsiteY302" fmla="*/ 693890 h 2133806"/>
                <a:gd name="connsiteX303" fmla="*/ 29272 w 1827884"/>
                <a:gd name="connsiteY303" fmla="*/ 658479 h 2133806"/>
                <a:gd name="connsiteX304" fmla="*/ 34542 w 1827884"/>
                <a:gd name="connsiteY304" fmla="*/ 634371 h 2133806"/>
                <a:gd name="connsiteX305" fmla="*/ 63181 w 1827884"/>
                <a:gd name="connsiteY305" fmla="*/ 626836 h 2133806"/>
                <a:gd name="connsiteX306" fmla="*/ 53380 w 1827884"/>
                <a:gd name="connsiteY306" fmla="*/ 599700 h 2133806"/>
                <a:gd name="connsiteX307" fmla="*/ 57911 w 1827884"/>
                <a:gd name="connsiteY307" fmla="*/ 559018 h 2133806"/>
                <a:gd name="connsiteX308" fmla="*/ 63181 w 1827884"/>
                <a:gd name="connsiteY308" fmla="*/ 558255 h 2133806"/>
                <a:gd name="connsiteX309" fmla="*/ 82782 w 1827884"/>
                <a:gd name="connsiteY309" fmla="*/ 540180 h 2133806"/>
                <a:gd name="connsiteX310" fmla="*/ 100857 w 1827884"/>
                <a:gd name="connsiteY310" fmla="*/ 531142 h 2133806"/>
                <a:gd name="connsiteX311" fmla="*/ 103862 w 1827884"/>
                <a:gd name="connsiteY311" fmla="*/ 513807 h 2133806"/>
                <a:gd name="connsiteX312" fmla="*/ 140036 w 1827884"/>
                <a:gd name="connsiteY312" fmla="*/ 487433 h 2133806"/>
                <a:gd name="connsiteX313" fmla="*/ 164144 w 1827884"/>
                <a:gd name="connsiteY313" fmla="*/ 473126 h 2133806"/>
                <a:gd name="connsiteX314" fmla="*/ 188252 w 1827884"/>
                <a:gd name="connsiteY314" fmla="*/ 476130 h 2133806"/>
                <a:gd name="connsiteX315" fmla="*/ 211620 w 1827884"/>
                <a:gd name="connsiteY315" fmla="*/ 458055 h 2133806"/>
                <a:gd name="connsiteX316" fmla="*/ 228194 w 1827884"/>
                <a:gd name="connsiteY316" fmla="*/ 447515 h 2133806"/>
                <a:gd name="connsiteX317" fmla="*/ 224426 w 1827884"/>
                <a:gd name="connsiteY317" fmla="*/ 414369 h 2133806"/>
                <a:gd name="connsiteX318" fmla="*/ 250037 w 1827884"/>
                <a:gd name="connsiteY318" fmla="*/ 404569 h 2133806"/>
                <a:gd name="connsiteX319" fmla="*/ 269637 w 1827884"/>
                <a:gd name="connsiteY319" fmla="*/ 398536 h 2133806"/>
                <a:gd name="connsiteX320" fmla="*/ 306551 w 1827884"/>
                <a:gd name="connsiteY320" fmla="*/ 371400 h 2133806"/>
                <a:gd name="connsiteX321" fmla="*/ 329157 w 1827884"/>
                <a:gd name="connsiteY321" fmla="*/ 375167 h 2133806"/>
                <a:gd name="connsiteX322" fmla="*/ 344990 w 1827884"/>
                <a:gd name="connsiteY322" fmla="*/ 369897 h 2133806"/>
                <a:gd name="connsiteX323" fmla="*/ 367595 w 1827884"/>
                <a:gd name="connsiteY323" fmla="*/ 322420 h 2133806"/>
                <a:gd name="connsiteX324" fmla="*/ 378899 w 1827884"/>
                <a:gd name="connsiteY324" fmla="*/ 305085 h 2133806"/>
                <a:gd name="connsiteX325" fmla="*/ 384931 w 1827884"/>
                <a:gd name="connsiteY325" fmla="*/ 273442 h 2133806"/>
                <a:gd name="connsiteX326" fmla="*/ 424110 w 1827884"/>
                <a:gd name="connsiteY326" fmla="*/ 232761 h 2133806"/>
                <a:gd name="connsiteX327" fmla="*/ 433911 w 1827884"/>
                <a:gd name="connsiteY327" fmla="*/ 227491 h 2133806"/>
                <a:gd name="connsiteX328" fmla="*/ 439943 w 1827884"/>
                <a:gd name="connsiteY328" fmla="*/ 213183 h 2133806"/>
                <a:gd name="connsiteX329" fmla="*/ 450483 w 1827884"/>
                <a:gd name="connsiteY329" fmla="*/ 210178 h 2133806"/>
                <a:gd name="connsiteX330" fmla="*/ 456516 w 1827884"/>
                <a:gd name="connsiteY330" fmla="*/ 215448 h 2133806"/>
                <a:gd name="connsiteX331" fmla="*/ 467056 w 1827884"/>
                <a:gd name="connsiteY331" fmla="*/ 216211 h 2133806"/>
                <a:gd name="connsiteX332" fmla="*/ 476094 w 1827884"/>
                <a:gd name="connsiteY332" fmla="*/ 198136 h 2133806"/>
                <a:gd name="connsiteX333" fmla="*/ 484392 w 1827884"/>
                <a:gd name="connsiteY333" fmla="*/ 170260 h 2133806"/>
                <a:gd name="connsiteX334" fmla="*/ 497960 w 1827884"/>
                <a:gd name="connsiteY334" fmla="*/ 161222 h 2133806"/>
                <a:gd name="connsiteX335" fmla="*/ 506998 w 1827884"/>
                <a:gd name="connsiteY335" fmla="*/ 128076 h 2133806"/>
                <a:gd name="connsiteX336" fmla="*/ 517538 w 1827884"/>
                <a:gd name="connsiteY336" fmla="*/ 97172 h 2133806"/>
                <a:gd name="connsiteX337" fmla="*/ 513008 w 1827884"/>
                <a:gd name="connsiteY337" fmla="*/ 79097 h 2133806"/>
                <a:gd name="connsiteX338" fmla="*/ 518278 w 1827884"/>
                <a:gd name="connsiteY338" fmla="*/ 65529 h 2133806"/>
                <a:gd name="connsiteX339" fmla="*/ 522045 w 1827884"/>
                <a:gd name="connsiteY339" fmla="*/ 39918 h 2133806"/>
                <a:gd name="connsiteX340" fmla="*/ 527338 w 1827884"/>
                <a:gd name="connsiteY340" fmla="*/ 25634 h 213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1827884" h="2133806">
                  <a:moveTo>
                    <a:pt x="527338" y="25634"/>
                  </a:moveTo>
                  <a:cubicBezTo>
                    <a:pt x="527338" y="25634"/>
                    <a:pt x="534111" y="21866"/>
                    <a:pt x="535637" y="29402"/>
                  </a:cubicBezTo>
                  <a:cubicBezTo>
                    <a:pt x="537139" y="36937"/>
                    <a:pt x="540907" y="47476"/>
                    <a:pt x="544674" y="48239"/>
                  </a:cubicBezTo>
                  <a:cubicBezTo>
                    <a:pt x="548442" y="49002"/>
                    <a:pt x="566517" y="48239"/>
                    <a:pt x="570285" y="51244"/>
                  </a:cubicBezTo>
                  <a:cubicBezTo>
                    <a:pt x="574052" y="54249"/>
                    <a:pt x="589886" y="61785"/>
                    <a:pt x="589886" y="61785"/>
                  </a:cubicBezTo>
                  <a:lnTo>
                    <a:pt x="604193" y="39941"/>
                  </a:lnTo>
                  <a:cubicBezTo>
                    <a:pt x="604193" y="39941"/>
                    <a:pt x="616999" y="46714"/>
                    <a:pt x="621529" y="46714"/>
                  </a:cubicBezTo>
                  <a:cubicBezTo>
                    <a:pt x="626059" y="46714"/>
                    <a:pt x="646400" y="30141"/>
                    <a:pt x="650167" y="24871"/>
                  </a:cubicBezTo>
                  <a:cubicBezTo>
                    <a:pt x="653935" y="19601"/>
                    <a:pt x="670508" y="0"/>
                    <a:pt x="675778" y="0"/>
                  </a:cubicBezTo>
                  <a:cubicBezTo>
                    <a:pt x="681048" y="0"/>
                    <a:pt x="714217" y="7535"/>
                    <a:pt x="720227" y="9800"/>
                  </a:cubicBezTo>
                  <a:cubicBezTo>
                    <a:pt x="726260" y="12066"/>
                    <a:pt x="754136" y="21103"/>
                    <a:pt x="754136" y="21103"/>
                  </a:cubicBezTo>
                  <a:lnTo>
                    <a:pt x="748103" y="51244"/>
                  </a:lnTo>
                  <a:cubicBezTo>
                    <a:pt x="748103" y="51244"/>
                    <a:pt x="787281" y="65552"/>
                    <a:pt x="785016" y="70082"/>
                  </a:cubicBezTo>
                  <a:cubicBezTo>
                    <a:pt x="782751" y="74613"/>
                    <a:pt x="775216" y="85916"/>
                    <a:pt x="775216" y="89683"/>
                  </a:cubicBezTo>
                  <a:cubicBezTo>
                    <a:pt x="775216" y="93451"/>
                    <a:pt x="769183" y="136397"/>
                    <a:pt x="767680" y="140928"/>
                  </a:cubicBezTo>
                  <a:cubicBezTo>
                    <a:pt x="766178" y="145458"/>
                    <a:pt x="761648" y="156761"/>
                    <a:pt x="758643" y="160529"/>
                  </a:cubicBezTo>
                  <a:cubicBezTo>
                    <a:pt x="755638" y="164296"/>
                    <a:pt x="744335" y="170329"/>
                    <a:pt x="747340" y="174096"/>
                  </a:cubicBezTo>
                  <a:cubicBezTo>
                    <a:pt x="750345" y="177864"/>
                    <a:pt x="757880" y="182395"/>
                    <a:pt x="765415" y="182395"/>
                  </a:cubicBezTo>
                  <a:cubicBezTo>
                    <a:pt x="772950" y="182395"/>
                    <a:pt x="794793" y="180892"/>
                    <a:pt x="798561" y="183157"/>
                  </a:cubicBezTo>
                  <a:cubicBezTo>
                    <a:pt x="802329" y="185423"/>
                    <a:pt x="824934" y="206526"/>
                    <a:pt x="824934" y="209531"/>
                  </a:cubicBezTo>
                  <a:cubicBezTo>
                    <a:pt x="824934" y="212536"/>
                    <a:pt x="826437" y="232899"/>
                    <a:pt x="826437" y="232899"/>
                  </a:cubicBezTo>
                  <a:cubicBezTo>
                    <a:pt x="826437" y="232899"/>
                    <a:pt x="833209" y="235164"/>
                    <a:pt x="836237" y="233662"/>
                  </a:cubicBezTo>
                  <a:cubicBezTo>
                    <a:pt x="839242" y="232160"/>
                    <a:pt x="847540" y="230657"/>
                    <a:pt x="850545" y="231397"/>
                  </a:cubicBezTo>
                  <a:cubicBezTo>
                    <a:pt x="853550" y="232137"/>
                    <a:pt x="861848" y="233662"/>
                    <a:pt x="868620" y="233662"/>
                  </a:cubicBezTo>
                  <a:cubicBezTo>
                    <a:pt x="875393" y="233662"/>
                    <a:pt x="891989" y="232899"/>
                    <a:pt x="894994" y="236667"/>
                  </a:cubicBezTo>
                  <a:cubicBezTo>
                    <a:pt x="897999" y="240434"/>
                    <a:pt x="906296" y="244965"/>
                    <a:pt x="910064" y="244965"/>
                  </a:cubicBezTo>
                  <a:cubicBezTo>
                    <a:pt x="913832" y="244965"/>
                    <a:pt x="932670" y="249495"/>
                    <a:pt x="934172" y="252500"/>
                  </a:cubicBezTo>
                  <a:cubicBezTo>
                    <a:pt x="935675" y="255505"/>
                    <a:pt x="949243" y="272101"/>
                    <a:pt x="949243" y="272101"/>
                  </a:cubicBezTo>
                  <a:lnTo>
                    <a:pt x="980886" y="261561"/>
                  </a:lnTo>
                  <a:cubicBezTo>
                    <a:pt x="980886" y="261561"/>
                    <a:pt x="993692" y="259296"/>
                    <a:pt x="995194" y="262323"/>
                  </a:cubicBezTo>
                  <a:cubicBezTo>
                    <a:pt x="996697" y="265328"/>
                    <a:pt x="1006497" y="276632"/>
                    <a:pt x="1006497" y="276632"/>
                  </a:cubicBezTo>
                  <a:cubicBezTo>
                    <a:pt x="1006497" y="276632"/>
                    <a:pt x="1018563" y="261561"/>
                    <a:pt x="1020805" y="263826"/>
                  </a:cubicBezTo>
                  <a:cubicBezTo>
                    <a:pt x="1023070" y="266091"/>
                    <a:pt x="1024572" y="269859"/>
                    <a:pt x="1027577" y="272124"/>
                  </a:cubicBezTo>
                  <a:cubicBezTo>
                    <a:pt x="1030582" y="274390"/>
                    <a:pt x="1043410" y="278157"/>
                    <a:pt x="1046415" y="278897"/>
                  </a:cubicBezTo>
                  <a:lnTo>
                    <a:pt x="1044150" y="301503"/>
                  </a:lnTo>
                  <a:cubicBezTo>
                    <a:pt x="1044150" y="301503"/>
                    <a:pt x="1033610" y="304507"/>
                    <a:pt x="1033610" y="309800"/>
                  </a:cubicBezTo>
                  <a:cubicBezTo>
                    <a:pt x="1033610" y="315093"/>
                    <a:pt x="1032847" y="323369"/>
                    <a:pt x="1035875" y="324108"/>
                  </a:cubicBezTo>
                  <a:cubicBezTo>
                    <a:pt x="1038880" y="324871"/>
                    <a:pt x="1042647" y="322606"/>
                    <a:pt x="1042647" y="327113"/>
                  </a:cubicBezTo>
                  <a:cubicBezTo>
                    <a:pt x="1042647" y="331644"/>
                    <a:pt x="1041885" y="357254"/>
                    <a:pt x="1046415" y="356491"/>
                  </a:cubicBezTo>
                  <a:cubicBezTo>
                    <a:pt x="1050946" y="355728"/>
                    <a:pt x="1075054" y="347453"/>
                    <a:pt x="1077319" y="348193"/>
                  </a:cubicBezTo>
                  <a:cubicBezTo>
                    <a:pt x="1079584" y="348956"/>
                    <a:pt x="1079584" y="354226"/>
                    <a:pt x="1078082" y="357231"/>
                  </a:cubicBezTo>
                  <a:cubicBezTo>
                    <a:pt x="1076580" y="360236"/>
                    <a:pt x="1067542" y="370799"/>
                    <a:pt x="1061509" y="373064"/>
                  </a:cubicBezTo>
                  <a:cubicBezTo>
                    <a:pt x="1055476" y="375329"/>
                    <a:pt x="1030605" y="376832"/>
                    <a:pt x="1030605" y="376832"/>
                  </a:cubicBezTo>
                  <a:cubicBezTo>
                    <a:pt x="1030605" y="376832"/>
                    <a:pt x="1039642" y="386632"/>
                    <a:pt x="1045675" y="387372"/>
                  </a:cubicBezTo>
                  <a:cubicBezTo>
                    <a:pt x="1051709" y="388135"/>
                    <a:pt x="1061509" y="388874"/>
                    <a:pt x="1065276" y="386609"/>
                  </a:cubicBezTo>
                  <a:cubicBezTo>
                    <a:pt x="1069044" y="384344"/>
                    <a:pt x="1081849" y="376808"/>
                    <a:pt x="1081849" y="376808"/>
                  </a:cubicBezTo>
                  <a:lnTo>
                    <a:pt x="1093915" y="387349"/>
                  </a:lnTo>
                  <a:cubicBezTo>
                    <a:pt x="1093915" y="387349"/>
                    <a:pt x="1077342" y="397149"/>
                    <a:pt x="1077342" y="400917"/>
                  </a:cubicBezTo>
                  <a:cubicBezTo>
                    <a:pt x="1077342" y="404684"/>
                    <a:pt x="1075840" y="411457"/>
                    <a:pt x="1072072" y="413722"/>
                  </a:cubicBezTo>
                  <a:cubicBezTo>
                    <a:pt x="1068304" y="415988"/>
                    <a:pt x="1054736" y="428030"/>
                    <a:pt x="1054736" y="428030"/>
                  </a:cubicBezTo>
                  <a:lnTo>
                    <a:pt x="1041931" y="418230"/>
                  </a:lnTo>
                  <a:cubicBezTo>
                    <a:pt x="1041931" y="418230"/>
                    <a:pt x="1041931" y="412196"/>
                    <a:pt x="1041931" y="408429"/>
                  </a:cubicBezTo>
                  <a:cubicBezTo>
                    <a:pt x="1041931" y="404661"/>
                    <a:pt x="1035898" y="400894"/>
                    <a:pt x="1033633" y="403898"/>
                  </a:cubicBezTo>
                  <a:cubicBezTo>
                    <a:pt x="1031368" y="406903"/>
                    <a:pt x="1028363" y="409931"/>
                    <a:pt x="1023093" y="410671"/>
                  </a:cubicBezTo>
                  <a:cubicBezTo>
                    <a:pt x="1017823" y="411434"/>
                    <a:pt x="1005017" y="417443"/>
                    <a:pt x="1003492" y="414438"/>
                  </a:cubicBezTo>
                  <a:cubicBezTo>
                    <a:pt x="1001990" y="411434"/>
                    <a:pt x="998962" y="406141"/>
                    <a:pt x="998962" y="406141"/>
                  </a:cubicBezTo>
                  <a:lnTo>
                    <a:pt x="988421" y="409908"/>
                  </a:lnTo>
                  <a:cubicBezTo>
                    <a:pt x="988421" y="409908"/>
                    <a:pt x="997459" y="435519"/>
                    <a:pt x="995957" y="438547"/>
                  </a:cubicBezTo>
                  <a:cubicBezTo>
                    <a:pt x="994455" y="441551"/>
                    <a:pt x="988421" y="444580"/>
                    <a:pt x="988421" y="448347"/>
                  </a:cubicBezTo>
                  <a:cubicBezTo>
                    <a:pt x="988421" y="452115"/>
                    <a:pt x="988421" y="458887"/>
                    <a:pt x="988421" y="458887"/>
                  </a:cubicBezTo>
                  <a:cubicBezTo>
                    <a:pt x="988421" y="458887"/>
                    <a:pt x="965816" y="456622"/>
                    <a:pt x="964313" y="460390"/>
                  </a:cubicBezTo>
                  <a:cubicBezTo>
                    <a:pt x="962811" y="464157"/>
                    <a:pt x="953010" y="489768"/>
                    <a:pt x="953010" y="489768"/>
                  </a:cubicBezTo>
                  <a:lnTo>
                    <a:pt x="975616" y="482233"/>
                  </a:lnTo>
                  <a:cubicBezTo>
                    <a:pt x="975616" y="482233"/>
                    <a:pt x="983914" y="482996"/>
                    <a:pt x="984654" y="487503"/>
                  </a:cubicBezTo>
                  <a:cubicBezTo>
                    <a:pt x="985416" y="492033"/>
                    <a:pt x="987658" y="496540"/>
                    <a:pt x="990687" y="496540"/>
                  </a:cubicBezTo>
                  <a:cubicBezTo>
                    <a:pt x="993715" y="496540"/>
                    <a:pt x="995957" y="499545"/>
                    <a:pt x="994455" y="503313"/>
                  </a:cubicBezTo>
                  <a:cubicBezTo>
                    <a:pt x="992952" y="507081"/>
                    <a:pt x="989184" y="516881"/>
                    <a:pt x="994455" y="521388"/>
                  </a:cubicBezTo>
                  <a:cubicBezTo>
                    <a:pt x="999725" y="525919"/>
                    <a:pt x="1014795" y="536459"/>
                    <a:pt x="1017823" y="536459"/>
                  </a:cubicBezTo>
                  <a:cubicBezTo>
                    <a:pt x="1020851" y="536459"/>
                    <a:pt x="1031391" y="535696"/>
                    <a:pt x="1031391" y="538724"/>
                  </a:cubicBezTo>
                  <a:cubicBezTo>
                    <a:pt x="1031391" y="541752"/>
                    <a:pt x="1032153" y="544757"/>
                    <a:pt x="1035158" y="544757"/>
                  </a:cubicBezTo>
                  <a:cubicBezTo>
                    <a:pt x="1038163" y="544757"/>
                    <a:pt x="1060769" y="537984"/>
                    <a:pt x="1064537" y="537222"/>
                  </a:cubicBezTo>
                  <a:cubicBezTo>
                    <a:pt x="1068304" y="536459"/>
                    <a:pt x="1077342" y="535719"/>
                    <a:pt x="1081872" y="537984"/>
                  </a:cubicBezTo>
                  <a:cubicBezTo>
                    <a:pt x="1086403" y="540250"/>
                    <a:pt x="1099208" y="544017"/>
                    <a:pt x="1103716" y="544017"/>
                  </a:cubicBezTo>
                  <a:cubicBezTo>
                    <a:pt x="1108246" y="544017"/>
                    <a:pt x="1127824" y="527444"/>
                    <a:pt x="1132354" y="528947"/>
                  </a:cubicBezTo>
                  <a:cubicBezTo>
                    <a:pt x="1136884" y="530449"/>
                    <a:pt x="1145922" y="533477"/>
                    <a:pt x="1151192" y="534217"/>
                  </a:cubicBezTo>
                  <a:cubicBezTo>
                    <a:pt x="1156462" y="534980"/>
                    <a:pt x="1178328" y="530449"/>
                    <a:pt x="1178328" y="530449"/>
                  </a:cubicBezTo>
                  <a:lnTo>
                    <a:pt x="1179831" y="542515"/>
                  </a:lnTo>
                  <a:cubicBezTo>
                    <a:pt x="1179831" y="542515"/>
                    <a:pt x="1127847" y="556083"/>
                    <a:pt x="1118786" y="564358"/>
                  </a:cubicBezTo>
                  <a:lnTo>
                    <a:pt x="1118786" y="578665"/>
                  </a:lnTo>
                  <a:cubicBezTo>
                    <a:pt x="1118786" y="578665"/>
                    <a:pt x="1126321" y="576400"/>
                    <a:pt x="1131591" y="578665"/>
                  </a:cubicBezTo>
                  <a:cubicBezTo>
                    <a:pt x="1136861" y="580931"/>
                    <a:pt x="1167765" y="592234"/>
                    <a:pt x="1173035" y="592234"/>
                  </a:cubicBezTo>
                  <a:cubicBezTo>
                    <a:pt x="1178305" y="592234"/>
                    <a:pt x="1195641" y="594499"/>
                    <a:pt x="1200911" y="591471"/>
                  </a:cubicBezTo>
                  <a:cubicBezTo>
                    <a:pt x="1206181" y="588443"/>
                    <a:pt x="1221251" y="584698"/>
                    <a:pt x="1225782" y="585438"/>
                  </a:cubicBezTo>
                  <a:cubicBezTo>
                    <a:pt x="1230312" y="586201"/>
                    <a:pt x="1244620" y="585438"/>
                    <a:pt x="1249890" y="586201"/>
                  </a:cubicBezTo>
                  <a:cubicBezTo>
                    <a:pt x="1255160" y="586964"/>
                    <a:pt x="1264198" y="580931"/>
                    <a:pt x="1267965" y="582433"/>
                  </a:cubicBezTo>
                  <a:cubicBezTo>
                    <a:pt x="1271733" y="583936"/>
                    <a:pt x="1297344" y="595238"/>
                    <a:pt x="1301111" y="594499"/>
                  </a:cubicBezTo>
                  <a:cubicBezTo>
                    <a:pt x="1304879" y="593736"/>
                    <a:pt x="1316945" y="583959"/>
                    <a:pt x="1319949" y="584698"/>
                  </a:cubicBezTo>
                  <a:cubicBezTo>
                    <a:pt x="1322954" y="585438"/>
                    <a:pt x="1346323" y="589968"/>
                    <a:pt x="1350853" y="589968"/>
                  </a:cubicBezTo>
                  <a:cubicBezTo>
                    <a:pt x="1355383" y="589968"/>
                    <a:pt x="1384762" y="588466"/>
                    <a:pt x="1388529" y="589206"/>
                  </a:cubicBezTo>
                  <a:cubicBezTo>
                    <a:pt x="1392297" y="589968"/>
                    <a:pt x="1408870" y="591471"/>
                    <a:pt x="1411135" y="592211"/>
                  </a:cubicBezTo>
                  <a:cubicBezTo>
                    <a:pt x="1413400" y="592973"/>
                    <a:pt x="1423940" y="595215"/>
                    <a:pt x="1426206" y="595215"/>
                  </a:cubicBezTo>
                  <a:cubicBezTo>
                    <a:pt x="1428471" y="595215"/>
                    <a:pt x="1448811" y="575614"/>
                    <a:pt x="1451076" y="571847"/>
                  </a:cubicBezTo>
                  <a:cubicBezTo>
                    <a:pt x="1453342" y="568079"/>
                    <a:pt x="1453342" y="554511"/>
                    <a:pt x="1460114" y="553008"/>
                  </a:cubicBezTo>
                  <a:cubicBezTo>
                    <a:pt x="1466887" y="551506"/>
                    <a:pt x="1480455" y="536436"/>
                    <a:pt x="1483482" y="534170"/>
                  </a:cubicBezTo>
                  <a:cubicBezTo>
                    <a:pt x="1486487" y="531905"/>
                    <a:pt x="1519657" y="490462"/>
                    <a:pt x="1521159" y="485954"/>
                  </a:cubicBezTo>
                  <a:cubicBezTo>
                    <a:pt x="1522662" y="481424"/>
                    <a:pt x="1524927" y="474651"/>
                    <a:pt x="1530197" y="471646"/>
                  </a:cubicBezTo>
                  <a:cubicBezTo>
                    <a:pt x="1535466" y="468641"/>
                    <a:pt x="1552040" y="458841"/>
                    <a:pt x="1555807" y="461846"/>
                  </a:cubicBezTo>
                  <a:cubicBezTo>
                    <a:pt x="1559575" y="464851"/>
                    <a:pt x="1598014" y="498759"/>
                    <a:pt x="1598014" y="498759"/>
                  </a:cubicBezTo>
                  <a:cubicBezTo>
                    <a:pt x="1598014" y="498759"/>
                    <a:pt x="1610819" y="482926"/>
                    <a:pt x="1615349" y="480684"/>
                  </a:cubicBezTo>
                  <a:cubicBezTo>
                    <a:pt x="1619880" y="478419"/>
                    <a:pt x="1634950" y="473149"/>
                    <a:pt x="1635690" y="470884"/>
                  </a:cubicBezTo>
                  <a:cubicBezTo>
                    <a:pt x="1636453" y="468618"/>
                    <a:pt x="1643988" y="459581"/>
                    <a:pt x="1647756" y="457316"/>
                  </a:cubicBezTo>
                  <a:cubicBezTo>
                    <a:pt x="1651524" y="455050"/>
                    <a:pt x="1658296" y="452045"/>
                    <a:pt x="1661324" y="449017"/>
                  </a:cubicBezTo>
                  <a:cubicBezTo>
                    <a:pt x="1664352" y="445990"/>
                    <a:pt x="1669622" y="438478"/>
                    <a:pt x="1672627" y="438478"/>
                  </a:cubicBezTo>
                  <a:cubicBezTo>
                    <a:pt x="1675632" y="438478"/>
                    <a:pt x="1695995" y="439980"/>
                    <a:pt x="1693730" y="443748"/>
                  </a:cubicBezTo>
                  <a:cubicBezTo>
                    <a:pt x="1691464" y="447515"/>
                    <a:pt x="1680162" y="457316"/>
                    <a:pt x="1682427" y="458818"/>
                  </a:cubicBezTo>
                  <a:cubicBezTo>
                    <a:pt x="1684692" y="460320"/>
                    <a:pt x="1687697" y="463349"/>
                    <a:pt x="1687697" y="466353"/>
                  </a:cubicBezTo>
                  <a:cubicBezTo>
                    <a:pt x="1687697" y="469358"/>
                    <a:pt x="1689199" y="485954"/>
                    <a:pt x="1692227" y="486694"/>
                  </a:cubicBezTo>
                  <a:cubicBezTo>
                    <a:pt x="1695232" y="487457"/>
                    <a:pt x="1709563" y="488196"/>
                    <a:pt x="1711066" y="490462"/>
                  </a:cubicBezTo>
                  <a:cubicBezTo>
                    <a:pt x="1712568" y="492727"/>
                    <a:pt x="1720866" y="502527"/>
                    <a:pt x="1723871" y="504029"/>
                  </a:cubicBezTo>
                  <a:cubicBezTo>
                    <a:pt x="1726876" y="505532"/>
                    <a:pt x="1738941" y="510802"/>
                    <a:pt x="1736676" y="516095"/>
                  </a:cubicBezTo>
                  <a:cubicBezTo>
                    <a:pt x="1734411" y="521365"/>
                    <a:pt x="1723871" y="537938"/>
                    <a:pt x="1723108" y="542469"/>
                  </a:cubicBezTo>
                  <a:cubicBezTo>
                    <a:pt x="1722345" y="546999"/>
                    <a:pt x="1720103" y="557539"/>
                    <a:pt x="1720103" y="557539"/>
                  </a:cubicBezTo>
                  <a:cubicBezTo>
                    <a:pt x="1720103" y="557539"/>
                    <a:pt x="1729141" y="553771"/>
                    <a:pt x="1733671" y="554534"/>
                  </a:cubicBezTo>
                  <a:cubicBezTo>
                    <a:pt x="1738202" y="555297"/>
                    <a:pt x="1755515" y="564335"/>
                    <a:pt x="1761547" y="565074"/>
                  </a:cubicBezTo>
                  <a:cubicBezTo>
                    <a:pt x="1767580" y="565837"/>
                    <a:pt x="1778883" y="560544"/>
                    <a:pt x="1784916" y="561307"/>
                  </a:cubicBezTo>
                  <a:cubicBezTo>
                    <a:pt x="1790948" y="562070"/>
                    <a:pt x="1800749" y="565837"/>
                    <a:pt x="1799223" y="570344"/>
                  </a:cubicBezTo>
                  <a:cubicBezTo>
                    <a:pt x="1797721" y="574875"/>
                    <a:pt x="1797721" y="578642"/>
                    <a:pt x="1797721" y="581647"/>
                  </a:cubicBezTo>
                  <a:cubicBezTo>
                    <a:pt x="1797721" y="584652"/>
                    <a:pt x="1799986" y="601988"/>
                    <a:pt x="1799986" y="601988"/>
                  </a:cubicBezTo>
                  <a:cubicBezTo>
                    <a:pt x="1799986" y="601988"/>
                    <a:pt x="1811289" y="598983"/>
                    <a:pt x="1818824" y="602750"/>
                  </a:cubicBezTo>
                  <a:cubicBezTo>
                    <a:pt x="1826360" y="606518"/>
                    <a:pt x="1827122" y="608020"/>
                    <a:pt x="1827122" y="611048"/>
                  </a:cubicBezTo>
                  <a:cubicBezTo>
                    <a:pt x="1827122" y="614077"/>
                    <a:pt x="1827885" y="623854"/>
                    <a:pt x="1827885" y="623854"/>
                  </a:cubicBezTo>
                  <a:lnTo>
                    <a:pt x="1827885" y="623831"/>
                  </a:lnTo>
                  <a:cubicBezTo>
                    <a:pt x="1821852" y="627991"/>
                    <a:pt x="1816051" y="632244"/>
                    <a:pt x="1812029" y="635734"/>
                  </a:cubicBezTo>
                  <a:cubicBezTo>
                    <a:pt x="1800541" y="645697"/>
                    <a:pt x="1669529" y="788959"/>
                    <a:pt x="1664953" y="794322"/>
                  </a:cubicBezTo>
                  <a:cubicBezTo>
                    <a:pt x="1660353" y="799684"/>
                    <a:pt x="1641214" y="828022"/>
                    <a:pt x="1638140" y="835696"/>
                  </a:cubicBezTo>
                  <a:cubicBezTo>
                    <a:pt x="1635066" y="843347"/>
                    <a:pt x="1624341" y="859434"/>
                    <a:pt x="1618216" y="863272"/>
                  </a:cubicBezTo>
                  <a:cubicBezTo>
                    <a:pt x="1612090" y="867108"/>
                    <a:pt x="1599077" y="879359"/>
                    <a:pt x="1596765" y="884721"/>
                  </a:cubicBezTo>
                  <a:cubicBezTo>
                    <a:pt x="1594454" y="890084"/>
                    <a:pt x="1592929" y="906934"/>
                    <a:pt x="1586804" y="911534"/>
                  </a:cubicBezTo>
                  <a:cubicBezTo>
                    <a:pt x="1580678" y="916134"/>
                    <a:pt x="1536252" y="968973"/>
                    <a:pt x="1531653" y="974335"/>
                  </a:cubicBezTo>
                  <a:cubicBezTo>
                    <a:pt x="1527053" y="979698"/>
                    <a:pt x="1520165" y="989660"/>
                    <a:pt x="1520165" y="993497"/>
                  </a:cubicBezTo>
                  <a:cubicBezTo>
                    <a:pt x="1520165" y="997334"/>
                    <a:pt x="1517091" y="1011110"/>
                    <a:pt x="1514040" y="1014947"/>
                  </a:cubicBezTo>
                  <a:cubicBezTo>
                    <a:pt x="1510989" y="1018784"/>
                    <a:pt x="1445853" y="1118360"/>
                    <a:pt x="1438964" y="1123723"/>
                  </a:cubicBezTo>
                  <a:cubicBezTo>
                    <a:pt x="1432076" y="1129086"/>
                    <a:pt x="1413678" y="1135974"/>
                    <a:pt x="1413678" y="1141336"/>
                  </a:cubicBezTo>
                  <a:cubicBezTo>
                    <a:pt x="1413678" y="1146698"/>
                    <a:pt x="1415966" y="1165074"/>
                    <a:pt x="1408315" y="1171200"/>
                  </a:cubicBezTo>
                  <a:cubicBezTo>
                    <a:pt x="1400664" y="1177325"/>
                    <a:pt x="1367704" y="1217174"/>
                    <a:pt x="1366941" y="1223299"/>
                  </a:cubicBezTo>
                  <a:cubicBezTo>
                    <a:pt x="1366178" y="1229424"/>
                    <a:pt x="1361578" y="1234787"/>
                    <a:pt x="1358527" y="1237861"/>
                  </a:cubicBezTo>
                  <a:cubicBezTo>
                    <a:pt x="1355476" y="1240935"/>
                    <a:pt x="1333240" y="1265460"/>
                    <a:pt x="1330951" y="1273873"/>
                  </a:cubicBezTo>
                  <a:cubicBezTo>
                    <a:pt x="1328663" y="1282286"/>
                    <a:pt x="1325589" y="1299160"/>
                    <a:pt x="1320990" y="1303736"/>
                  </a:cubicBezTo>
                  <a:cubicBezTo>
                    <a:pt x="1316390" y="1308336"/>
                    <a:pt x="1283452" y="1330549"/>
                    <a:pt x="1281926" y="1334386"/>
                  </a:cubicBezTo>
                  <a:cubicBezTo>
                    <a:pt x="1280401" y="1338223"/>
                    <a:pt x="1275038" y="1365035"/>
                    <a:pt x="1270439" y="1373449"/>
                  </a:cubicBezTo>
                  <a:cubicBezTo>
                    <a:pt x="1265839" y="1381863"/>
                    <a:pt x="1226776" y="1444687"/>
                    <a:pt x="1222939" y="1450050"/>
                  </a:cubicBezTo>
                  <a:cubicBezTo>
                    <a:pt x="1219102" y="1455412"/>
                    <a:pt x="1208377" y="1479151"/>
                    <a:pt x="1206088" y="1482988"/>
                  </a:cubicBezTo>
                  <a:cubicBezTo>
                    <a:pt x="1203800" y="1486824"/>
                    <a:pt x="1179276" y="1522050"/>
                    <a:pt x="1181587" y="1526651"/>
                  </a:cubicBezTo>
                  <a:cubicBezTo>
                    <a:pt x="1183876" y="1531250"/>
                    <a:pt x="1196150" y="1547315"/>
                    <a:pt x="1202275" y="1548100"/>
                  </a:cubicBezTo>
                  <a:cubicBezTo>
                    <a:pt x="1208400" y="1548863"/>
                    <a:pt x="1223725" y="1552700"/>
                    <a:pt x="1223725" y="1558826"/>
                  </a:cubicBezTo>
                  <a:cubicBezTo>
                    <a:pt x="1223725" y="1564951"/>
                    <a:pt x="1225250" y="1581801"/>
                    <a:pt x="1227561" y="1589475"/>
                  </a:cubicBezTo>
                  <a:cubicBezTo>
                    <a:pt x="1229850" y="1597149"/>
                    <a:pt x="1262788" y="1692125"/>
                    <a:pt x="1263551" y="1697488"/>
                  </a:cubicBezTo>
                  <a:cubicBezTo>
                    <a:pt x="1264313" y="1702851"/>
                    <a:pt x="1265862" y="1718938"/>
                    <a:pt x="1265862" y="1728138"/>
                  </a:cubicBezTo>
                  <a:cubicBezTo>
                    <a:pt x="1265862" y="1737337"/>
                    <a:pt x="1268150" y="1766438"/>
                    <a:pt x="1266625" y="1775637"/>
                  </a:cubicBezTo>
                  <a:cubicBezTo>
                    <a:pt x="1265099" y="1784837"/>
                    <a:pt x="1262788" y="1797088"/>
                    <a:pt x="1262788" y="1803213"/>
                  </a:cubicBezTo>
                  <a:cubicBezTo>
                    <a:pt x="1262788" y="1809338"/>
                    <a:pt x="1263296" y="1834740"/>
                    <a:pt x="1263296" y="1834740"/>
                  </a:cubicBezTo>
                  <a:cubicBezTo>
                    <a:pt x="1263296" y="1843778"/>
                    <a:pt x="1260292" y="1848794"/>
                    <a:pt x="1255252" y="1853833"/>
                  </a:cubicBezTo>
                  <a:cubicBezTo>
                    <a:pt x="1250237" y="1858872"/>
                    <a:pt x="1250237" y="1864881"/>
                    <a:pt x="1251230" y="1872925"/>
                  </a:cubicBezTo>
                  <a:cubicBezTo>
                    <a:pt x="1252225" y="1880969"/>
                    <a:pt x="1265307" y="1874936"/>
                    <a:pt x="1270323" y="1874936"/>
                  </a:cubicBezTo>
                  <a:cubicBezTo>
                    <a:pt x="1275339" y="1874936"/>
                    <a:pt x="1275339" y="1887002"/>
                    <a:pt x="1272334" y="1893012"/>
                  </a:cubicBezTo>
                  <a:cubicBezTo>
                    <a:pt x="1269329" y="1899021"/>
                    <a:pt x="1258280" y="1916126"/>
                    <a:pt x="1253242" y="1922135"/>
                  </a:cubicBezTo>
                  <a:cubicBezTo>
                    <a:pt x="1248203" y="1928145"/>
                    <a:pt x="1255252" y="1930179"/>
                    <a:pt x="1260268" y="1934201"/>
                  </a:cubicBezTo>
                  <a:cubicBezTo>
                    <a:pt x="1265284" y="1938223"/>
                    <a:pt x="1265284" y="1934201"/>
                    <a:pt x="1268312" y="1929185"/>
                  </a:cubicBezTo>
                  <a:cubicBezTo>
                    <a:pt x="1271340" y="1924170"/>
                    <a:pt x="1273328" y="1920148"/>
                    <a:pt x="1277350" y="1919130"/>
                  </a:cubicBezTo>
                  <a:cubicBezTo>
                    <a:pt x="1281372" y="1918113"/>
                    <a:pt x="1283383" y="1924147"/>
                    <a:pt x="1281372" y="1930179"/>
                  </a:cubicBezTo>
                  <a:cubicBezTo>
                    <a:pt x="1279361" y="1936212"/>
                    <a:pt x="1275339" y="1940234"/>
                    <a:pt x="1275339" y="1946266"/>
                  </a:cubicBezTo>
                  <a:cubicBezTo>
                    <a:pt x="1275339" y="1952300"/>
                    <a:pt x="1289415" y="1955305"/>
                    <a:pt x="1296442" y="1955305"/>
                  </a:cubicBezTo>
                  <a:cubicBezTo>
                    <a:pt x="1303469" y="1955305"/>
                    <a:pt x="1308508" y="1953293"/>
                    <a:pt x="1313524" y="1949271"/>
                  </a:cubicBezTo>
                  <a:cubicBezTo>
                    <a:pt x="1318563" y="1945250"/>
                    <a:pt x="1319556" y="1959326"/>
                    <a:pt x="1319556" y="1966353"/>
                  </a:cubicBezTo>
                  <a:cubicBezTo>
                    <a:pt x="1319556" y="1973379"/>
                    <a:pt x="1327600" y="1976408"/>
                    <a:pt x="1335621" y="1980429"/>
                  </a:cubicBezTo>
                  <a:cubicBezTo>
                    <a:pt x="1343664" y="1984451"/>
                    <a:pt x="1346669" y="1998505"/>
                    <a:pt x="1350691" y="2003544"/>
                  </a:cubicBezTo>
                  <a:cubicBezTo>
                    <a:pt x="1354713" y="2008560"/>
                    <a:pt x="1360746" y="2004561"/>
                    <a:pt x="1363751" y="2002527"/>
                  </a:cubicBezTo>
                  <a:cubicBezTo>
                    <a:pt x="1366755" y="2000493"/>
                    <a:pt x="1372789" y="2002527"/>
                    <a:pt x="1376810" y="2008560"/>
                  </a:cubicBezTo>
                  <a:cubicBezTo>
                    <a:pt x="1380832" y="2014592"/>
                    <a:pt x="1390864" y="2016604"/>
                    <a:pt x="1396897" y="2018614"/>
                  </a:cubicBezTo>
                  <a:cubicBezTo>
                    <a:pt x="1402930" y="2020625"/>
                    <a:pt x="1394886" y="2031674"/>
                    <a:pt x="1388853" y="2035696"/>
                  </a:cubicBezTo>
                  <a:cubicBezTo>
                    <a:pt x="1382820" y="2039718"/>
                    <a:pt x="1383837" y="2041728"/>
                    <a:pt x="1383837" y="2047762"/>
                  </a:cubicBezTo>
                  <a:cubicBezTo>
                    <a:pt x="1383837" y="2053794"/>
                    <a:pt x="1383837" y="2060821"/>
                    <a:pt x="1388853" y="2066854"/>
                  </a:cubicBezTo>
                  <a:cubicBezTo>
                    <a:pt x="1393892" y="2072886"/>
                    <a:pt x="1388853" y="2074898"/>
                    <a:pt x="1383837" y="2079913"/>
                  </a:cubicBezTo>
                  <a:cubicBezTo>
                    <a:pt x="1378798" y="2084952"/>
                    <a:pt x="1382843" y="2087957"/>
                    <a:pt x="1391881" y="2088951"/>
                  </a:cubicBezTo>
                  <a:cubicBezTo>
                    <a:pt x="1400918" y="2089945"/>
                    <a:pt x="1395903" y="2093967"/>
                    <a:pt x="1394886" y="2099999"/>
                  </a:cubicBezTo>
                  <a:cubicBezTo>
                    <a:pt x="1393892" y="2106033"/>
                    <a:pt x="1398908" y="2107026"/>
                    <a:pt x="1402930" y="2112065"/>
                  </a:cubicBezTo>
                  <a:cubicBezTo>
                    <a:pt x="1406951" y="2117081"/>
                    <a:pt x="1402930" y="2127136"/>
                    <a:pt x="1397913" y="2131157"/>
                  </a:cubicBezTo>
                  <a:cubicBezTo>
                    <a:pt x="1392898" y="2135179"/>
                    <a:pt x="1391881" y="2134162"/>
                    <a:pt x="1385848" y="2131157"/>
                  </a:cubicBezTo>
                  <a:cubicBezTo>
                    <a:pt x="1379815" y="2128153"/>
                    <a:pt x="1361740" y="2108043"/>
                    <a:pt x="1357718" y="2102011"/>
                  </a:cubicBezTo>
                  <a:cubicBezTo>
                    <a:pt x="1353696" y="2095978"/>
                    <a:pt x="1343664" y="2099999"/>
                    <a:pt x="1336615" y="2097989"/>
                  </a:cubicBezTo>
                  <a:cubicBezTo>
                    <a:pt x="1329588" y="2095978"/>
                    <a:pt x="1325566" y="2085923"/>
                    <a:pt x="1318539" y="2078896"/>
                  </a:cubicBezTo>
                  <a:cubicBezTo>
                    <a:pt x="1311513" y="2071870"/>
                    <a:pt x="1290410" y="2076885"/>
                    <a:pt x="1282365" y="2079913"/>
                  </a:cubicBezTo>
                  <a:cubicBezTo>
                    <a:pt x="1274322" y="2082918"/>
                    <a:pt x="1268312" y="2082918"/>
                    <a:pt x="1263273" y="2081924"/>
                  </a:cubicBezTo>
                  <a:cubicBezTo>
                    <a:pt x="1258234" y="2080907"/>
                    <a:pt x="1251207" y="2083935"/>
                    <a:pt x="1246192" y="2085946"/>
                  </a:cubicBezTo>
                  <a:cubicBezTo>
                    <a:pt x="1241176" y="2087957"/>
                    <a:pt x="1233132" y="2086940"/>
                    <a:pt x="1225089" y="2081924"/>
                  </a:cubicBezTo>
                  <a:cubicBezTo>
                    <a:pt x="1217044" y="2076908"/>
                    <a:pt x="1200980" y="2057816"/>
                    <a:pt x="1195964" y="2048778"/>
                  </a:cubicBezTo>
                  <a:cubicBezTo>
                    <a:pt x="1190949" y="2039741"/>
                    <a:pt x="1172850" y="2009600"/>
                    <a:pt x="1166817" y="2004561"/>
                  </a:cubicBezTo>
                  <a:cubicBezTo>
                    <a:pt x="1160785" y="1999522"/>
                    <a:pt x="1149736" y="2009600"/>
                    <a:pt x="1141715" y="2012605"/>
                  </a:cubicBezTo>
                  <a:cubicBezTo>
                    <a:pt x="1133695" y="2015609"/>
                    <a:pt x="1125628" y="2010594"/>
                    <a:pt x="1118601" y="2008583"/>
                  </a:cubicBezTo>
                  <a:cubicBezTo>
                    <a:pt x="1111574" y="2006572"/>
                    <a:pt x="1101519" y="2010594"/>
                    <a:pt x="1097498" y="2012605"/>
                  </a:cubicBezTo>
                  <a:cubicBezTo>
                    <a:pt x="1093476" y="2014615"/>
                    <a:pt x="1071379" y="2002550"/>
                    <a:pt x="1067357" y="1998528"/>
                  </a:cubicBezTo>
                  <a:cubicBezTo>
                    <a:pt x="1063335" y="1994506"/>
                    <a:pt x="1049281" y="2003567"/>
                    <a:pt x="1042255" y="2004561"/>
                  </a:cubicBezTo>
                  <a:cubicBezTo>
                    <a:pt x="1035228" y="2005555"/>
                    <a:pt x="1015119" y="1979459"/>
                    <a:pt x="1012114" y="1973426"/>
                  </a:cubicBezTo>
                  <a:cubicBezTo>
                    <a:pt x="1009109" y="1967393"/>
                    <a:pt x="990016" y="1955351"/>
                    <a:pt x="983984" y="1953340"/>
                  </a:cubicBezTo>
                  <a:cubicBezTo>
                    <a:pt x="977951" y="1951329"/>
                    <a:pt x="963898" y="1962377"/>
                    <a:pt x="959876" y="1964388"/>
                  </a:cubicBezTo>
                  <a:cubicBezTo>
                    <a:pt x="955853" y="1966399"/>
                    <a:pt x="925713" y="1955351"/>
                    <a:pt x="918686" y="1953340"/>
                  </a:cubicBezTo>
                  <a:cubicBezTo>
                    <a:pt x="911659" y="1951329"/>
                    <a:pt x="901604" y="1951329"/>
                    <a:pt x="892567" y="1953340"/>
                  </a:cubicBezTo>
                  <a:cubicBezTo>
                    <a:pt x="883529" y="1955351"/>
                    <a:pt x="887551" y="1945296"/>
                    <a:pt x="887551" y="1938269"/>
                  </a:cubicBezTo>
                  <a:cubicBezTo>
                    <a:pt x="887551" y="1931242"/>
                    <a:pt x="880524" y="1923198"/>
                    <a:pt x="876502" y="1919177"/>
                  </a:cubicBezTo>
                  <a:cubicBezTo>
                    <a:pt x="872481" y="1915155"/>
                    <a:pt x="859421" y="1920171"/>
                    <a:pt x="850383" y="1918160"/>
                  </a:cubicBezTo>
                  <a:cubicBezTo>
                    <a:pt x="841346" y="1916149"/>
                    <a:pt x="807183" y="1897057"/>
                    <a:pt x="804178" y="1894052"/>
                  </a:cubicBezTo>
                  <a:cubicBezTo>
                    <a:pt x="801173" y="1891047"/>
                    <a:pt x="789107" y="1892041"/>
                    <a:pt x="780070" y="1891047"/>
                  </a:cubicBezTo>
                  <a:cubicBezTo>
                    <a:pt x="771032" y="1890053"/>
                    <a:pt x="762988" y="1885014"/>
                    <a:pt x="755961" y="1883003"/>
                  </a:cubicBezTo>
                  <a:cubicBezTo>
                    <a:pt x="748935" y="1880992"/>
                    <a:pt x="740891" y="1875976"/>
                    <a:pt x="732847" y="1874959"/>
                  </a:cubicBezTo>
                  <a:cubicBezTo>
                    <a:pt x="724803" y="1873942"/>
                    <a:pt x="727831" y="1820710"/>
                    <a:pt x="728825" y="1812667"/>
                  </a:cubicBezTo>
                  <a:cubicBezTo>
                    <a:pt x="729819" y="1804622"/>
                    <a:pt x="699678" y="1782525"/>
                    <a:pt x="692651" y="1778504"/>
                  </a:cubicBezTo>
                  <a:cubicBezTo>
                    <a:pt x="685625" y="1774482"/>
                    <a:pt x="677581" y="1745358"/>
                    <a:pt x="675570" y="1739324"/>
                  </a:cubicBezTo>
                  <a:cubicBezTo>
                    <a:pt x="673559" y="1733292"/>
                    <a:pt x="665539" y="1737314"/>
                    <a:pt x="659505" y="1737314"/>
                  </a:cubicBezTo>
                  <a:cubicBezTo>
                    <a:pt x="653473" y="1737314"/>
                    <a:pt x="647440" y="1739324"/>
                    <a:pt x="641431" y="1736297"/>
                  </a:cubicBezTo>
                  <a:cubicBezTo>
                    <a:pt x="635421" y="1733269"/>
                    <a:pt x="629364" y="1733292"/>
                    <a:pt x="623355" y="1732275"/>
                  </a:cubicBezTo>
                  <a:cubicBezTo>
                    <a:pt x="617345" y="1731258"/>
                    <a:pt x="605279" y="1719215"/>
                    <a:pt x="604263" y="1714200"/>
                  </a:cubicBezTo>
                  <a:cubicBezTo>
                    <a:pt x="603246" y="1709184"/>
                    <a:pt x="593214" y="1712188"/>
                    <a:pt x="585170" y="1713183"/>
                  </a:cubicBezTo>
                  <a:cubicBezTo>
                    <a:pt x="577126" y="1714200"/>
                    <a:pt x="573105" y="1704145"/>
                    <a:pt x="570100" y="1698112"/>
                  </a:cubicBezTo>
                  <a:cubicBezTo>
                    <a:pt x="567095" y="1692079"/>
                    <a:pt x="556046" y="1697095"/>
                    <a:pt x="550014" y="1698112"/>
                  </a:cubicBezTo>
                  <a:cubicBezTo>
                    <a:pt x="543980" y="1699129"/>
                    <a:pt x="526899" y="1723237"/>
                    <a:pt x="522877" y="1728253"/>
                  </a:cubicBezTo>
                  <a:cubicBezTo>
                    <a:pt x="518856" y="1733269"/>
                    <a:pt x="511829" y="1723237"/>
                    <a:pt x="511829" y="1718198"/>
                  </a:cubicBezTo>
                  <a:cubicBezTo>
                    <a:pt x="511829" y="1713160"/>
                    <a:pt x="513839" y="1710155"/>
                    <a:pt x="512822" y="1704145"/>
                  </a:cubicBezTo>
                  <a:cubicBezTo>
                    <a:pt x="511806" y="1698112"/>
                    <a:pt x="477666" y="1680037"/>
                    <a:pt x="471633" y="1676015"/>
                  </a:cubicBezTo>
                  <a:cubicBezTo>
                    <a:pt x="465600" y="1671993"/>
                    <a:pt x="445514" y="1674004"/>
                    <a:pt x="439481" y="1674004"/>
                  </a:cubicBezTo>
                  <a:cubicBezTo>
                    <a:pt x="433448" y="1674004"/>
                    <a:pt x="409340" y="1641852"/>
                    <a:pt x="405318" y="1637830"/>
                  </a:cubicBezTo>
                  <a:cubicBezTo>
                    <a:pt x="401296" y="1633808"/>
                    <a:pt x="388237" y="1649896"/>
                    <a:pt x="380193" y="1653917"/>
                  </a:cubicBezTo>
                  <a:cubicBezTo>
                    <a:pt x="372149" y="1657939"/>
                    <a:pt x="352063" y="1652901"/>
                    <a:pt x="345036" y="1652901"/>
                  </a:cubicBezTo>
                  <a:cubicBezTo>
                    <a:pt x="338010" y="1652901"/>
                    <a:pt x="322939" y="1662955"/>
                    <a:pt x="316906" y="1665960"/>
                  </a:cubicBezTo>
                  <a:cubicBezTo>
                    <a:pt x="310873" y="1668965"/>
                    <a:pt x="308862" y="1665960"/>
                    <a:pt x="302853" y="1663949"/>
                  </a:cubicBezTo>
                  <a:cubicBezTo>
                    <a:pt x="296843" y="1661938"/>
                    <a:pt x="282766" y="1674004"/>
                    <a:pt x="278744" y="1679020"/>
                  </a:cubicBezTo>
                  <a:cubicBezTo>
                    <a:pt x="274722" y="1684035"/>
                    <a:pt x="267696" y="1681030"/>
                    <a:pt x="255630" y="1679020"/>
                  </a:cubicBezTo>
                  <a:cubicBezTo>
                    <a:pt x="243564" y="1677009"/>
                    <a:pt x="232516" y="1668988"/>
                    <a:pt x="228494" y="1663949"/>
                  </a:cubicBezTo>
                  <a:lnTo>
                    <a:pt x="226737" y="1660690"/>
                  </a:lnTo>
                  <a:cubicBezTo>
                    <a:pt x="226737" y="1660690"/>
                    <a:pt x="227500" y="1635819"/>
                    <a:pt x="227500" y="1632814"/>
                  </a:cubicBezTo>
                  <a:cubicBezTo>
                    <a:pt x="227500" y="1629809"/>
                    <a:pt x="232030" y="1623014"/>
                    <a:pt x="236538" y="1620749"/>
                  </a:cubicBezTo>
                  <a:cubicBezTo>
                    <a:pt x="241068" y="1618484"/>
                    <a:pt x="231268" y="1614716"/>
                    <a:pt x="228240" y="1613214"/>
                  </a:cubicBezTo>
                  <a:cubicBezTo>
                    <a:pt x="225235" y="1611711"/>
                    <a:pt x="223709" y="1605678"/>
                    <a:pt x="223709" y="1601148"/>
                  </a:cubicBezTo>
                  <a:cubicBezTo>
                    <a:pt x="223709" y="1596617"/>
                    <a:pt x="233510" y="1595878"/>
                    <a:pt x="237277" y="1595115"/>
                  </a:cubicBezTo>
                  <a:cubicBezTo>
                    <a:pt x="241045" y="1594352"/>
                    <a:pt x="241808" y="1587580"/>
                    <a:pt x="241808" y="1584575"/>
                  </a:cubicBezTo>
                  <a:cubicBezTo>
                    <a:pt x="241808" y="1581570"/>
                    <a:pt x="230505" y="1576277"/>
                    <a:pt x="225235" y="1571007"/>
                  </a:cubicBezTo>
                  <a:cubicBezTo>
                    <a:pt x="219965" y="1565737"/>
                    <a:pt x="210165" y="1554434"/>
                    <a:pt x="207899" y="1551406"/>
                  </a:cubicBezTo>
                  <a:cubicBezTo>
                    <a:pt x="205634" y="1548401"/>
                    <a:pt x="203369" y="1539340"/>
                    <a:pt x="201866" y="1536335"/>
                  </a:cubicBezTo>
                  <a:cubicBezTo>
                    <a:pt x="200364" y="1533331"/>
                    <a:pt x="190564" y="1531065"/>
                    <a:pt x="190564" y="1531065"/>
                  </a:cubicBezTo>
                  <a:cubicBezTo>
                    <a:pt x="190564" y="1531065"/>
                    <a:pt x="199601" y="1519000"/>
                    <a:pt x="201866" y="1514493"/>
                  </a:cubicBezTo>
                  <a:cubicBezTo>
                    <a:pt x="204131" y="1509962"/>
                    <a:pt x="203369" y="1495654"/>
                    <a:pt x="203369" y="1495654"/>
                  </a:cubicBezTo>
                  <a:cubicBezTo>
                    <a:pt x="203369" y="1495654"/>
                    <a:pt x="189801" y="1496417"/>
                    <a:pt x="183768" y="1493389"/>
                  </a:cubicBezTo>
                  <a:cubicBezTo>
                    <a:pt x="177735" y="1490361"/>
                    <a:pt x="166433" y="1473048"/>
                    <a:pt x="166433" y="1473048"/>
                  </a:cubicBezTo>
                  <a:cubicBezTo>
                    <a:pt x="166433" y="1473048"/>
                    <a:pt x="174730" y="1461746"/>
                    <a:pt x="176233" y="1457215"/>
                  </a:cubicBezTo>
                  <a:cubicBezTo>
                    <a:pt x="177735" y="1452685"/>
                    <a:pt x="180000" y="1442907"/>
                    <a:pt x="180000" y="1440642"/>
                  </a:cubicBezTo>
                  <a:cubicBezTo>
                    <a:pt x="180000" y="1438377"/>
                    <a:pt x="187536" y="1433870"/>
                    <a:pt x="189801" y="1433107"/>
                  </a:cubicBezTo>
                  <a:cubicBezTo>
                    <a:pt x="192066" y="1432344"/>
                    <a:pt x="193569" y="1426335"/>
                    <a:pt x="193569" y="1423306"/>
                  </a:cubicBezTo>
                  <a:cubicBezTo>
                    <a:pt x="193569" y="1420279"/>
                    <a:pt x="178498" y="1403706"/>
                    <a:pt x="175493" y="1399198"/>
                  </a:cubicBezTo>
                  <a:cubicBezTo>
                    <a:pt x="172488" y="1394668"/>
                    <a:pt x="178498" y="1365290"/>
                    <a:pt x="178498" y="1360760"/>
                  </a:cubicBezTo>
                  <a:cubicBezTo>
                    <a:pt x="178498" y="1356229"/>
                    <a:pt x="157394" y="1348694"/>
                    <a:pt x="157394" y="1348694"/>
                  </a:cubicBezTo>
                  <a:cubicBezTo>
                    <a:pt x="157394" y="1348694"/>
                    <a:pt x="167935" y="1329856"/>
                    <a:pt x="167935" y="1327590"/>
                  </a:cubicBezTo>
                  <a:cubicBezTo>
                    <a:pt x="167935" y="1325325"/>
                    <a:pt x="162665" y="1322320"/>
                    <a:pt x="158897" y="1319292"/>
                  </a:cubicBezTo>
                  <a:cubicBezTo>
                    <a:pt x="155129" y="1316265"/>
                    <a:pt x="155892" y="1309492"/>
                    <a:pt x="155892" y="1304985"/>
                  </a:cubicBezTo>
                  <a:cubicBezTo>
                    <a:pt x="155892" y="1300454"/>
                    <a:pt x="151362" y="1298952"/>
                    <a:pt x="146854" y="1298212"/>
                  </a:cubicBezTo>
                  <a:cubicBezTo>
                    <a:pt x="142324" y="1297449"/>
                    <a:pt x="134789" y="1300478"/>
                    <a:pt x="130281" y="1300478"/>
                  </a:cubicBezTo>
                  <a:cubicBezTo>
                    <a:pt x="125751" y="1300478"/>
                    <a:pt x="112206" y="1289937"/>
                    <a:pt x="109178" y="1286909"/>
                  </a:cubicBezTo>
                  <a:cubicBezTo>
                    <a:pt x="106150" y="1283882"/>
                    <a:pt x="103908" y="1276369"/>
                    <a:pt x="101643" y="1268834"/>
                  </a:cubicBezTo>
                  <a:cubicBezTo>
                    <a:pt x="99378" y="1261299"/>
                    <a:pt x="97113" y="1249233"/>
                    <a:pt x="97113" y="1245465"/>
                  </a:cubicBezTo>
                  <a:cubicBezTo>
                    <a:pt x="97113" y="1241698"/>
                    <a:pt x="117453" y="1226628"/>
                    <a:pt x="120481" y="1224362"/>
                  </a:cubicBezTo>
                  <a:cubicBezTo>
                    <a:pt x="123486" y="1222097"/>
                    <a:pt x="127253" y="1229633"/>
                    <a:pt x="131021" y="1231135"/>
                  </a:cubicBezTo>
                  <a:cubicBezTo>
                    <a:pt x="134789" y="1232637"/>
                    <a:pt x="149097" y="1231135"/>
                    <a:pt x="152124" y="1229633"/>
                  </a:cubicBezTo>
                  <a:cubicBezTo>
                    <a:pt x="155129" y="1228130"/>
                    <a:pt x="162665" y="1220594"/>
                    <a:pt x="164190" y="1218329"/>
                  </a:cubicBezTo>
                  <a:cubicBezTo>
                    <a:pt x="165693" y="1216064"/>
                    <a:pt x="170963" y="1208529"/>
                    <a:pt x="170223" y="1204762"/>
                  </a:cubicBezTo>
                  <a:cubicBezTo>
                    <a:pt x="169483" y="1200994"/>
                    <a:pt x="161925" y="1194961"/>
                    <a:pt x="156655" y="1192695"/>
                  </a:cubicBezTo>
                  <a:cubicBezTo>
                    <a:pt x="151385" y="1190430"/>
                    <a:pt x="137054" y="1183658"/>
                    <a:pt x="132547" y="1179891"/>
                  </a:cubicBezTo>
                  <a:cubicBezTo>
                    <a:pt x="128016" y="1176123"/>
                    <a:pt x="115974" y="1178388"/>
                    <a:pt x="111444" y="1179128"/>
                  </a:cubicBezTo>
                  <a:cubicBezTo>
                    <a:pt x="106913" y="1179891"/>
                    <a:pt x="106173" y="1188165"/>
                    <a:pt x="106173" y="1188165"/>
                  </a:cubicBezTo>
                  <a:cubicBezTo>
                    <a:pt x="106173" y="1188165"/>
                    <a:pt x="82805" y="1171592"/>
                    <a:pt x="79037" y="1167824"/>
                  </a:cubicBezTo>
                  <a:cubicBezTo>
                    <a:pt x="75269" y="1164057"/>
                    <a:pt x="78274" y="1128646"/>
                    <a:pt x="78274" y="1128646"/>
                  </a:cubicBezTo>
                  <a:cubicBezTo>
                    <a:pt x="78274" y="1128646"/>
                    <a:pt x="97875" y="1131651"/>
                    <a:pt x="103885" y="1133176"/>
                  </a:cubicBezTo>
                  <a:cubicBezTo>
                    <a:pt x="109918" y="1134679"/>
                    <a:pt x="118193" y="1118869"/>
                    <a:pt x="120458" y="1115841"/>
                  </a:cubicBezTo>
                  <a:cubicBezTo>
                    <a:pt x="122723" y="1112836"/>
                    <a:pt x="118193" y="1086462"/>
                    <a:pt x="117453" y="1082695"/>
                  </a:cubicBezTo>
                  <a:cubicBezTo>
                    <a:pt x="116691" y="1078927"/>
                    <a:pt x="98615" y="1081192"/>
                    <a:pt x="92582" y="1080430"/>
                  </a:cubicBezTo>
                  <a:cubicBezTo>
                    <a:pt x="86549" y="1079667"/>
                    <a:pt x="58674" y="1078165"/>
                    <a:pt x="52641" y="1077425"/>
                  </a:cubicBezTo>
                  <a:cubicBezTo>
                    <a:pt x="46608" y="1076662"/>
                    <a:pt x="39836" y="1081955"/>
                    <a:pt x="39836" y="1081955"/>
                  </a:cubicBezTo>
                  <a:cubicBezTo>
                    <a:pt x="39836" y="1081955"/>
                    <a:pt x="35305" y="1069150"/>
                    <a:pt x="34566" y="1065382"/>
                  </a:cubicBezTo>
                  <a:cubicBezTo>
                    <a:pt x="33803" y="1061615"/>
                    <a:pt x="23262" y="1060112"/>
                    <a:pt x="23262" y="1060112"/>
                  </a:cubicBezTo>
                  <a:cubicBezTo>
                    <a:pt x="23262" y="1060112"/>
                    <a:pt x="20997" y="1037507"/>
                    <a:pt x="20258" y="1031473"/>
                  </a:cubicBezTo>
                  <a:cubicBezTo>
                    <a:pt x="19518" y="1025441"/>
                    <a:pt x="16490" y="1017166"/>
                    <a:pt x="14225" y="1011873"/>
                  </a:cubicBezTo>
                  <a:cubicBezTo>
                    <a:pt x="11960" y="1006580"/>
                    <a:pt x="19495" y="993798"/>
                    <a:pt x="20997" y="989267"/>
                  </a:cubicBezTo>
                  <a:cubicBezTo>
                    <a:pt x="22500" y="984737"/>
                    <a:pt x="30798" y="984737"/>
                    <a:pt x="36831" y="983234"/>
                  </a:cubicBezTo>
                  <a:cubicBezTo>
                    <a:pt x="42863" y="981732"/>
                    <a:pt x="43603" y="962131"/>
                    <a:pt x="43603" y="958363"/>
                  </a:cubicBezTo>
                  <a:cubicBezTo>
                    <a:pt x="43603" y="954595"/>
                    <a:pt x="24765" y="948563"/>
                    <a:pt x="17992" y="945558"/>
                  </a:cubicBezTo>
                  <a:cubicBezTo>
                    <a:pt x="11220" y="942553"/>
                    <a:pt x="10458" y="932753"/>
                    <a:pt x="10458" y="932753"/>
                  </a:cubicBezTo>
                  <a:cubicBezTo>
                    <a:pt x="10458" y="932753"/>
                    <a:pt x="25528" y="921450"/>
                    <a:pt x="30798" y="918445"/>
                  </a:cubicBezTo>
                  <a:cubicBezTo>
                    <a:pt x="36068" y="915440"/>
                    <a:pt x="33803" y="910147"/>
                    <a:pt x="33063" y="905640"/>
                  </a:cubicBezTo>
                  <a:cubicBezTo>
                    <a:pt x="32300" y="901109"/>
                    <a:pt x="27793" y="901872"/>
                    <a:pt x="24765" y="901872"/>
                  </a:cubicBezTo>
                  <a:cubicBezTo>
                    <a:pt x="21737" y="901872"/>
                    <a:pt x="19495" y="892072"/>
                    <a:pt x="19495" y="892072"/>
                  </a:cubicBezTo>
                  <a:cubicBezTo>
                    <a:pt x="19495" y="892072"/>
                    <a:pt x="44366" y="883774"/>
                    <a:pt x="48873" y="882271"/>
                  </a:cubicBezTo>
                  <a:cubicBezTo>
                    <a:pt x="53403" y="880769"/>
                    <a:pt x="36068" y="862671"/>
                    <a:pt x="36068" y="862671"/>
                  </a:cubicBezTo>
                  <a:cubicBezTo>
                    <a:pt x="36068" y="862671"/>
                    <a:pt x="43603" y="859666"/>
                    <a:pt x="46608" y="858903"/>
                  </a:cubicBezTo>
                  <a:cubicBezTo>
                    <a:pt x="49613" y="858140"/>
                    <a:pt x="50375" y="855135"/>
                    <a:pt x="50375" y="852130"/>
                  </a:cubicBezTo>
                  <a:cubicBezTo>
                    <a:pt x="50375" y="849125"/>
                    <a:pt x="8169" y="846860"/>
                    <a:pt x="8169" y="846860"/>
                  </a:cubicBezTo>
                  <a:lnTo>
                    <a:pt x="8932" y="837060"/>
                  </a:lnTo>
                  <a:cubicBezTo>
                    <a:pt x="8932" y="837060"/>
                    <a:pt x="23239" y="837823"/>
                    <a:pt x="27770" y="837060"/>
                  </a:cubicBezTo>
                  <a:cubicBezTo>
                    <a:pt x="32300" y="836297"/>
                    <a:pt x="30775" y="834055"/>
                    <a:pt x="31537" y="831027"/>
                  </a:cubicBezTo>
                  <a:cubicBezTo>
                    <a:pt x="32300" y="827999"/>
                    <a:pt x="13462" y="819724"/>
                    <a:pt x="13462" y="819724"/>
                  </a:cubicBezTo>
                  <a:cubicBezTo>
                    <a:pt x="13462" y="819724"/>
                    <a:pt x="20997" y="801649"/>
                    <a:pt x="26267" y="793351"/>
                  </a:cubicBezTo>
                  <a:cubicBezTo>
                    <a:pt x="31537" y="785053"/>
                    <a:pt x="23262" y="753409"/>
                    <a:pt x="22500" y="747376"/>
                  </a:cubicBezTo>
                  <a:cubicBezTo>
                    <a:pt x="21737" y="741344"/>
                    <a:pt x="6666" y="728538"/>
                    <a:pt x="2159" y="724771"/>
                  </a:cubicBezTo>
                  <a:cubicBezTo>
                    <a:pt x="-2371" y="721003"/>
                    <a:pt x="1396" y="720240"/>
                    <a:pt x="2922" y="716473"/>
                  </a:cubicBezTo>
                  <a:cubicBezTo>
                    <a:pt x="4424" y="712705"/>
                    <a:pt x="10458" y="717235"/>
                    <a:pt x="15727" y="717235"/>
                  </a:cubicBezTo>
                  <a:cubicBezTo>
                    <a:pt x="20997" y="717235"/>
                    <a:pt x="22500" y="711965"/>
                    <a:pt x="22500" y="708198"/>
                  </a:cubicBezTo>
                  <a:cubicBezTo>
                    <a:pt x="22500" y="704430"/>
                    <a:pt x="5164" y="693890"/>
                    <a:pt x="5164" y="693890"/>
                  </a:cubicBezTo>
                  <a:cubicBezTo>
                    <a:pt x="5164" y="693890"/>
                    <a:pt x="27007" y="663749"/>
                    <a:pt x="29272" y="658479"/>
                  </a:cubicBezTo>
                  <a:cubicBezTo>
                    <a:pt x="31537" y="653209"/>
                    <a:pt x="34542" y="638878"/>
                    <a:pt x="34542" y="634371"/>
                  </a:cubicBezTo>
                  <a:cubicBezTo>
                    <a:pt x="34542" y="629840"/>
                    <a:pt x="63181" y="626836"/>
                    <a:pt x="63181" y="626836"/>
                  </a:cubicBezTo>
                  <a:cubicBezTo>
                    <a:pt x="63181" y="626836"/>
                    <a:pt x="56408" y="608760"/>
                    <a:pt x="53380" y="599700"/>
                  </a:cubicBezTo>
                  <a:cubicBezTo>
                    <a:pt x="50352" y="590638"/>
                    <a:pt x="57911" y="559018"/>
                    <a:pt x="57911" y="559018"/>
                  </a:cubicBezTo>
                  <a:lnTo>
                    <a:pt x="63181" y="558255"/>
                  </a:lnTo>
                  <a:cubicBezTo>
                    <a:pt x="66186" y="556753"/>
                    <a:pt x="79754" y="544688"/>
                    <a:pt x="82782" y="540180"/>
                  </a:cubicBezTo>
                  <a:cubicBezTo>
                    <a:pt x="85787" y="535650"/>
                    <a:pt x="96350" y="532645"/>
                    <a:pt x="100857" y="531142"/>
                  </a:cubicBezTo>
                  <a:cubicBezTo>
                    <a:pt x="105387" y="529640"/>
                    <a:pt x="103862" y="513807"/>
                    <a:pt x="103862" y="513807"/>
                  </a:cubicBezTo>
                  <a:cubicBezTo>
                    <a:pt x="103862" y="513807"/>
                    <a:pt x="134766" y="491964"/>
                    <a:pt x="140036" y="487433"/>
                  </a:cubicBezTo>
                  <a:cubicBezTo>
                    <a:pt x="145306" y="482903"/>
                    <a:pt x="159636" y="474628"/>
                    <a:pt x="164144" y="473126"/>
                  </a:cubicBezTo>
                  <a:cubicBezTo>
                    <a:pt x="168675" y="471623"/>
                    <a:pt x="182982" y="476130"/>
                    <a:pt x="188252" y="476130"/>
                  </a:cubicBezTo>
                  <a:cubicBezTo>
                    <a:pt x="193522" y="476130"/>
                    <a:pt x="207853" y="460297"/>
                    <a:pt x="211620" y="458055"/>
                  </a:cubicBezTo>
                  <a:cubicBezTo>
                    <a:pt x="215388" y="455790"/>
                    <a:pt x="223687" y="452022"/>
                    <a:pt x="228194" y="447515"/>
                  </a:cubicBezTo>
                  <a:cubicBezTo>
                    <a:pt x="232724" y="442985"/>
                    <a:pt x="223663" y="420379"/>
                    <a:pt x="224426" y="414369"/>
                  </a:cubicBezTo>
                  <a:cubicBezTo>
                    <a:pt x="225189" y="408360"/>
                    <a:pt x="243264" y="405332"/>
                    <a:pt x="250037" y="404569"/>
                  </a:cubicBezTo>
                  <a:cubicBezTo>
                    <a:pt x="256809" y="403806"/>
                    <a:pt x="265870" y="401564"/>
                    <a:pt x="269637" y="398536"/>
                  </a:cubicBezTo>
                  <a:cubicBezTo>
                    <a:pt x="273405" y="395508"/>
                    <a:pt x="302783" y="372162"/>
                    <a:pt x="306551" y="371400"/>
                  </a:cubicBezTo>
                  <a:cubicBezTo>
                    <a:pt x="310319" y="370637"/>
                    <a:pt x="323124" y="373665"/>
                    <a:pt x="329157" y="375167"/>
                  </a:cubicBezTo>
                  <a:cubicBezTo>
                    <a:pt x="335190" y="376670"/>
                    <a:pt x="342725" y="373665"/>
                    <a:pt x="344990" y="369897"/>
                  </a:cubicBezTo>
                  <a:cubicBezTo>
                    <a:pt x="347255" y="366130"/>
                    <a:pt x="365330" y="328454"/>
                    <a:pt x="367595" y="322420"/>
                  </a:cubicBezTo>
                  <a:cubicBezTo>
                    <a:pt x="369861" y="316388"/>
                    <a:pt x="374368" y="311118"/>
                    <a:pt x="378899" y="305085"/>
                  </a:cubicBezTo>
                  <a:cubicBezTo>
                    <a:pt x="383429" y="299052"/>
                    <a:pt x="384931" y="277209"/>
                    <a:pt x="384931" y="273442"/>
                  </a:cubicBezTo>
                  <a:cubicBezTo>
                    <a:pt x="384931" y="269674"/>
                    <a:pt x="420342" y="238770"/>
                    <a:pt x="424110" y="232761"/>
                  </a:cubicBezTo>
                  <a:cubicBezTo>
                    <a:pt x="427878" y="226751"/>
                    <a:pt x="431645" y="227491"/>
                    <a:pt x="433911" y="227491"/>
                  </a:cubicBezTo>
                  <a:cubicBezTo>
                    <a:pt x="436176" y="227491"/>
                    <a:pt x="439181" y="219192"/>
                    <a:pt x="439943" y="213183"/>
                  </a:cubicBezTo>
                  <a:cubicBezTo>
                    <a:pt x="440706" y="207150"/>
                    <a:pt x="445976" y="210178"/>
                    <a:pt x="450483" y="210178"/>
                  </a:cubicBezTo>
                  <a:cubicBezTo>
                    <a:pt x="455014" y="210178"/>
                    <a:pt x="455753" y="211680"/>
                    <a:pt x="456516" y="215448"/>
                  </a:cubicBezTo>
                  <a:cubicBezTo>
                    <a:pt x="457279" y="219216"/>
                    <a:pt x="463289" y="216950"/>
                    <a:pt x="467056" y="216211"/>
                  </a:cubicBezTo>
                  <a:cubicBezTo>
                    <a:pt x="470824" y="215448"/>
                    <a:pt x="476094" y="203405"/>
                    <a:pt x="476094" y="198136"/>
                  </a:cubicBezTo>
                  <a:cubicBezTo>
                    <a:pt x="476094" y="192866"/>
                    <a:pt x="482866" y="174027"/>
                    <a:pt x="484392" y="170260"/>
                  </a:cubicBezTo>
                  <a:cubicBezTo>
                    <a:pt x="485895" y="166492"/>
                    <a:pt x="494192" y="164990"/>
                    <a:pt x="497960" y="161222"/>
                  </a:cubicBezTo>
                  <a:cubicBezTo>
                    <a:pt x="501727" y="157454"/>
                    <a:pt x="505495" y="135611"/>
                    <a:pt x="506998" y="128076"/>
                  </a:cubicBezTo>
                  <a:cubicBezTo>
                    <a:pt x="508500" y="120541"/>
                    <a:pt x="515296" y="103205"/>
                    <a:pt x="517538" y="97172"/>
                  </a:cubicBezTo>
                  <a:cubicBezTo>
                    <a:pt x="519780" y="91140"/>
                    <a:pt x="513008" y="82102"/>
                    <a:pt x="513008" y="79097"/>
                  </a:cubicBezTo>
                  <a:cubicBezTo>
                    <a:pt x="513008" y="76092"/>
                    <a:pt x="515273" y="69297"/>
                    <a:pt x="518278" y="65529"/>
                  </a:cubicBezTo>
                  <a:cubicBezTo>
                    <a:pt x="521283" y="61762"/>
                    <a:pt x="522045" y="42160"/>
                    <a:pt x="522045" y="39918"/>
                  </a:cubicBezTo>
                  <a:cubicBezTo>
                    <a:pt x="522068" y="37699"/>
                    <a:pt x="526598" y="29402"/>
                    <a:pt x="527338" y="25634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0F4C4B00-D24D-42B5-B78A-79DCAA6AD527}"/>
                </a:ext>
              </a:extLst>
            </p:cNvPr>
            <p:cNvSpPr/>
            <p:nvPr/>
          </p:nvSpPr>
          <p:spPr>
            <a:xfrm>
              <a:off x="5978648" y="5137582"/>
              <a:ext cx="1814422" cy="1563833"/>
            </a:xfrm>
            <a:custGeom>
              <a:avLst/>
              <a:gdLst>
                <a:gd name="connsiteX0" fmla="*/ 666061 w 1814422"/>
                <a:gd name="connsiteY0" fmla="*/ 16573 h 1563833"/>
                <a:gd name="connsiteX1" fmla="*/ 686401 w 1814422"/>
                <a:gd name="connsiteY1" fmla="*/ 0 h 1563833"/>
                <a:gd name="connsiteX2" fmla="*/ 706002 w 1814422"/>
                <a:gd name="connsiteY2" fmla="*/ 3768 h 1563833"/>
                <a:gd name="connsiteX3" fmla="*/ 712774 w 1814422"/>
                <a:gd name="connsiteY3" fmla="*/ 9800 h 1563833"/>
                <a:gd name="connsiteX4" fmla="*/ 725580 w 1814422"/>
                <a:gd name="connsiteY4" fmla="*/ 7535 h 1563833"/>
                <a:gd name="connsiteX5" fmla="*/ 735380 w 1814422"/>
                <a:gd name="connsiteY5" fmla="*/ 16573 h 1563833"/>
                <a:gd name="connsiteX6" fmla="*/ 746683 w 1814422"/>
                <a:gd name="connsiteY6" fmla="*/ 3768 h 1563833"/>
                <a:gd name="connsiteX7" fmla="*/ 776061 w 1814422"/>
                <a:gd name="connsiteY7" fmla="*/ 15071 h 1563833"/>
                <a:gd name="connsiteX8" fmla="*/ 779066 w 1814422"/>
                <a:gd name="connsiteY8" fmla="*/ 18076 h 1563833"/>
                <a:gd name="connsiteX9" fmla="*/ 773796 w 1814422"/>
                <a:gd name="connsiteY9" fmla="*/ 30141 h 1563833"/>
                <a:gd name="connsiteX10" fmla="*/ 794899 w 1814422"/>
                <a:gd name="connsiteY10" fmla="*/ 34671 h 1563833"/>
                <a:gd name="connsiteX11" fmla="*/ 809970 w 1814422"/>
                <a:gd name="connsiteY11" fmla="*/ 31666 h 1563833"/>
                <a:gd name="connsiteX12" fmla="*/ 828045 w 1814422"/>
                <a:gd name="connsiteY12" fmla="*/ 36937 h 1563833"/>
                <a:gd name="connsiteX13" fmla="*/ 851414 w 1814422"/>
                <a:gd name="connsiteY13" fmla="*/ 21866 h 1563833"/>
                <a:gd name="connsiteX14" fmla="*/ 873257 w 1814422"/>
                <a:gd name="connsiteY14" fmla="*/ 33169 h 1563833"/>
                <a:gd name="connsiteX15" fmla="*/ 880792 w 1814422"/>
                <a:gd name="connsiteY15" fmla="*/ 40704 h 1563833"/>
                <a:gd name="connsiteX16" fmla="*/ 894360 w 1814422"/>
                <a:gd name="connsiteY16" fmla="*/ 45235 h 1563833"/>
                <a:gd name="connsiteX17" fmla="*/ 901132 w 1814422"/>
                <a:gd name="connsiteY17" fmla="*/ 53533 h 1563833"/>
                <a:gd name="connsiteX18" fmla="*/ 911673 w 1814422"/>
                <a:gd name="connsiteY18" fmla="*/ 55798 h 1563833"/>
                <a:gd name="connsiteX19" fmla="*/ 910910 w 1814422"/>
                <a:gd name="connsiteY19" fmla="*/ 70869 h 1563833"/>
                <a:gd name="connsiteX20" fmla="*/ 907905 w 1814422"/>
                <a:gd name="connsiteY20" fmla="*/ 83674 h 1563833"/>
                <a:gd name="connsiteX21" fmla="*/ 908668 w 1814422"/>
                <a:gd name="connsiteY21" fmla="*/ 97982 h 1563833"/>
                <a:gd name="connsiteX22" fmla="*/ 925241 w 1814422"/>
                <a:gd name="connsiteY22" fmla="*/ 107782 h 1563833"/>
                <a:gd name="connsiteX23" fmla="*/ 926743 w 1814422"/>
                <a:gd name="connsiteY23" fmla="*/ 122853 h 1563833"/>
                <a:gd name="connsiteX24" fmla="*/ 937283 w 1814422"/>
                <a:gd name="connsiteY24" fmla="*/ 134918 h 1563833"/>
                <a:gd name="connsiteX25" fmla="*/ 942553 w 1814422"/>
                <a:gd name="connsiteY25" fmla="*/ 142453 h 1563833"/>
                <a:gd name="connsiteX26" fmla="*/ 950851 w 1814422"/>
                <a:gd name="connsiteY26" fmla="*/ 150751 h 1563833"/>
                <a:gd name="connsiteX27" fmla="*/ 949349 w 1814422"/>
                <a:gd name="connsiteY27" fmla="*/ 163557 h 1563833"/>
                <a:gd name="connsiteX28" fmla="*/ 962917 w 1814422"/>
                <a:gd name="connsiteY28" fmla="*/ 170329 h 1563833"/>
                <a:gd name="connsiteX29" fmla="*/ 955382 w 1814422"/>
                <a:gd name="connsiteY29" fmla="*/ 183134 h 1563833"/>
                <a:gd name="connsiteX30" fmla="*/ 941813 w 1814422"/>
                <a:gd name="connsiteY30" fmla="*/ 185399 h 1563833"/>
                <a:gd name="connsiteX31" fmla="*/ 930511 w 1814422"/>
                <a:gd name="connsiteY31" fmla="*/ 192172 h 1563833"/>
                <a:gd name="connsiteX32" fmla="*/ 935041 w 1814422"/>
                <a:gd name="connsiteY32" fmla="*/ 203475 h 1563833"/>
                <a:gd name="connsiteX33" fmla="*/ 920733 w 1814422"/>
                <a:gd name="connsiteY33" fmla="*/ 224578 h 1563833"/>
                <a:gd name="connsiteX34" fmla="*/ 930534 w 1814422"/>
                <a:gd name="connsiteY34" fmla="*/ 229109 h 1563833"/>
                <a:gd name="connsiteX35" fmla="*/ 940334 w 1814422"/>
                <a:gd name="connsiteY35" fmla="*/ 223839 h 1563833"/>
                <a:gd name="connsiteX36" fmla="*/ 951637 w 1814422"/>
                <a:gd name="connsiteY36" fmla="*/ 226844 h 1563833"/>
                <a:gd name="connsiteX37" fmla="*/ 958410 w 1814422"/>
                <a:gd name="connsiteY37" fmla="*/ 242677 h 1563833"/>
                <a:gd name="connsiteX38" fmla="*/ 968950 w 1814422"/>
                <a:gd name="connsiteY38" fmla="*/ 246444 h 1563833"/>
                <a:gd name="connsiteX39" fmla="*/ 963680 w 1814422"/>
                <a:gd name="connsiteY39" fmla="*/ 257747 h 1563833"/>
                <a:gd name="connsiteX40" fmla="*/ 975745 w 1814422"/>
                <a:gd name="connsiteY40" fmla="*/ 262277 h 1563833"/>
                <a:gd name="connsiteX41" fmla="*/ 959912 w 1814422"/>
                <a:gd name="connsiteY41" fmla="*/ 284121 h 1563833"/>
                <a:gd name="connsiteX42" fmla="*/ 964442 w 1814422"/>
                <a:gd name="connsiteY42" fmla="*/ 290153 h 1563833"/>
                <a:gd name="connsiteX43" fmla="*/ 977248 w 1814422"/>
                <a:gd name="connsiteY43" fmla="*/ 293921 h 1563833"/>
                <a:gd name="connsiteX44" fmla="*/ 987788 w 1814422"/>
                <a:gd name="connsiteY44" fmla="*/ 311996 h 1563833"/>
                <a:gd name="connsiteX45" fmla="*/ 998328 w 1814422"/>
                <a:gd name="connsiteY45" fmla="*/ 312759 h 1563833"/>
                <a:gd name="connsiteX46" fmla="*/ 996825 w 1814422"/>
                <a:gd name="connsiteY46" fmla="*/ 323299 h 1563833"/>
                <a:gd name="connsiteX47" fmla="*/ 984020 w 1814422"/>
                <a:gd name="connsiteY47" fmla="*/ 336867 h 1563833"/>
                <a:gd name="connsiteX48" fmla="*/ 991555 w 1814422"/>
                <a:gd name="connsiteY48" fmla="*/ 352701 h 1563833"/>
                <a:gd name="connsiteX49" fmla="*/ 1016426 w 1814422"/>
                <a:gd name="connsiteY49" fmla="*/ 350436 h 1563833"/>
                <a:gd name="connsiteX50" fmla="*/ 1018691 w 1814422"/>
                <a:gd name="connsiteY50" fmla="*/ 370776 h 1563833"/>
                <a:gd name="connsiteX51" fmla="*/ 1030757 w 1814422"/>
                <a:gd name="connsiteY51" fmla="*/ 367008 h 1563833"/>
                <a:gd name="connsiteX52" fmla="*/ 1047330 w 1814422"/>
                <a:gd name="connsiteY52" fmla="*/ 367771 h 1563833"/>
                <a:gd name="connsiteX53" fmla="*/ 1058633 w 1814422"/>
                <a:gd name="connsiteY53" fmla="*/ 375306 h 1563833"/>
                <a:gd name="connsiteX54" fmla="*/ 1060135 w 1814422"/>
                <a:gd name="connsiteY54" fmla="*/ 362501 h 1563833"/>
                <a:gd name="connsiteX55" fmla="*/ 1083504 w 1814422"/>
                <a:gd name="connsiteY55" fmla="*/ 373804 h 1563833"/>
                <a:gd name="connsiteX56" fmla="*/ 1101579 w 1814422"/>
                <a:gd name="connsiteY56" fmla="*/ 376069 h 1563833"/>
                <a:gd name="connsiteX57" fmla="*/ 1121180 w 1814422"/>
                <a:gd name="connsiteY57" fmla="*/ 362501 h 1563833"/>
                <a:gd name="connsiteX58" fmla="*/ 1131720 w 1814422"/>
                <a:gd name="connsiteY58" fmla="*/ 373804 h 1563833"/>
                <a:gd name="connsiteX59" fmla="*/ 1137753 w 1814422"/>
                <a:gd name="connsiteY59" fmla="*/ 376069 h 1563833"/>
                <a:gd name="connsiteX60" fmla="*/ 1149056 w 1814422"/>
                <a:gd name="connsiteY60" fmla="*/ 361761 h 1563833"/>
                <a:gd name="connsiteX61" fmla="*/ 1170159 w 1814422"/>
                <a:gd name="connsiteY61" fmla="*/ 361761 h 1563833"/>
                <a:gd name="connsiteX62" fmla="*/ 1173164 w 1814422"/>
                <a:gd name="connsiteY62" fmla="*/ 352724 h 1563833"/>
                <a:gd name="connsiteX63" fmla="*/ 1182202 w 1814422"/>
                <a:gd name="connsiteY63" fmla="*/ 351221 h 1563833"/>
                <a:gd name="connsiteX64" fmla="*/ 1191240 w 1814422"/>
                <a:gd name="connsiteY64" fmla="*/ 355752 h 1563833"/>
                <a:gd name="connsiteX65" fmla="*/ 1210078 w 1814422"/>
                <a:gd name="connsiteY65" fmla="*/ 356514 h 1563833"/>
                <a:gd name="connsiteX66" fmla="*/ 1218376 w 1814422"/>
                <a:gd name="connsiteY66" fmla="*/ 340681 h 1563833"/>
                <a:gd name="connsiteX67" fmla="*/ 1235712 w 1814422"/>
                <a:gd name="connsiteY67" fmla="*/ 330141 h 1563833"/>
                <a:gd name="connsiteX68" fmla="*/ 1253787 w 1814422"/>
                <a:gd name="connsiteY68" fmla="*/ 314308 h 1563833"/>
                <a:gd name="connsiteX69" fmla="*/ 1256791 w 1814422"/>
                <a:gd name="connsiteY69" fmla="*/ 290200 h 1563833"/>
                <a:gd name="connsiteX70" fmla="*/ 1271099 w 1814422"/>
                <a:gd name="connsiteY70" fmla="*/ 277394 h 1563833"/>
                <a:gd name="connsiteX71" fmla="*/ 1284667 w 1814422"/>
                <a:gd name="connsiteY71" fmla="*/ 273627 h 1563833"/>
                <a:gd name="connsiteX72" fmla="*/ 1291440 w 1814422"/>
                <a:gd name="connsiteY72" fmla="*/ 262324 h 1563833"/>
                <a:gd name="connsiteX73" fmla="*/ 1307273 w 1814422"/>
                <a:gd name="connsiteY73" fmla="*/ 249518 h 1563833"/>
                <a:gd name="connsiteX74" fmla="*/ 1338917 w 1814422"/>
                <a:gd name="connsiteY74" fmla="*/ 260821 h 1563833"/>
                <a:gd name="connsiteX75" fmla="*/ 1349457 w 1814422"/>
                <a:gd name="connsiteY75" fmla="*/ 241983 h 1563833"/>
                <a:gd name="connsiteX76" fmla="*/ 1365290 w 1814422"/>
                <a:gd name="connsiteY76" fmla="*/ 236713 h 1563833"/>
                <a:gd name="connsiteX77" fmla="*/ 1378858 w 1814422"/>
                <a:gd name="connsiteY77" fmla="*/ 230680 h 1563833"/>
                <a:gd name="connsiteX78" fmla="*/ 1407496 w 1814422"/>
                <a:gd name="connsiteY78" fmla="*/ 231443 h 1563833"/>
                <a:gd name="connsiteX79" fmla="*/ 1430102 w 1814422"/>
                <a:gd name="connsiteY79" fmla="*/ 216373 h 1563833"/>
                <a:gd name="connsiteX80" fmla="*/ 1454211 w 1814422"/>
                <a:gd name="connsiteY80" fmla="*/ 214108 h 1563833"/>
                <a:gd name="connsiteX81" fmla="*/ 1475314 w 1814422"/>
                <a:gd name="connsiteY81" fmla="*/ 204307 h 1563833"/>
                <a:gd name="connsiteX82" fmla="*/ 1504692 w 1814422"/>
                <a:gd name="connsiteY82" fmla="*/ 201302 h 1563833"/>
                <a:gd name="connsiteX83" fmla="*/ 1526535 w 1814422"/>
                <a:gd name="connsiteY83" fmla="*/ 183227 h 1563833"/>
                <a:gd name="connsiteX84" fmla="*/ 1541605 w 1814422"/>
                <a:gd name="connsiteY84" fmla="*/ 177194 h 1563833"/>
                <a:gd name="connsiteX85" fmla="*/ 1559681 w 1814422"/>
                <a:gd name="connsiteY85" fmla="*/ 157593 h 1563833"/>
                <a:gd name="connsiteX86" fmla="*/ 1572486 w 1814422"/>
                <a:gd name="connsiteY86" fmla="*/ 156091 h 1563833"/>
                <a:gd name="connsiteX87" fmla="*/ 1589822 w 1814422"/>
                <a:gd name="connsiteY87" fmla="*/ 171924 h 1563833"/>
                <a:gd name="connsiteX88" fmla="*/ 1598120 w 1814422"/>
                <a:gd name="connsiteY88" fmla="*/ 176454 h 1563833"/>
                <a:gd name="connsiteX89" fmla="*/ 1609423 w 1814422"/>
                <a:gd name="connsiteY89" fmla="*/ 155351 h 1563833"/>
                <a:gd name="connsiteX90" fmla="*/ 1635796 w 1814422"/>
                <a:gd name="connsiteY90" fmla="*/ 144048 h 1563833"/>
                <a:gd name="connsiteX91" fmla="*/ 1630526 w 1814422"/>
                <a:gd name="connsiteY91" fmla="*/ 144811 h 1563833"/>
                <a:gd name="connsiteX92" fmla="*/ 1625995 w 1814422"/>
                <a:gd name="connsiteY92" fmla="*/ 185492 h 1563833"/>
                <a:gd name="connsiteX93" fmla="*/ 1635796 w 1814422"/>
                <a:gd name="connsiteY93" fmla="*/ 212628 h 1563833"/>
                <a:gd name="connsiteX94" fmla="*/ 1607158 w 1814422"/>
                <a:gd name="connsiteY94" fmla="*/ 220163 h 1563833"/>
                <a:gd name="connsiteX95" fmla="*/ 1601887 w 1814422"/>
                <a:gd name="connsiteY95" fmla="*/ 244272 h 1563833"/>
                <a:gd name="connsiteX96" fmla="*/ 1577779 w 1814422"/>
                <a:gd name="connsiteY96" fmla="*/ 279683 h 1563833"/>
                <a:gd name="connsiteX97" fmla="*/ 1595115 w 1814422"/>
                <a:gd name="connsiteY97" fmla="*/ 293990 h 1563833"/>
                <a:gd name="connsiteX98" fmla="*/ 1588342 w 1814422"/>
                <a:gd name="connsiteY98" fmla="*/ 303028 h 1563833"/>
                <a:gd name="connsiteX99" fmla="*/ 1575537 w 1814422"/>
                <a:gd name="connsiteY99" fmla="*/ 302265 h 1563833"/>
                <a:gd name="connsiteX100" fmla="*/ 1574774 w 1814422"/>
                <a:gd name="connsiteY100" fmla="*/ 310563 h 1563833"/>
                <a:gd name="connsiteX101" fmla="*/ 1595115 w 1814422"/>
                <a:gd name="connsiteY101" fmla="*/ 333169 h 1563833"/>
                <a:gd name="connsiteX102" fmla="*/ 1598882 w 1814422"/>
                <a:gd name="connsiteY102" fmla="*/ 379143 h 1563833"/>
                <a:gd name="connsiteX103" fmla="*/ 1586077 w 1814422"/>
                <a:gd name="connsiteY103" fmla="*/ 405516 h 1563833"/>
                <a:gd name="connsiteX104" fmla="*/ 1604153 w 1814422"/>
                <a:gd name="connsiteY104" fmla="*/ 416820 h 1563833"/>
                <a:gd name="connsiteX105" fmla="*/ 1600385 w 1814422"/>
                <a:gd name="connsiteY105" fmla="*/ 422852 h 1563833"/>
                <a:gd name="connsiteX106" fmla="*/ 1581547 w 1814422"/>
                <a:gd name="connsiteY106" fmla="*/ 422852 h 1563833"/>
                <a:gd name="connsiteX107" fmla="*/ 1580784 w 1814422"/>
                <a:gd name="connsiteY107" fmla="*/ 432653 h 1563833"/>
                <a:gd name="connsiteX108" fmla="*/ 1622990 w 1814422"/>
                <a:gd name="connsiteY108" fmla="*/ 437923 h 1563833"/>
                <a:gd name="connsiteX109" fmla="*/ 1619223 w 1814422"/>
                <a:gd name="connsiteY109" fmla="*/ 444696 h 1563833"/>
                <a:gd name="connsiteX110" fmla="*/ 1608683 w 1814422"/>
                <a:gd name="connsiteY110" fmla="*/ 448463 h 1563833"/>
                <a:gd name="connsiteX111" fmla="*/ 1621488 w 1814422"/>
                <a:gd name="connsiteY111" fmla="*/ 468064 h 1563833"/>
                <a:gd name="connsiteX112" fmla="*/ 1592110 w 1814422"/>
                <a:gd name="connsiteY112" fmla="*/ 477864 h 1563833"/>
                <a:gd name="connsiteX113" fmla="*/ 1597380 w 1814422"/>
                <a:gd name="connsiteY113" fmla="*/ 487665 h 1563833"/>
                <a:gd name="connsiteX114" fmla="*/ 1605678 w 1814422"/>
                <a:gd name="connsiteY114" fmla="*/ 491432 h 1563833"/>
                <a:gd name="connsiteX115" fmla="*/ 1603413 w 1814422"/>
                <a:gd name="connsiteY115" fmla="*/ 504238 h 1563833"/>
                <a:gd name="connsiteX116" fmla="*/ 1583073 w 1814422"/>
                <a:gd name="connsiteY116" fmla="*/ 518545 h 1563833"/>
                <a:gd name="connsiteX117" fmla="*/ 1590607 w 1814422"/>
                <a:gd name="connsiteY117" fmla="*/ 531351 h 1563833"/>
                <a:gd name="connsiteX118" fmla="*/ 1616218 w 1814422"/>
                <a:gd name="connsiteY118" fmla="*/ 544156 h 1563833"/>
                <a:gd name="connsiteX119" fmla="*/ 1609446 w 1814422"/>
                <a:gd name="connsiteY119" fmla="*/ 569027 h 1563833"/>
                <a:gd name="connsiteX120" fmla="*/ 1593612 w 1814422"/>
                <a:gd name="connsiteY120" fmla="*/ 575060 h 1563833"/>
                <a:gd name="connsiteX121" fmla="*/ 1586840 w 1814422"/>
                <a:gd name="connsiteY121" fmla="*/ 597666 h 1563833"/>
                <a:gd name="connsiteX122" fmla="*/ 1592873 w 1814422"/>
                <a:gd name="connsiteY122" fmla="*/ 617266 h 1563833"/>
                <a:gd name="connsiteX123" fmla="*/ 1595878 w 1814422"/>
                <a:gd name="connsiteY123" fmla="*/ 645905 h 1563833"/>
                <a:gd name="connsiteX124" fmla="*/ 1607181 w 1814422"/>
                <a:gd name="connsiteY124" fmla="*/ 651175 h 1563833"/>
                <a:gd name="connsiteX125" fmla="*/ 1612451 w 1814422"/>
                <a:gd name="connsiteY125" fmla="*/ 667748 h 1563833"/>
                <a:gd name="connsiteX126" fmla="*/ 1625256 w 1814422"/>
                <a:gd name="connsiteY126" fmla="*/ 663218 h 1563833"/>
                <a:gd name="connsiteX127" fmla="*/ 1665197 w 1814422"/>
                <a:gd name="connsiteY127" fmla="*/ 666222 h 1563833"/>
                <a:gd name="connsiteX128" fmla="*/ 1690068 w 1814422"/>
                <a:gd name="connsiteY128" fmla="*/ 668487 h 1563833"/>
                <a:gd name="connsiteX129" fmla="*/ 1693073 w 1814422"/>
                <a:gd name="connsiteY129" fmla="*/ 701633 h 1563833"/>
                <a:gd name="connsiteX130" fmla="*/ 1676500 w 1814422"/>
                <a:gd name="connsiteY130" fmla="*/ 718969 h 1563833"/>
                <a:gd name="connsiteX131" fmla="*/ 1650890 w 1814422"/>
                <a:gd name="connsiteY131" fmla="*/ 714439 h 1563833"/>
                <a:gd name="connsiteX132" fmla="*/ 1651653 w 1814422"/>
                <a:gd name="connsiteY132" fmla="*/ 753617 h 1563833"/>
                <a:gd name="connsiteX133" fmla="*/ 1678789 w 1814422"/>
                <a:gd name="connsiteY133" fmla="*/ 773958 h 1563833"/>
                <a:gd name="connsiteX134" fmla="*/ 1684059 w 1814422"/>
                <a:gd name="connsiteY134" fmla="*/ 764921 h 1563833"/>
                <a:gd name="connsiteX135" fmla="*/ 1705162 w 1814422"/>
                <a:gd name="connsiteY135" fmla="*/ 765683 h 1563833"/>
                <a:gd name="connsiteX136" fmla="*/ 1729270 w 1814422"/>
                <a:gd name="connsiteY136" fmla="*/ 778488 h 1563833"/>
                <a:gd name="connsiteX137" fmla="*/ 1742838 w 1814422"/>
                <a:gd name="connsiteY137" fmla="*/ 790554 h 1563833"/>
                <a:gd name="connsiteX138" fmla="*/ 1736805 w 1814422"/>
                <a:gd name="connsiteY138" fmla="*/ 804122 h 1563833"/>
                <a:gd name="connsiteX139" fmla="*/ 1724740 w 1814422"/>
                <a:gd name="connsiteY139" fmla="*/ 815425 h 1563833"/>
                <a:gd name="connsiteX140" fmla="*/ 1703636 w 1814422"/>
                <a:gd name="connsiteY140" fmla="*/ 816928 h 1563833"/>
                <a:gd name="connsiteX141" fmla="*/ 1693096 w 1814422"/>
                <a:gd name="connsiteY141" fmla="*/ 810155 h 1563833"/>
                <a:gd name="connsiteX142" fmla="*/ 1669728 w 1814422"/>
                <a:gd name="connsiteY142" fmla="*/ 831258 h 1563833"/>
                <a:gd name="connsiteX143" fmla="*/ 1674258 w 1814422"/>
                <a:gd name="connsiteY143" fmla="*/ 854627 h 1563833"/>
                <a:gd name="connsiteX144" fmla="*/ 1681794 w 1814422"/>
                <a:gd name="connsiteY144" fmla="*/ 872702 h 1563833"/>
                <a:gd name="connsiteX145" fmla="*/ 1702897 w 1814422"/>
                <a:gd name="connsiteY145" fmla="*/ 886270 h 1563833"/>
                <a:gd name="connsiteX146" fmla="*/ 1719469 w 1814422"/>
                <a:gd name="connsiteY146" fmla="*/ 884005 h 1563833"/>
                <a:gd name="connsiteX147" fmla="*/ 1728507 w 1814422"/>
                <a:gd name="connsiteY147" fmla="*/ 890778 h 1563833"/>
                <a:gd name="connsiteX148" fmla="*/ 1731512 w 1814422"/>
                <a:gd name="connsiteY148" fmla="*/ 905085 h 1563833"/>
                <a:gd name="connsiteX149" fmla="*/ 1740550 w 1814422"/>
                <a:gd name="connsiteY149" fmla="*/ 913383 h 1563833"/>
                <a:gd name="connsiteX150" fmla="*/ 1730010 w 1814422"/>
                <a:gd name="connsiteY150" fmla="*/ 934486 h 1563833"/>
                <a:gd name="connsiteX151" fmla="*/ 1751113 w 1814422"/>
                <a:gd name="connsiteY151" fmla="*/ 946552 h 1563833"/>
                <a:gd name="connsiteX152" fmla="*/ 1748108 w 1814422"/>
                <a:gd name="connsiteY152" fmla="*/ 984991 h 1563833"/>
                <a:gd name="connsiteX153" fmla="*/ 1766184 w 1814422"/>
                <a:gd name="connsiteY153" fmla="*/ 1009099 h 1563833"/>
                <a:gd name="connsiteX154" fmla="*/ 1762416 w 1814422"/>
                <a:gd name="connsiteY154" fmla="*/ 1018900 h 1563833"/>
                <a:gd name="connsiteX155" fmla="*/ 1752615 w 1814422"/>
                <a:gd name="connsiteY155" fmla="*/ 1026435 h 1563833"/>
                <a:gd name="connsiteX156" fmla="*/ 1748848 w 1814422"/>
                <a:gd name="connsiteY156" fmla="*/ 1043008 h 1563833"/>
                <a:gd name="connsiteX157" fmla="*/ 1739048 w 1814422"/>
                <a:gd name="connsiteY157" fmla="*/ 1058841 h 1563833"/>
                <a:gd name="connsiteX158" fmla="*/ 1756383 w 1814422"/>
                <a:gd name="connsiteY158" fmla="*/ 1079182 h 1563833"/>
                <a:gd name="connsiteX159" fmla="*/ 1775984 w 1814422"/>
                <a:gd name="connsiteY159" fmla="*/ 1081447 h 1563833"/>
                <a:gd name="connsiteX160" fmla="*/ 1774481 w 1814422"/>
                <a:gd name="connsiteY160" fmla="*/ 1100285 h 1563833"/>
                <a:gd name="connsiteX161" fmla="*/ 1763179 w 1814422"/>
                <a:gd name="connsiteY161" fmla="*/ 1116858 h 1563833"/>
                <a:gd name="connsiteX162" fmla="*/ 1774481 w 1814422"/>
                <a:gd name="connsiteY162" fmla="*/ 1122128 h 1563833"/>
                <a:gd name="connsiteX163" fmla="*/ 1780514 w 1814422"/>
                <a:gd name="connsiteY163" fmla="*/ 1137198 h 1563833"/>
                <a:gd name="connsiteX164" fmla="*/ 1797850 w 1814422"/>
                <a:gd name="connsiteY164" fmla="*/ 1156799 h 1563833"/>
                <a:gd name="connsiteX165" fmla="*/ 1814423 w 1814422"/>
                <a:gd name="connsiteY165" fmla="*/ 1170368 h 1563833"/>
                <a:gd name="connsiteX166" fmla="*/ 1809893 w 1814422"/>
                <a:gd name="connsiteY166" fmla="*/ 1180908 h 1563833"/>
                <a:gd name="connsiteX167" fmla="*/ 1796324 w 1814422"/>
                <a:gd name="connsiteY167" fmla="*/ 1186940 h 1563833"/>
                <a:gd name="connsiteX168" fmla="*/ 1800855 w 1814422"/>
                <a:gd name="connsiteY168" fmla="*/ 1199006 h 1563833"/>
                <a:gd name="connsiteX169" fmla="*/ 1809153 w 1814422"/>
                <a:gd name="connsiteY169" fmla="*/ 1206541 h 1563833"/>
                <a:gd name="connsiteX170" fmla="*/ 1800115 w 1814422"/>
                <a:gd name="connsiteY170" fmla="*/ 1218607 h 1563833"/>
                <a:gd name="connsiteX171" fmla="*/ 1799352 w 1814422"/>
                <a:gd name="connsiteY171" fmla="*/ 1246483 h 1563833"/>
                <a:gd name="connsiteX172" fmla="*/ 1801109 w 1814422"/>
                <a:gd name="connsiteY172" fmla="*/ 1249742 h 1563833"/>
                <a:gd name="connsiteX173" fmla="*/ 1785022 w 1814422"/>
                <a:gd name="connsiteY173" fmla="*/ 1244726 h 1563833"/>
                <a:gd name="connsiteX174" fmla="*/ 1756892 w 1814422"/>
                <a:gd name="connsiteY174" fmla="*/ 1232660 h 1563833"/>
                <a:gd name="connsiteX175" fmla="*/ 1724740 w 1814422"/>
                <a:gd name="connsiteY175" fmla="*/ 1226628 h 1563833"/>
                <a:gd name="connsiteX176" fmla="*/ 1695616 w 1814422"/>
                <a:gd name="connsiteY176" fmla="*/ 1216573 h 1563833"/>
                <a:gd name="connsiteX177" fmla="*/ 1680545 w 1814422"/>
                <a:gd name="connsiteY177" fmla="*/ 1240681 h 1563833"/>
                <a:gd name="connsiteX178" fmla="*/ 1658448 w 1814422"/>
                <a:gd name="connsiteY178" fmla="*/ 1263795 h 1563833"/>
                <a:gd name="connsiteX179" fmla="*/ 1649411 w 1814422"/>
                <a:gd name="connsiteY179" fmla="*/ 1278866 h 1563833"/>
                <a:gd name="connsiteX180" fmla="*/ 1631335 w 1814422"/>
                <a:gd name="connsiteY180" fmla="*/ 1281871 h 1563833"/>
                <a:gd name="connsiteX181" fmla="*/ 1594167 w 1814422"/>
                <a:gd name="connsiteY181" fmla="*/ 1247708 h 1563833"/>
                <a:gd name="connsiteX182" fmla="*/ 1573064 w 1814422"/>
                <a:gd name="connsiteY182" fmla="*/ 1259773 h 1563833"/>
                <a:gd name="connsiteX183" fmla="*/ 1534879 w 1814422"/>
                <a:gd name="connsiteY183" fmla="*/ 1265806 h 1563833"/>
                <a:gd name="connsiteX184" fmla="*/ 1528846 w 1814422"/>
                <a:gd name="connsiteY184" fmla="*/ 1282888 h 1563833"/>
                <a:gd name="connsiteX185" fmla="*/ 1571053 w 1814422"/>
                <a:gd name="connsiteY185" fmla="*/ 1309007 h 1563833"/>
                <a:gd name="connsiteX186" fmla="*/ 1560998 w 1814422"/>
                <a:gd name="connsiteY186" fmla="*/ 1333115 h 1563833"/>
                <a:gd name="connsiteX187" fmla="*/ 1532868 w 1814422"/>
                <a:gd name="connsiteY187" fmla="*/ 1330110 h 1563833"/>
                <a:gd name="connsiteX188" fmla="*/ 1501710 w 1814422"/>
                <a:gd name="connsiteY188" fmla="*/ 1355212 h 1563833"/>
                <a:gd name="connsiteX189" fmla="*/ 1487657 w 1814422"/>
                <a:gd name="connsiteY189" fmla="*/ 1376315 h 1563833"/>
                <a:gd name="connsiteX190" fmla="*/ 1485646 w 1814422"/>
                <a:gd name="connsiteY190" fmla="*/ 1393397 h 1563833"/>
                <a:gd name="connsiteX191" fmla="*/ 1459527 w 1814422"/>
                <a:gd name="connsiteY191" fmla="*/ 1398413 h 1563833"/>
                <a:gd name="connsiteX192" fmla="*/ 1438423 w 1814422"/>
                <a:gd name="connsiteY192" fmla="*/ 1410478 h 1563833"/>
                <a:gd name="connsiteX193" fmla="*/ 1415309 w 1814422"/>
                <a:gd name="connsiteY193" fmla="*/ 1385353 h 1563833"/>
                <a:gd name="connsiteX194" fmla="*/ 1396217 w 1814422"/>
                <a:gd name="connsiteY194" fmla="*/ 1378326 h 1563833"/>
                <a:gd name="connsiteX195" fmla="*/ 1384151 w 1814422"/>
                <a:gd name="connsiteY195" fmla="*/ 1351190 h 1563833"/>
                <a:gd name="connsiteX196" fmla="*/ 1364065 w 1814422"/>
                <a:gd name="connsiteY196" fmla="*/ 1365244 h 1563833"/>
                <a:gd name="connsiteX197" fmla="*/ 1351999 w 1814422"/>
                <a:gd name="connsiteY197" fmla="*/ 1359211 h 1563833"/>
                <a:gd name="connsiteX198" fmla="*/ 1338940 w 1814422"/>
                <a:gd name="connsiteY198" fmla="*/ 1354195 h 1563833"/>
                <a:gd name="connsiteX199" fmla="*/ 1342962 w 1814422"/>
                <a:gd name="connsiteY199" fmla="*/ 1341135 h 1563833"/>
                <a:gd name="connsiteX200" fmla="*/ 1327891 w 1814422"/>
                <a:gd name="connsiteY200" fmla="*/ 1336120 h 1563833"/>
                <a:gd name="connsiteX201" fmla="*/ 1319847 w 1814422"/>
                <a:gd name="connsiteY201" fmla="*/ 1326065 h 1563833"/>
                <a:gd name="connsiteX202" fmla="*/ 1309815 w 1814422"/>
                <a:gd name="connsiteY202" fmla="*/ 1320032 h 1563833"/>
                <a:gd name="connsiteX203" fmla="*/ 1302789 w 1814422"/>
                <a:gd name="connsiteY203" fmla="*/ 1309977 h 1563833"/>
                <a:gd name="connsiteX204" fmla="*/ 1294745 w 1814422"/>
                <a:gd name="connsiteY204" fmla="*/ 1294907 h 1563833"/>
                <a:gd name="connsiteX205" fmla="*/ 1283697 w 1814422"/>
                <a:gd name="connsiteY205" fmla="*/ 1275814 h 1563833"/>
                <a:gd name="connsiteX206" fmla="*/ 1258594 w 1814422"/>
                <a:gd name="connsiteY206" fmla="*/ 1270776 h 1563833"/>
                <a:gd name="connsiteX207" fmla="*/ 1231458 w 1814422"/>
                <a:gd name="connsiteY207" fmla="*/ 1289868 h 1563833"/>
                <a:gd name="connsiteX208" fmla="*/ 1212366 w 1814422"/>
                <a:gd name="connsiteY208" fmla="*/ 1293890 h 1563833"/>
                <a:gd name="connsiteX209" fmla="*/ 1192280 w 1814422"/>
                <a:gd name="connsiteY209" fmla="*/ 1282841 h 1563833"/>
                <a:gd name="connsiteX210" fmla="*/ 1177209 w 1814422"/>
                <a:gd name="connsiteY210" fmla="*/ 1302927 h 1563833"/>
                <a:gd name="connsiteX211" fmla="*/ 1159134 w 1814422"/>
                <a:gd name="connsiteY211" fmla="*/ 1313976 h 1563833"/>
                <a:gd name="connsiteX212" fmla="*/ 1148085 w 1814422"/>
                <a:gd name="connsiteY212" fmla="*/ 1327036 h 1563833"/>
                <a:gd name="connsiteX213" fmla="*/ 1104885 w 1814422"/>
                <a:gd name="connsiteY213" fmla="*/ 1296895 h 1563833"/>
                <a:gd name="connsiteX214" fmla="*/ 1076755 w 1814422"/>
                <a:gd name="connsiteY214" fmla="*/ 1287857 h 1563833"/>
                <a:gd name="connsiteX215" fmla="*/ 1053640 w 1814422"/>
                <a:gd name="connsiteY215" fmla="*/ 1287857 h 1563833"/>
                <a:gd name="connsiteX216" fmla="*/ 1058679 w 1814422"/>
                <a:gd name="connsiteY216" fmla="*/ 1307944 h 1563833"/>
                <a:gd name="connsiteX217" fmla="*/ 1032560 w 1814422"/>
                <a:gd name="connsiteY217" fmla="*/ 1302927 h 1563833"/>
                <a:gd name="connsiteX218" fmla="*/ 1018507 w 1814422"/>
                <a:gd name="connsiteY218" fmla="*/ 1315987 h 1563833"/>
                <a:gd name="connsiteX219" fmla="*/ 1002419 w 1814422"/>
                <a:gd name="connsiteY219" fmla="*/ 1301911 h 1563833"/>
                <a:gd name="connsiteX220" fmla="*/ 988366 w 1814422"/>
                <a:gd name="connsiteY220" fmla="*/ 1304916 h 1563833"/>
                <a:gd name="connsiteX221" fmla="*/ 973295 w 1814422"/>
                <a:gd name="connsiteY221" fmla="*/ 1298882 h 1563833"/>
                <a:gd name="connsiteX222" fmla="*/ 956214 w 1814422"/>
                <a:gd name="connsiteY222" fmla="*/ 1312959 h 1563833"/>
                <a:gd name="connsiteX223" fmla="*/ 966245 w 1814422"/>
                <a:gd name="connsiteY223" fmla="*/ 1321997 h 1563833"/>
                <a:gd name="connsiteX224" fmla="*/ 960213 w 1814422"/>
                <a:gd name="connsiteY224" fmla="*/ 1346105 h 1563833"/>
                <a:gd name="connsiteX225" fmla="*/ 955197 w 1814422"/>
                <a:gd name="connsiteY225" fmla="*/ 1365198 h 1563833"/>
                <a:gd name="connsiteX226" fmla="*/ 940126 w 1814422"/>
                <a:gd name="connsiteY226" fmla="*/ 1357154 h 1563833"/>
                <a:gd name="connsiteX227" fmla="*/ 920040 w 1814422"/>
                <a:gd name="connsiteY227" fmla="*/ 1357154 h 1563833"/>
                <a:gd name="connsiteX228" fmla="*/ 890893 w 1814422"/>
                <a:gd name="connsiteY228" fmla="*/ 1362170 h 1563833"/>
                <a:gd name="connsiteX229" fmla="*/ 857747 w 1814422"/>
                <a:gd name="connsiteY229" fmla="*/ 1374235 h 1563833"/>
                <a:gd name="connsiteX230" fmla="*/ 842677 w 1814422"/>
                <a:gd name="connsiteY230" fmla="*/ 1398343 h 1563833"/>
                <a:gd name="connsiteX231" fmla="*/ 829617 w 1814422"/>
                <a:gd name="connsiteY231" fmla="*/ 1413414 h 1563833"/>
                <a:gd name="connsiteX232" fmla="*/ 817551 w 1814422"/>
                <a:gd name="connsiteY232" fmla="*/ 1406387 h 1563833"/>
                <a:gd name="connsiteX233" fmla="*/ 809507 w 1814422"/>
                <a:gd name="connsiteY233" fmla="*/ 1430495 h 1563833"/>
                <a:gd name="connsiteX234" fmla="*/ 801464 w 1814422"/>
                <a:gd name="connsiteY234" fmla="*/ 1460637 h 1563833"/>
                <a:gd name="connsiteX235" fmla="*/ 789398 w 1814422"/>
                <a:gd name="connsiteY235" fmla="*/ 1475707 h 1563833"/>
                <a:gd name="connsiteX236" fmla="*/ 790415 w 1814422"/>
                <a:gd name="connsiteY236" fmla="*/ 1507859 h 1563833"/>
                <a:gd name="connsiteX237" fmla="*/ 786393 w 1814422"/>
                <a:gd name="connsiteY237" fmla="*/ 1523946 h 1563833"/>
                <a:gd name="connsiteX238" fmla="*/ 783389 w 1814422"/>
                <a:gd name="connsiteY238" fmla="*/ 1543039 h 1563833"/>
                <a:gd name="connsiteX239" fmla="*/ 785399 w 1814422"/>
                <a:gd name="connsiteY239" fmla="*/ 1563125 h 1563833"/>
                <a:gd name="connsiteX240" fmla="*/ 754265 w 1814422"/>
                <a:gd name="connsiteY240" fmla="*/ 1540011 h 1563833"/>
                <a:gd name="connsiteX241" fmla="*/ 731150 w 1814422"/>
                <a:gd name="connsiteY241" fmla="*/ 1534995 h 1563833"/>
                <a:gd name="connsiteX242" fmla="*/ 717097 w 1814422"/>
                <a:gd name="connsiteY242" fmla="*/ 1511881 h 1563833"/>
                <a:gd name="connsiteX243" fmla="*/ 681940 w 1814422"/>
                <a:gd name="connsiteY243" fmla="*/ 1502843 h 1563833"/>
                <a:gd name="connsiteX244" fmla="*/ 650782 w 1814422"/>
                <a:gd name="connsiteY244" fmla="*/ 1492788 h 1563833"/>
                <a:gd name="connsiteX245" fmla="*/ 637722 w 1814422"/>
                <a:gd name="connsiteY245" fmla="*/ 1513891 h 1563833"/>
                <a:gd name="connsiteX246" fmla="*/ 633701 w 1814422"/>
                <a:gd name="connsiteY246" fmla="*/ 1526951 h 1563833"/>
                <a:gd name="connsiteX247" fmla="*/ 593505 w 1814422"/>
                <a:gd name="connsiteY247" fmla="*/ 1548054 h 1563833"/>
                <a:gd name="connsiteX248" fmla="*/ 572402 w 1814422"/>
                <a:gd name="connsiteY248" fmla="*/ 1539017 h 1563833"/>
                <a:gd name="connsiteX249" fmla="*/ 544271 w 1814422"/>
                <a:gd name="connsiteY249" fmla="*/ 1543039 h 1563833"/>
                <a:gd name="connsiteX250" fmla="*/ 529201 w 1814422"/>
                <a:gd name="connsiteY250" fmla="*/ 1509893 h 1563833"/>
                <a:gd name="connsiteX251" fmla="*/ 568380 w 1814422"/>
                <a:gd name="connsiteY251" fmla="*/ 1447600 h 1563833"/>
                <a:gd name="connsiteX252" fmla="*/ 554303 w 1814422"/>
                <a:gd name="connsiteY252" fmla="*/ 1428507 h 1563833"/>
                <a:gd name="connsiteX253" fmla="*/ 556314 w 1814422"/>
                <a:gd name="connsiteY253" fmla="*/ 1394344 h 1563833"/>
                <a:gd name="connsiteX254" fmla="*/ 554303 w 1814422"/>
                <a:gd name="connsiteY254" fmla="*/ 1371230 h 1563833"/>
                <a:gd name="connsiteX255" fmla="*/ 560336 w 1814422"/>
                <a:gd name="connsiteY255" fmla="*/ 1358171 h 1563833"/>
                <a:gd name="connsiteX256" fmla="*/ 552292 w 1814422"/>
                <a:gd name="connsiteY256" fmla="*/ 1330041 h 1563833"/>
                <a:gd name="connsiteX257" fmla="*/ 548270 w 1814422"/>
                <a:gd name="connsiteY257" fmla="*/ 1302905 h 1563833"/>
                <a:gd name="connsiteX258" fmla="*/ 518129 w 1814422"/>
                <a:gd name="connsiteY258" fmla="*/ 1297866 h 1563833"/>
                <a:gd name="connsiteX259" fmla="*/ 479944 w 1814422"/>
                <a:gd name="connsiteY259" fmla="*/ 1323985 h 1563833"/>
                <a:gd name="connsiteX260" fmla="*/ 458841 w 1814422"/>
                <a:gd name="connsiteY260" fmla="*/ 1307897 h 1563833"/>
                <a:gd name="connsiteX261" fmla="*/ 432722 w 1814422"/>
                <a:gd name="connsiteY261" fmla="*/ 1301864 h 1563833"/>
                <a:gd name="connsiteX262" fmla="*/ 436744 w 1814422"/>
                <a:gd name="connsiteY262" fmla="*/ 1275746 h 1563833"/>
                <a:gd name="connsiteX263" fmla="*/ 431728 w 1814422"/>
                <a:gd name="connsiteY263" fmla="*/ 1260675 h 1563833"/>
                <a:gd name="connsiteX264" fmla="*/ 431728 w 1814422"/>
                <a:gd name="connsiteY264" fmla="*/ 1244587 h 1563833"/>
                <a:gd name="connsiteX265" fmla="*/ 422690 w 1814422"/>
                <a:gd name="connsiteY265" fmla="*/ 1237561 h 1563833"/>
                <a:gd name="connsiteX266" fmla="*/ 410625 w 1814422"/>
                <a:gd name="connsiteY266" fmla="*/ 1247615 h 1563833"/>
                <a:gd name="connsiteX267" fmla="*/ 397565 w 1814422"/>
                <a:gd name="connsiteY267" fmla="*/ 1241583 h 1563833"/>
                <a:gd name="connsiteX268" fmla="*/ 380484 w 1814422"/>
                <a:gd name="connsiteY268" fmla="*/ 1230534 h 1563833"/>
                <a:gd name="connsiteX269" fmla="*/ 367424 w 1814422"/>
                <a:gd name="connsiteY269" fmla="*/ 1202404 h 1563833"/>
                <a:gd name="connsiteX270" fmla="*/ 356376 w 1814422"/>
                <a:gd name="connsiteY270" fmla="*/ 1172263 h 1563833"/>
                <a:gd name="connsiteX271" fmla="*/ 349349 w 1814422"/>
                <a:gd name="connsiteY271" fmla="*/ 1145127 h 1563833"/>
                <a:gd name="connsiteX272" fmla="*/ 343316 w 1814422"/>
                <a:gd name="connsiteY272" fmla="*/ 1110964 h 1563833"/>
                <a:gd name="connsiteX273" fmla="*/ 308159 w 1814422"/>
                <a:gd name="connsiteY273" fmla="*/ 1092889 h 1563833"/>
                <a:gd name="connsiteX274" fmla="*/ 301133 w 1814422"/>
                <a:gd name="connsiteY274" fmla="*/ 1074813 h 1563833"/>
                <a:gd name="connsiteX275" fmla="*/ 284051 w 1814422"/>
                <a:gd name="connsiteY275" fmla="*/ 1063764 h 1563833"/>
                <a:gd name="connsiteX276" fmla="*/ 293852 w 1814422"/>
                <a:gd name="connsiteY276" fmla="*/ 1065521 h 1563833"/>
                <a:gd name="connsiteX277" fmla="*/ 300624 w 1814422"/>
                <a:gd name="connsiteY277" fmla="*/ 1048948 h 1563833"/>
                <a:gd name="connsiteX278" fmla="*/ 294591 w 1814422"/>
                <a:gd name="connsiteY278" fmla="*/ 1030110 h 1563833"/>
                <a:gd name="connsiteX279" fmla="*/ 301364 w 1814422"/>
                <a:gd name="connsiteY279" fmla="*/ 1015802 h 1563833"/>
                <a:gd name="connsiteX280" fmla="*/ 292326 w 1814422"/>
                <a:gd name="connsiteY280" fmla="*/ 1006002 h 1563833"/>
                <a:gd name="connsiteX281" fmla="*/ 290824 w 1814422"/>
                <a:gd name="connsiteY281" fmla="*/ 996201 h 1563833"/>
                <a:gd name="connsiteX282" fmla="*/ 268218 w 1814422"/>
                <a:gd name="connsiteY282" fmla="*/ 989429 h 1563833"/>
                <a:gd name="connsiteX283" fmla="*/ 247115 w 1814422"/>
                <a:gd name="connsiteY283" fmla="*/ 1001495 h 1563833"/>
                <a:gd name="connsiteX284" fmla="*/ 243347 w 1814422"/>
                <a:gd name="connsiteY284" fmla="*/ 990954 h 1563833"/>
                <a:gd name="connsiteX285" fmla="*/ 214708 w 1814422"/>
                <a:gd name="connsiteY285" fmla="*/ 974382 h 1563833"/>
                <a:gd name="connsiteX286" fmla="*/ 235812 w 1814422"/>
                <a:gd name="connsiteY286" fmla="*/ 966846 h 1563833"/>
                <a:gd name="connsiteX287" fmla="*/ 244110 w 1814422"/>
                <a:gd name="connsiteY287" fmla="*/ 955544 h 1563833"/>
                <a:gd name="connsiteX288" fmla="*/ 277256 w 1814422"/>
                <a:gd name="connsiteY288" fmla="*/ 930673 h 1563833"/>
                <a:gd name="connsiteX289" fmla="*/ 260683 w 1814422"/>
                <a:gd name="connsiteY289" fmla="*/ 882456 h 1563833"/>
                <a:gd name="connsiteX290" fmla="*/ 247877 w 1814422"/>
                <a:gd name="connsiteY290" fmla="*/ 878689 h 1563833"/>
                <a:gd name="connsiteX291" fmla="*/ 242607 w 1814422"/>
                <a:gd name="connsiteY291" fmla="*/ 891494 h 1563833"/>
                <a:gd name="connsiteX292" fmla="*/ 213969 w 1814422"/>
                <a:gd name="connsiteY292" fmla="*/ 874158 h 1563833"/>
                <a:gd name="connsiteX293" fmla="*/ 195893 w 1814422"/>
                <a:gd name="connsiteY293" fmla="*/ 877926 h 1563833"/>
                <a:gd name="connsiteX294" fmla="*/ 171785 w 1814422"/>
                <a:gd name="connsiteY294" fmla="*/ 870391 h 1563833"/>
                <a:gd name="connsiteX295" fmla="*/ 162748 w 1814422"/>
                <a:gd name="connsiteY295" fmla="*/ 848548 h 1563833"/>
                <a:gd name="connsiteX296" fmla="*/ 157477 w 1814422"/>
                <a:gd name="connsiteY296" fmla="*/ 829709 h 1563833"/>
                <a:gd name="connsiteX297" fmla="*/ 151445 w 1814422"/>
                <a:gd name="connsiteY297" fmla="*/ 810871 h 1563833"/>
                <a:gd name="connsiteX298" fmla="*/ 155975 w 1814422"/>
                <a:gd name="connsiteY298" fmla="*/ 786000 h 1563833"/>
                <a:gd name="connsiteX299" fmla="*/ 129602 w 1814422"/>
                <a:gd name="connsiteY299" fmla="*/ 773195 h 1563833"/>
                <a:gd name="connsiteX300" fmla="*/ 103991 w 1814422"/>
                <a:gd name="connsiteY300" fmla="*/ 771693 h 1563833"/>
                <a:gd name="connsiteX301" fmla="*/ 96456 w 1814422"/>
                <a:gd name="connsiteY301" fmla="*/ 765660 h 1563833"/>
                <a:gd name="connsiteX302" fmla="*/ 83651 w 1814422"/>
                <a:gd name="connsiteY302" fmla="*/ 762655 h 1563833"/>
                <a:gd name="connsiteX303" fmla="*/ 79120 w 1814422"/>
                <a:gd name="connsiteY303" fmla="*/ 776223 h 1563833"/>
                <a:gd name="connsiteX304" fmla="*/ 57277 w 1814422"/>
                <a:gd name="connsiteY304" fmla="*/ 778488 h 1563833"/>
                <a:gd name="connsiteX305" fmla="*/ 55775 w 1814422"/>
                <a:gd name="connsiteY305" fmla="*/ 761916 h 1563833"/>
                <a:gd name="connsiteX306" fmla="*/ 64812 w 1814422"/>
                <a:gd name="connsiteY306" fmla="*/ 748347 h 1563833"/>
                <a:gd name="connsiteX307" fmla="*/ 82148 w 1814422"/>
                <a:gd name="connsiteY307" fmla="*/ 746082 h 1563833"/>
                <a:gd name="connsiteX308" fmla="*/ 86678 w 1814422"/>
                <a:gd name="connsiteY308" fmla="*/ 724979 h 1563833"/>
                <a:gd name="connsiteX309" fmla="*/ 76139 w 1814422"/>
                <a:gd name="connsiteY309" fmla="*/ 712174 h 1563833"/>
                <a:gd name="connsiteX310" fmla="*/ 75376 w 1814422"/>
                <a:gd name="connsiteY310" fmla="*/ 678265 h 1563833"/>
                <a:gd name="connsiteX311" fmla="*/ 78381 w 1814422"/>
                <a:gd name="connsiteY311" fmla="*/ 665460 h 1563833"/>
                <a:gd name="connsiteX312" fmla="*/ 27136 w 1814422"/>
                <a:gd name="connsiteY312" fmla="*/ 683535 h 1563833"/>
                <a:gd name="connsiteX313" fmla="*/ 15071 w 1814422"/>
                <a:gd name="connsiteY313" fmla="*/ 675237 h 1563833"/>
                <a:gd name="connsiteX314" fmla="*/ 4530 w 1814422"/>
                <a:gd name="connsiteY314" fmla="*/ 675237 h 1563833"/>
                <a:gd name="connsiteX315" fmla="*/ 0 w 1814422"/>
                <a:gd name="connsiteY315" fmla="*/ 664697 h 1563833"/>
                <a:gd name="connsiteX316" fmla="*/ 9038 w 1814422"/>
                <a:gd name="connsiteY316" fmla="*/ 660929 h 1563833"/>
                <a:gd name="connsiteX317" fmla="*/ 22606 w 1814422"/>
                <a:gd name="connsiteY317" fmla="*/ 645859 h 1563833"/>
                <a:gd name="connsiteX318" fmla="*/ 16573 w 1814422"/>
                <a:gd name="connsiteY318" fmla="*/ 634556 h 1563833"/>
                <a:gd name="connsiteX319" fmla="*/ 21103 w 1814422"/>
                <a:gd name="connsiteY319" fmla="*/ 627021 h 1563833"/>
                <a:gd name="connsiteX320" fmla="*/ 21866 w 1814422"/>
                <a:gd name="connsiteY320" fmla="*/ 611950 h 1563833"/>
                <a:gd name="connsiteX321" fmla="*/ 35434 w 1814422"/>
                <a:gd name="connsiteY321" fmla="*/ 587842 h 1563833"/>
                <a:gd name="connsiteX322" fmla="*/ 43732 w 1814422"/>
                <a:gd name="connsiteY322" fmla="*/ 566738 h 1563833"/>
                <a:gd name="connsiteX323" fmla="*/ 54272 w 1814422"/>
                <a:gd name="connsiteY323" fmla="*/ 553934 h 1563833"/>
                <a:gd name="connsiteX324" fmla="*/ 63310 w 1814422"/>
                <a:gd name="connsiteY324" fmla="*/ 541128 h 1563833"/>
                <a:gd name="connsiteX325" fmla="*/ 79143 w 1814422"/>
                <a:gd name="connsiteY325" fmla="*/ 539625 h 1563833"/>
                <a:gd name="connsiteX326" fmla="*/ 91949 w 1814422"/>
                <a:gd name="connsiteY326" fmla="*/ 533593 h 1563833"/>
                <a:gd name="connsiteX327" fmla="*/ 108522 w 1814422"/>
                <a:gd name="connsiteY327" fmla="*/ 531328 h 1563833"/>
                <a:gd name="connsiteX328" fmla="*/ 97981 w 1814422"/>
                <a:gd name="connsiteY328" fmla="*/ 517020 h 1563833"/>
                <a:gd name="connsiteX329" fmla="*/ 110047 w 1814422"/>
                <a:gd name="connsiteY329" fmla="*/ 485376 h 1563833"/>
                <a:gd name="connsiteX330" fmla="*/ 119085 w 1814422"/>
                <a:gd name="connsiteY330" fmla="*/ 471069 h 1563833"/>
                <a:gd name="connsiteX331" fmla="*/ 121350 w 1814422"/>
                <a:gd name="connsiteY331" fmla="*/ 456761 h 1563833"/>
                <a:gd name="connsiteX332" fmla="*/ 130388 w 1814422"/>
                <a:gd name="connsiteY332" fmla="*/ 446961 h 1563833"/>
                <a:gd name="connsiteX333" fmla="*/ 132653 w 1814422"/>
                <a:gd name="connsiteY333" fmla="*/ 465799 h 1563833"/>
                <a:gd name="connsiteX334" fmla="*/ 143193 w 1814422"/>
                <a:gd name="connsiteY334" fmla="*/ 464296 h 1563833"/>
                <a:gd name="connsiteX335" fmla="*/ 143956 w 1814422"/>
                <a:gd name="connsiteY335" fmla="*/ 440188 h 1563833"/>
                <a:gd name="connsiteX336" fmla="*/ 162031 w 1814422"/>
                <a:gd name="connsiteY336" fmla="*/ 441691 h 1563833"/>
                <a:gd name="connsiteX337" fmla="*/ 172571 w 1814422"/>
                <a:gd name="connsiteY337" fmla="*/ 440928 h 1563833"/>
                <a:gd name="connsiteX338" fmla="*/ 200447 w 1814422"/>
                <a:gd name="connsiteY338" fmla="*/ 428862 h 1563833"/>
                <a:gd name="connsiteX339" fmla="*/ 202712 w 1814422"/>
                <a:gd name="connsiteY339" fmla="*/ 404754 h 1563833"/>
                <a:gd name="connsiteX340" fmla="*/ 215517 w 1814422"/>
                <a:gd name="connsiteY340" fmla="*/ 402489 h 1563833"/>
                <a:gd name="connsiteX341" fmla="*/ 218522 w 1814422"/>
                <a:gd name="connsiteY341" fmla="*/ 392688 h 1563833"/>
                <a:gd name="connsiteX342" fmla="*/ 199684 w 1814422"/>
                <a:gd name="connsiteY342" fmla="*/ 391925 h 1563833"/>
                <a:gd name="connsiteX343" fmla="*/ 197419 w 1814422"/>
                <a:gd name="connsiteY343" fmla="*/ 381385 h 1563833"/>
                <a:gd name="connsiteX344" fmla="*/ 222290 w 1814422"/>
                <a:gd name="connsiteY344" fmla="*/ 377618 h 1563833"/>
                <a:gd name="connsiteX345" fmla="*/ 245658 w 1814422"/>
                <a:gd name="connsiteY345" fmla="*/ 356514 h 1563833"/>
                <a:gd name="connsiteX346" fmla="*/ 256961 w 1814422"/>
                <a:gd name="connsiteY346" fmla="*/ 356514 h 1563833"/>
                <a:gd name="connsiteX347" fmla="*/ 272032 w 1814422"/>
                <a:gd name="connsiteY347" fmla="*/ 336174 h 1563833"/>
                <a:gd name="connsiteX348" fmla="*/ 249426 w 1814422"/>
                <a:gd name="connsiteY348" fmla="*/ 327876 h 1563833"/>
                <a:gd name="connsiteX349" fmla="*/ 222290 w 1814422"/>
                <a:gd name="connsiteY349" fmla="*/ 324108 h 1563833"/>
                <a:gd name="connsiteX350" fmla="*/ 212489 w 1814422"/>
                <a:gd name="connsiteY350" fmla="*/ 315071 h 1563833"/>
                <a:gd name="connsiteX351" fmla="*/ 186879 w 1814422"/>
                <a:gd name="connsiteY351" fmla="*/ 299237 h 1563833"/>
                <a:gd name="connsiteX352" fmla="*/ 206480 w 1814422"/>
                <a:gd name="connsiteY352" fmla="*/ 290200 h 1563833"/>
                <a:gd name="connsiteX353" fmla="*/ 216280 w 1814422"/>
                <a:gd name="connsiteY353" fmla="*/ 281901 h 1563833"/>
                <a:gd name="connsiteX354" fmla="*/ 231351 w 1814422"/>
                <a:gd name="connsiteY354" fmla="*/ 275869 h 1563833"/>
                <a:gd name="connsiteX355" fmla="*/ 235881 w 1814422"/>
                <a:gd name="connsiteY355" fmla="*/ 267571 h 1563833"/>
                <a:gd name="connsiteX356" fmla="*/ 249449 w 1814422"/>
                <a:gd name="connsiteY356" fmla="*/ 248733 h 1563833"/>
                <a:gd name="connsiteX357" fmla="*/ 244179 w 1814422"/>
                <a:gd name="connsiteY357" fmla="*/ 240435 h 1563833"/>
                <a:gd name="connsiteX358" fmla="*/ 252477 w 1814422"/>
                <a:gd name="connsiteY358" fmla="*/ 227629 h 1563833"/>
                <a:gd name="connsiteX359" fmla="*/ 257008 w 1814422"/>
                <a:gd name="connsiteY359" fmla="*/ 212559 h 1563833"/>
                <a:gd name="connsiteX360" fmla="*/ 284144 w 1814422"/>
                <a:gd name="connsiteY360" fmla="*/ 229894 h 1563833"/>
                <a:gd name="connsiteX361" fmla="*/ 295447 w 1814422"/>
                <a:gd name="connsiteY361" fmla="*/ 223862 h 1563833"/>
                <a:gd name="connsiteX362" fmla="*/ 309754 w 1814422"/>
                <a:gd name="connsiteY362" fmla="*/ 225364 h 1563833"/>
                <a:gd name="connsiteX363" fmla="*/ 317289 w 1814422"/>
                <a:gd name="connsiteY363" fmla="*/ 220834 h 1563833"/>
                <a:gd name="connsiteX364" fmla="*/ 306749 w 1814422"/>
                <a:gd name="connsiteY364" fmla="*/ 212535 h 1563833"/>
                <a:gd name="connsiteX365" fmla="*/ 309754 w 1814422"/>
                <a:gd name="connsiteY365" fmla="*/ 194461 h 1563833"/>
                <a:gd name="connsiteX366" fmla="*/ 294684 w 1814422"/>
                <a:gd name="connsiteY366" fmla="*/ 183920 h 1563833"/>
                <a:gd name="connsiteX367" fmla="*/ 289414 w 1814422"/>
                <a:gd name="connsiteY367" fmla="*/ 171115 h 1563833"/>
                <a:gd name="connsiteX368" fmla="*/ 312782 w 1814422"/>
                <a:gd name="connsiteY368" fmla="*/ 168850 h 1563833"/>
                <a:gd name="connsiteX369" fmla="*/ 311280 w 1814422"/>
                <a:gd name="connsiteY369" fmla="*/ 136444 h 1563833"/>
                <a:gd name="connsiteX370" fmla="*/ 325587 w 1814422"/>
                <a:gd name="connsiteY370" fmla="*/ 133439 h 1563833"/>
                <a:gd name="connsiteX371" fmla="*/ 335388 w 1814422"/>
                <a:gd name="connsiteY371" fmla="*/ 115364 h 1563833"/>
                <a:gd name="connsiteX372" fmla="*/ 355728 w 1814422"/>
                <a:gd name="connsiteY372" fmla="*/ 109331 h 1563833"/>
                <a:gd name="connsiteX373" fmla="*/ 356491 w 1814422"/>
                <a:gd name="connsiteY373" fmla="*/ 119871 h 1563833"/>
                <a:gd name="connsiteX374" fmla="*/ 379860 w 1814422"/>
                <a:gd name="connsiteY374" fmla="*/ 128168 h 1563833"/>
                <a:gd name="connsiteX375" fmla="*/ 386632 w 1814422"/>
                <a:gd name="connsiteY375" fmla="*/ 123638 h 1563833"/>
                <a:gd name="connsiteX376" fmla="*/ 400940 w 1814422"/>
                <a:gd name="connsiteY376" fmla="*/ 129671 h 1563833"/>
                <a:gd name="connsiteX377" fmla="*/ 414508 w 1814422"/>
                <a:gd name="connsiteY377" fmla="*/ 123638 h 1563833"/>
                <a:gd name="connsiteX378" fmla="*/ 432583 w 1814422"/>
                <a:gd name="connsiteY378" fmla="*/ 125141 h 1563833"/>
                <a:gd name="connsiteX379" fmla="*/ 448417 w 1814422"/>
                <a:gd name="connsiteY379" fmla="*/ 115340 h 1563833"/>
                <a:gd name="connsiteX380" fmla="*/ 446151 w 1814422"/>
                <a:gd name="connsiteY380" fmla="*/ 101032 h 1563833"/>
                <a:gd name="connsiteX381" fmla="*/ 461985 w 1814422"/>
                <a:gd name="connsiteY381" fmla="*/ 93497 h 1563833"/>
                <a:gd name="connsiteX382" fmla="*/ 467255 w 1814422"/>
                <a:gd name="connsiteY382" fmla="*/ 82194 h 1563833"/>
                <a:gd name="connsiteX383" fmla="*/ 489861 w 1814422"/>
                <a:gd name="connsiteY383" fmla="*/ 90493 h 1563833"/>
                <a:gd name="connsiteX384" fmla="*/ 540342 w 1814422"/>
                <a:gd name="connsiteY384" fmla="*/ 89730 h 1563833"/>
                <a:gd name="connsiteX385" fmla="*/ 590084 w 1814422"/>
                <a:gd name="connsiteY385" fmla="*/ 93497 h 1563833"/>
                <a:gd name="connsiteX386" fmla="*/ 594614 w 1814422"/>
                <a:gd name="connsiteY386" fmla="*/ 79929 h 1563833"/>
                <a:gd name="connsiteX387" fmla="*/ 625518 w 1814422"/>
                <a:gd name="connsiteY387" fmla="*/ 72394 h 1563833"/>
                <a:gd name="connsiteX388" fmla="*/ 622513 w 1814422"/>
                <a:gd name="connsiteY388" fmla="*/ 52053 h 1563833"/>
                <a:gd name="connsiteX389" fmla="*/ 660952 w 1814422"/>
                <a:gd name="connsiteY389" fmla="*/ 41513 h 1563833"/>
                <a:gd name="connsiteX390" fmla="*/ 676786 w 1814422"/>
                <a:gd name="connsiteY390" fmla="*/ 49048 h 1563833"/>
                <a:gd name="connsiteX391" fmla="*/ 682818 w 1814422"/>
                <a:gd name="connsiteY391" fmla="*/ 43016 h 1563833"/>
                <a:gd name="connsiteX392" fmla="*/ 660975 w 1814422"/>
                <a:gd name="connsiteY392" fmla="*/ 9870 h 1563833"/>
                <a:gd name="connsiteX393" fmla="*/ 666061 w 1814422"/>
                <a:gd name="connsiteY393" fmla="*/ 16573 h 156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814422" h="1563833">
                  <a:moveTo>
                    <a:pt x="666061" y="16573"/>
                  </a:moveTo>
                  <a:cubicBezTo>
                    <a:pt x="666061" y="16573"/>
                    <a:pt x="679629" y="0"/>
                    <a:pt x="686401" y="0"/>
                  </a:cubicBezTo>
                  <a:cubicBezTo>
                    <a:pt x="693174" y="0"/>
                    <a:pt x="704476" y="763"/>
                    <a:pt x="706002" y="3768"/>
                  </a:cubicBezTo>
                  <a:cubicBezTo>
                    <a:pt x="707527" y="6773"/>
                    <a:pt x="708267" y="10540"/>
                    <a:pt x="712774" y="9800"/>
                  </a:cubicBezTo>
                  <a:cubicBezTo>
                    <a:pt x="717282" y="9061"/>
                    <a:pt x="723315" y="5270"/>
                    <a:pt x="725580" y="7535"/>
                  </a:cubicBezTo>
                  <a:cubicBezTo>
                    <a:pt x="727845" y="9800"/>
                    <a:pt x="732352" y="18838"/>
                    <a:pt x="735380" y="16573"/>
                  </a:cubicBezTo>
                  <a:cubicBezTo>
                    <a:pt x="738408" y="14308"/>
                    <a:pt x="742153" y="3768"/>
                    <a:pt x="746683" y="3768"/>
                  </a:cubicBezTo>
                  <a:cubicBezTo>
                    <a:pt x="751213" y="3768"/>
                    <a:pt x="773057" y="12066"/>
                    <a:pt x="776061" y="15071"/>
                  </a:cubicBezTo>
                  <a:cubicBezTo>
                    <a:pt x="779066" y="18076"/>
                    <a:pt x="779066" y="18076"/>
                    <a:pt x="779066" y="18076"/>
                  </a:cubicBezTo>
                  <a:lnTo>
                    <a:pt x="773796" y="30141"/>
                  </a:lnTo>
                  <a:cubicBezTo>
                    <a:pt x="773796" y="30141"/>
                    <a:pt x="789629" y="35411"/>
                    <a:pt x="794899" y="34671"/>
                  </a:cubicBezTo>
                  <a:cubicBezTo>
                    <a:pt x="800169" y="33909"/>
                    <a:pt x="806202" y="30141"/>
                    <a:pt x="809970" y="31666"/>
                  </a:cubicBezTo>
                  <a:cubicBezTo>
                    <a:pt x="813738" y="33169"/>
                    <a:pt x="822775" y="39202"/>
                    <a:pt x="828045" y="36937"/>
                  </a:cubicBezTo>
                  <a:cubicBezTo>
                    <a:pt x="833315" y="34671"/>
                    <a:pt x="846121" y="21104"/>
                    <a:pt x="851414" y="21866"/>
                  </a:cubicBezTo>
                  <a:cubicBezTo>
                    <a:pt x="856684" y="22629"/>
                    <a:pt x="871754" y="29401"/>
                    <a:pt x="873257" y="33169"/>
                  </a:cubicBezTo>
                  <a:cubicBezTo>
                    <a:pt x="874759" y="36937"/>
                    <a:pt x="876261" y="39942"/>
                    <a:pt x="880792" y="40704"/>
                  </a:cubicBezTo>
                  <a:cubicBezTo>
                    <a:pt x="885322" y="41467"/>
                    <a:pt x="892858" y="42207"/>
                    <a:pt x="894360" y="45235"/>
                  </a:cubicBezTo>
                  <a:cubicBezTo>
                    <a:pt x="895863" y="48263"/>
                    <a:pt x="896625" y="53533"/>
                    <a:pt x="901132" y="53533"/>
                  </a:cubicBezTo>
                  <a:cubicBezTo>
                    <a:pt x="905640" y="53533"/>
                    <a:pt x="911673" y="52770"/>
                    <a:pt x="911673" y="55798"/>
                  </a:cubicBezTo>
                  <a:cubicBezTo>
                    <a:pt x="911673" y="58826"/>
                    <a:pt x="912435" y="67864"/>
                    <a:pt x="910910" y="70869"/>
                  </a:cubicBezTo>
                  <a:cubicBezTo>
                    <a:pt x="909384" y="73873"/>
                    <a:pt x="906379" y="78404"/>
                    <a:pt x="907905" y="83674"/>
                  </a:cubicBezTo>
                  <a:cubicBezTo>
                    <a:pt x="909407" y="88944"/>
                    <a:pt x="905640" y="94977"/>
                    <a:pt x="908668" y="97982"/>
                  </a:cubicBezTo>
                  <a:cubicBezTo>
                    <a:pt x="911696" y="100986"/>
                    <a:pt x="924501" y="104754"/>
                    <a:pt x="925241" y="107782"/>
                  </a:cubicBezTo>
                  <a:cubicBezTo>
                    <a:pt x="926003" y="110787"/>
                    <a:pt x="925241" y="120587"/>
                    <a:pt x="926743" y="122853"/>
                  </a:cubicBezTo>
                  <a:cubicBezTo>
                    <a:pt x="928245" y="125118"/>
                    <a:pt x="937283" y="132653"/>
                    <a:pt x="937283" y="134918"/>
                  </a:cubicBezTo>
                  <a:cubicBezTo>
                    <a:pt x="937283" y="137183"/>
                    <a:pt x="939548" y="141691"/>
                    <a:pt x="942553" y="142453"/>
                  </a:cubicBezTo>
                  <a:cubicBezTo>
                    <a:pt x="945558" y="143216"/>
                    <a:pt x="950851" y="146221"/>
                    <a:pt x="950851" y="150751"/>
                  </a:cubicBezTo>
                  <a:cubicBezTo>
                    <a:pt x="950851" y="155282"/>
                    <a:pt x="949349" y="163557"/>
                    <a:pt x="949349" y="163557"/>
                  </a:cubicBezTo>
                  <a:lnTo>
                    <a:pt x="962917" y="170329"/>
                  </a:lnTo>
                  <a:lnTo>
                    <a:pt x="955382" y="183134"/>
                  </a:lnTo>
                  <a:cubicBezTo>
                    <a:pt x="955382" y="183134"/>
                    <a:pt x="945581" y="185399"/>
                    <a:pt x="941813" y="185399"/>
                  </a:cubicBezTo>
                  <a:cubicBezTo>
                    <a:pt x="938046" y="185399"/>
                    <a:pt x="928245" y="184637"/>
                    <a:pt x="930511" y="192172"/>
                  </a:cubicBezTo>
                  <a:cubicBezTo>
                    <a:pt x="932776" y="199708"/>
                    <a:pt x="937283" y="200470"/>
                    <a:pt x="935041" y="203475"/>
                  </a:cubicBezTo>
                  <a:cubicBezTo>
                    <a:pt x="932776" y="206480"/>
                    <a:pt x="920733" y="224578"/>
                    <a:pt x="920733" y="224578"/>
                  </a:cubicBezTo>
                  <a:cubicBezTo>
                    <a:pt x="920733" y="224578"/>
                    <a:pt x="926003" y="231351"/>
                    <a:pt x="930534" y="229109"/>
                  </a:cubicBezTo>
                  <a:cubicBezTo>
                    <a:pt x="935064" y="226844"/>
                    <a:pt x="935064" y="224578"/>
                    <a:pt x="940334" y="223839"/>
                  </a:cubicBezTo>
                  <a:cubicBezTo>
                    <a:pt x="945604" y="223076"/>
                    <a:pt x="950874" y="221574"/>
                    <a:pt x="951637" y="226844"/>
                  </a:cubicBezTo>
                  <a:cubicBezTo>
                    <a:pt x="952400" y="232114"/>
                    <a:pt x="953902" y="242677"/>
                    <a:pt x="958410" y="242677"/>
                  </a:cubicBezTo>
                  <a:cubicBezTo>
                    <a:pt x="962917" y="242677"/>
                    <a:pt x="970475" y="243440"/>
                    <a:pt x="968950" y="246444"/>
                  </a:cubicBezTo>
                  <a:cubicBezTo>
                    <a:pt x="967424" y="249449"/>
                    <a:pt x="961415" y="256985"/>
                    <a:pt x="963680" y="257747"/>
                  </a:cubicBezTo>
                  <a:cubicBezTo>
                    <a:pt x="965945" y="258510"/>
                    <a:pt x="978750" y="258510"/>
                    <a:pt x="975745" y="262277"/>
                  </a:cubicBezTo>
                  <a:cubicBezTo>
                    <a:pt x="972740" y="266045"/>
                    <a:pt x="959912" y="281878"/>
                    <a:pt x="959912" y="284121"/>
                  </a:cubicBezTo>
                  <a:cubicBezTo>
                    <a:pt x="959912" y="286363"/>
                    <a:pt x="960675" y="289390"/>
                    <a:pt x="964442" y="290153"/>
                  </a:cubicBezTo>
                  <a:cubicBezTo>
                    <a:pt x="968210" y="290916"/>
                    <a:pt x="977248" y="291656"/>
                    <a:pt x="977248" y="293921"/>
                  </a:cubicBezTo>
                  <a:cubicBezTo>
                    <a:pt x="977248" y="296186"/>
                    <a:pt x="984020" y="312759"/>
                    <a:pt x="987788" y="311996"/>
                  </a:cubicBezTo>
                  <a:cubicBezTo>
                    <a:pt x="991555" y="311234"/>
                    <a:pt x="997588" y="309731"/>
                    <a:pt x="998328" y="312759"/>
                  </a:cubicBezTo>
                  <a:cubicBezTo>
                    <a:pt x="999091" y="315764"/>
                    <a:pt x="1000593" y="321057"/>
                    <a:pt x="996825" y="323299"/>
                  </a:cubicBezTo>
                  <a:cubicBezTo>
                    <a:pt x="993058" y="325565"/>
                    <a:pt x="984020" y="331597"/>
                    <a:pt x="984020" y="336867"/>
                  </a:cubicBezTo>
                  <a:cubicBezTo>
                    <a:pt x="984020" y="342137"/>
                    <a:pt x="986286" y="353440"/>
                    <a:pt x="991555" y="352701"/>
                  </a:cubicBezTo>
                  <a:cubicBezTo>
                    <a:pt x="996825" y="351938"/>
                    <a:pt x="1016426" y="347431"/>
                    <a:pt x="1016426" y="350436"/>
                  </a:cubicBezTo>
                  <a:cubicBezTo>
                    <a:pt x="1016426" y="353440"/>
                    <a:pt x="1015664" y="372278"/>
                    <a:pt x="1018691" y="370776"/>
                  </a:cubicBezTo>
                  <a:cubicBezTo>
                    <a:pt x="1021696" y="369273"/>
                    <a:pt x="1026990" y="364743"/>
                    <a:pt x="1030757" y="367008"/>
                  </a:cubicBezTo>
                  <a:cubicBezTo>
                    <a:pt x="1034525" y="369273"/>
                    <a:pt x="1045065" y="365506"/>
                    <a:pt x="1047330" y="367771"/>
                  </a:cubicBezTo>
                  <a:cubicBezTo>
                    <a:pt x="1049595" y="370036"/>
                    <a:pt x="1058633" y="379074"/>
                    <a:pt x="1058633" y="375306"/>
                  </a:cubicBezTo>
                  <a:cubicBezTo>
                    <a:pt x="1058633" y="371539"/>
                    <a:pt x="1060135" y="362501"/>
                    <a:pt x="1060135" y="362501"/>
                  </a:cubicBezTo>
                  <a:cubicBezTo>
                    <a:pt x="1060135" y="362501"/>
                    <a:pt x="1078211" y="371539"/>
                    <a:pt x="1083504" y="373804"/>
                  </a:cubicBezTo>
                  <a:cubicBezTo>
                    <a:pt x="1088774" y="376069"/>
                    <a:pt x="1101579" y="376069"/>
                    <a:pt x="1101579" y="376069"/>
                  </a:cubicBezTo>
                  <a:cubicBezTo>
                    <a:pt x="1106110" y="375306"/>
                    <a:pt x="1115887" y="364766"/>
                    <a:pt x="1121180" y="362501"/>
                  </a:cubicBezTo>
                  <a:cubicBezTo>
                    <a:pt x="1126450" y="360236"/>
                    <a:pt x="1130218" y="368534"/>
                    <a:pt x="1131720" y="373804"/>
                  </a:cubicBezTo>
                  <a:cubicBezTo>
                    <a:pt x="1133223" y="379074"/>
                    <a:pt x="1133985" y="378335"/>
                    <a:pt x="1137753" y="376069"/>
                  </a:cubicBezTo>
                  <a:cubicBezTo>
                    <a:pt x="1141521" y="373804"/>
                    <a:pt x="1146051" y="364766"/>
                    <a:pt x="1149056" y="361761"/>
                  </a:cubicBezTo>
                  <a:cubicBezTo>
                    <a:pt x="1152061" y="358756"/>
                    <a:pt x="1164127" y="360999"/>
                    <a:pt x="1170159" y="361761"/>
                  </a:cubicBezTo>
                  <a:cubicBezTo>
                    <a:pt x="1176192" y="362524"/>
                    <a:pt x="1172424" y="357994"/>
                    <a:pt x="1173164" y="352724"/>
                  </a:cubicBezTo>
                  <a:cubicBezTo>
                    <a:pt x="1173927" y="347454"/>
                    <a:pt x="1177695" y="349719"/>
                    <a:pt x="1182202" y="351221"/>
                  </a:cubicBezTo>
                  <a:cubicBezTo>
                    <a:pt x="1186732" y="352724"/>
                    <a:pt x="1185970" y="355752"/>
                    <a:pt x="1191240" y="355752"/>
                  </a:cubicBezTo>
                  <a:cubicBezTo>
                    <a:pt x="1196509" y="355752"/>
                    <a:pt x="1206310" y="356514"/>
                    <a:pt x="1210078" y="356514"/>
                  </a:cubicBezTo>
                  <a:cubicBezTo>
                    <a:pt x="1213845" y="356514"/>
                    <a:pt x="1218376" y="345212"/>
                    <a:pt x="1218376" y="340681"/>
                  </a:cubicBezTo>
                  <a:cubicBezTo>
                    <a:pt x="1218376" y="336151"/>
                    <a:pt x="1229679" y="332383"/>
                    <a:pt x="1235712" y="330141"/>
                  </a:cubicBezTo>
                  <a:cubicBezTo>
                    <a:pt x="1241744" y="327899"/>
                    <a:pt x="1249279" y="318838"/>
                    <a:pt x="1253787" y="314308"/>
                  </a:cubicBezTo>
                  <a:cubicBezTo>
                    <a:pt x="1258317" y="309777"/>
                    <a:pt x="1256052" y="293205"/>
                    <a:pt x="1256791" y="290200"/>
                  </a:cubicBezTo>
                  <a:cubicBezTo>
                    <a:pt x="1257554" y="287195"/>
                    <a:pt x="1268857" y="281901"/>
                    <a:pt x="1271099" y="277394"/>
                  </a:cubicBezTo>
                  <a:cubicBezTo>
                    <a:pt x="1273364" y="272864"/>
                    <a:pt x="1280900" y="275129"/>
                    <a:pt x="1284667" y="273627"/>
                  </a:cubicBezTo>
                  <a:cubicBezTo>
                    <a:pt x="1288435" y="272124"/>
                    <a:pt x="1289938" y="266092"/>
                    <a:pt x="1291440" y="262324"/>
                  </a:cubicBezTo>
                  <a:cubicBezTo>
                    <a:pt x="1292943" y="258556"/>
                    <a:pt x="1303505" y="251784"/>
                    <a:pt x="1307273" y="249518"/>
                  </a:cubicBezTo>
                  <a:cubicBezTo>
                    <a:pt x="1311041" y="247253"/>
                    <a:pt x="1332883" y="257817"/>
                    <a:pt x="1338917" y="260821"/>
                  </a:cubicBezTo>
                  <a:cubicBezTo>
                    <a:pt x="1344950" y="263826"/>
                    <a:pt x="1348717" y="248016"/>
                    <a:pt x="1349457" y="241983"/>
                  </a:cubicBezTo>
                  <a:cubicBezTo>
                    <a:pt x="1350219" y="235951"/>
                    <a:pt x="1359997" y="236713"/>
                    <a:pt x="1365290" y="236713"/>
                  </a:cubicBezTo>
                  <a:cubicBezTo>
                    <a:pt x="1370560" y="236713"/>
                    <a:pt x="1375830" y="233709"/>
                    <a:pt x="1378858" y="230680"/>
                  </a:cubicBezTo>
                  <a:cubicBezTo>
                    <a:pt x="1381886" y="227652"/>
                    <a:pt x="1402226" y="232183"/>
                    <a:pt x="1407496" y="231443"/>
                  </a:cubicBezTo>
                  <a:cubicBezTo>
                    <a:pt x="1412766" y="230680"/>
                    <a:pt x="1426335" y="218638"/>
                    <a:pt x="1430102" y="216373"/>
                  </a:cubicBezTo>
                  <a:cubicBezTo>
                    <a:pt x="1433870" y="214108"/>
                    <a:pt x="1448941" y="214108"/>
                    <a:pt x="1454211" y="214108"/>
                  </a:cubicBezTo>
                  <a:cubicBezTo>
                    <a:pt x="1459480" y="214108"/>
                    <a:pt x="1470044" y="206572"/>
                    <a:pt x="1475314" y="204307"/>
                  </a:cubicBezTo>
                  <a:cubicBezTo>
                    <a:pt x="1480584" y="202042"/>
                    <a:pt x="1499422" y="203544"/>
                    <a:pt x="1504692" y="201302"/>
                  </a:cubicBezTo>
                  <a:cubicBezTo>
                    <a:pt x="1509962" y="199037"/>
                    <a:pt x="1522767" y="186995"/>
                    <a:pt x="1526535" y="183227"/>
                  </a:cubicBezTo>
                  <a:cubicBezTo>
                    <a:pt x="1530303" y="179459"/>
                    <a:pt x="1536335" y="177957"/>
                    <a:pt x="1541605" y="177194"/>
                  </a:cubicBezTo>
                  <a:cubicBezTo>
                    <a:pt x="1546875" y="176431"/>
                    <a:pt x="1557439" y="161361"/>
                    <a:pt x="1559681" y="157593"/>
                  </a:cubicBezTo>
                  <a:cubicBezTo>
                    <a:pt x="1561923" y="153825"/>
                    <a:pt x="1567979" y="156091"/>
                    <a:pt x="1572486" y="156091"/>
                  </a:cubicBezTo>
                  <a:cubicBezTo>
                    <a:pt x="1577016" y="156091"/>
                    <a:pt x="1583026" y="166631"/>
                    <a:pt x="1589822" y="171924"/>
                  </a:cubicBezTo>
                  <a:cubicBezTo>
                    <a:pt x="1596594" y="177194"/>
                    <a:pt x="1595092" y="177194"/>
                    <a:pt x="1598120" y="176454"/>
                  </a:cubicBezTo>
                  <a:cubicBezTo>
                    <a:pt x="1601148" y="175715"/>
                    <a:pt x="1607158" y="160621"/>
                    <a:pt x="1609423" y="155351"/>
                  </a:cubicBezTo>
                  <a:cubicBezTo>
                    <a:pt x="1611688" y="150081"/>
                    <a:pt x="1632791" y="145550"/>
                    <a:pt x="1635796" y="144048"/>
                  </a:cubicBezTo>
                  <a:lnTo>
                    <a:pt x="1630526" y="144811"/>
                  </a:lnTo>
                  <a:cubicBezTo>
                    <a:pt x="1630526" y="144811"/>
                    <a:pt x="1622990" y="176454"/>
                    <a:pt x="1625995" y="185492"/>
                  </a:cubicBezTo>
                  <a:cubicBezTo>
                    <a:pt x="1629000" y="194530"/>
                    <a:pt x="1635796" y="212628"/>
                    <a:pt x="1635796" y="212628"/>
                  </a:cubicBezTo>
                  <a:cubicBezTo>
                    <a:pt x="1635796" y="212628"/>
                    <a:pt x="1607158" y="215633"/>
                    <a:pt x="1607158" y="220163"/>
                  </a:cubicBezTo>
                  <a:cubicBezTo>
                    <a:pt x="1607158" y="224694"/>
                    <a:pt x="1604153" y="239002"/>
                    <a:pt x="1601887" y="244272"/>
                  </a:cubicBezTo>
                  <a:cubicBezTo>
                    <a:pt x="1599622" y="249541"/>
                    <a:pt x="1577779" y="279683"/>
                    <a:pt x="1577779" y="279683"/>
                  </a:cubicBezTo>
                  <a:cubicBezTo>
                    <a:pt x="1577779" y="279683"/>
                    <a:pt x="1595115" y="290223"/>
                    <a:pt x="1595115" y="293990"/>
                  </a:cubicBezTo>
                  <a:cubicBezTo>
                    <a:pt x="1595115" y="297758"/>
                    <a:pt x="1593612" y="303028"/>
                    <a:pt x="1588342" y="303028"/>
                  </a:cubicBezTo>
                  <a:cubicBezTo>
                    <a:pt x="1583073" y="303028"/>
                    <a:pt x="1577040" y="298498"/>
                    <a:pt x="1575537" y="302265"/>
                  </a:cubicBezTo>
                  <a:cubicBezTo>
                    <a:pt x="1574035" y="306033"/>
                    <a:pt x="1570267" y="306796"/>
                    <a:pt x="1574774" y="310563"/>
                  </a:cubicBezTo>
                  <a:cubicBezTo>
                    <a:pt x="1579305" y="314331"/>
                    <a:pt x="1594375" y="327136"/>
                    <a:pt x="1595115" y="333169"/>
                  </a:cubicBezTo>
                  <a:cubicBezTo>
                    <a:pt x="1595854" y="339202"/>
                    <a:pt x="1604153" y="370845"/>
                    <a:pt x="1598882" y="379143"/>
                  </a:cubicBezTo>
                  <a:cubicBezTo>
                    <a:pt x="1593612" y="387441"/>
                    <a:pt x="1586077" y="405516"/>
                    <a:pt x="1586077" y="405516"/>
                  </a:cubicBezTo>
                  <a:cubicBezTo>
                    <a:pt x="1586077" y="405516"/>
                    <a:pt x="1604916" y="413815"/>
                    <a:pt x="1604153" y="416820"/>
                  </a:cubicBezTo>
                  <a:cubicBezTo>
                    <a:pt x="1603390" y="419825"/>
                    <a:pt x="1604916" y="422090"/>
                    <a:pt x="1600385" y="422852"/>
                  </a:cubicBezTo>
                  <a:cubicBezTo>
                    <a:pt x="1595854" y="423615"/>
                    <a:pt x="1581547" y="422852"/>
                    <a:pt x="1581547" y="422852"/>
                  </a:cubicBezTo>
                  <a:lnTo>
                    <a:pt x="1580784" y="432653"/>
                  </a:lnTo>
                  <a:cubicBezTo>
                    <a:pt x="1580784" y="432653"/>
                    <a:pt x="1622990" y="434918"/>
                    <a:pt x="1622990" y="437923"/>
                  </a:cubicBezTo>
                  <a:cubicBezTo>
                    <a:pt x="1622990" y="440928"/>
                    <a:pt x="1622228" y="443956"/>
                    <a:pt x="1619223" y="444696"/>
                  </a:cubicBezTo>
                  <a:cubicBezTo>
                    <a:pt x="1616218" y="445435"/>
                    <a:pt x="1608683" y="448463"/>
                    <a:pt x="1608683" y="448463"/>
                  </a:cubicBezTo>
                  <a:cubicBezTo>
                    <a:pt x="1608683" y="448463"/>
                    <a:pt x="1626019" y="466538"/>
                    <a:pt x="1621488" y="468064"/>
                  </a:cubicBezTo>
                  <a:cubicBezTo>
                    <a:pt x="1616958" y="469566"/>
                    <a:pt x="1592110" y="477864"/>
                    <a:pt x="1592110" y="477864"/>
                  </a:cubicBezTo>
                  <a:cubicBezTo>
                    <a:pt x="1592110" y="477864"/>
                    <a:pt x="1594375" y="487665"/>
                    <a:pt x="1597380" y="487665"/>
                  </a:cubicBezTo>
                  <a:cubicBezTo>
                    <a:pt x="1600385" y="487665"/>
                    <a:pt x="1604916" y="486902"/>
                    <a:pt x="1605678" y="491432"/>
                  </a:cubicBezTo>
                  <a:cubicBezTo>
                    <a:pt x="1606441" y="495963"/>
                    <a:pt x="1608683" y="501233"/>
                    <a:pt x="1603413" y="504238"/>
                  </a:cubicBezTo>
                  <a:cubicBezTo>
                    <a:pt x="1598143" y="507242"/>
                    <a:pt x="1583073" y="518545"/>
                    <a:pt x="1583073" y="518545"/>
                  </a:cubicBezTo>
                  <a:cubicBezTo>
                    <a:pt x="1583073" y="518545"/>
                    <a:pt x="1583835" y="528346"/>
                    <a:pt x="1590607" y="531351"/>
                  </a:cubicBezTo>
                  <a:cubicBezTo>
                    <a:pt x="1597380" y="534356"/>
                    <a:pt x="1616218" y="540388"/>
                    <a:pt x="1616218" y="544156"/>
                  </a:cubicBezTo>
                  <a:cubicBezTo>
                    <a:pt x="1616218" y="547924"/>
                    <a:pt x="1615455" y="567524"/>
                    <a:pt x="1609446" y="569027"/>
                  </a:cubicBezTo>
                  <a:cubicBezTo>
                    <a:pt x="1603413" y="570529"/>
                    <a:pt x="1595138" y="570529"/>
                    <a:pt x="1593612" y="575060"/>
                  </a:cubicBezTo>
                  <a:cubicBezTo>
                    <a:pt x="1592110" y="579590"/>
                    <a:pt x="1584575" y="592395"/>
                    <a:pt x="1586840" y="597666"/>
                  </a:cubicBezTo>
                  <a:cubicBezTo>
                    <a:pt x="1589105" y="602936"/>
                    <a:pt x="1592110" y="611233"/>
                    <a:pt x="1592873" y="617266"/>
                  </a:cubicBezTo>
                  <a:cubicBezTo>
                    <a:pt x="1593636" y="623299"/>
                    <a:pt x="1595878" y="645905"/>
                    <a:pt x="1595878" y="645905"/>
                  </a:cubicBezTo>
                  <a:cubicBezTo>
                    <a:pt x="1595878" y="645905"/>
                    <a:pt x="1606418" y="647407"/>
                    <a:pt x="1607181" y="651175"/>
                  </a:cubicBezTo>
                  <a:cubicBezTo>
                    <a:pt x="1607943" y="654943"/>
                    <a:pt x="1612451" y="667748"/>
                    <a:pt x="1612451" y="667748"/>
                  </a:cubicBezTo>
                  <a:cubicBezTo>
                    <a:pt x="1612451" y="667748"/>
                    <a:pt x="1619223" y="662478"/>
                    <a:pt x="1625256" y="663218"/>
                  </a:cubicBezTo>
                  <a:cubicBezTo>
                    <a:pt x="1631289" y="663980"/>
                    <a:pt x="1659165" y="665483"/>
                    <a:pt x="1665197" y="666222"/>
                  </a:cubicBezTo>
                  <a:cubicBezTo>
                    <a:pt x="1671230" y="666985"/>
                    <a:pt x="1689306" y="664720"/>
                    <a:pt x="1690068" y="668487"/>
                  </a:cubicBezTo>
                  <a:cubicBezTo>
                    <a:pt x="1690831" y="672255"/>
                    <a:pt x="1695338" y="698628"/>
                    <a:pt x="1693073" y="701633"/>
                  </a:cubicBezTo>
                  <a:cubicBezTo>
                    <a:pt x="1690808" y="704638"/>
                    <a:pt x="1682533" y="720471"/>
                    <a:pt x="1676500" y="718969"/>
                  </a:cubicBezTo>
                  <a:cubicBezTo>
                    <a:pt x="1670467" y="717467"/>
                    <a:pt x="1650890" y="714439"/>
                    <a:pt x="1650890" y="714439"/>
                  </a:cubicBezTo>
                  <a:cubicBezTo>
                    <a:pt x="1650890" y="714439"/>
                    <a:pt x="1647885" y="749850"/>
                    <a:pt x="1651653" y="753617"/>
                  </a:cubicBezTo>
                  <a:cubicBezTo>
                    <a:pt x="1655420" y="757385"/>
                    <a:pt x="1678789" y="773958"/>
                    <a:pt x="1678789" y="773958"/>
                  </a:cubicBezTo>
                  <a:cubicBezTo>
                    <a:pt x="1678789" y="773958"/>
                    <a:pt x="1679552" y="765660"/>
                    <a:pt x="1684059" y="764921"/>
                  </a:cubicBezTo>
                  <a:cubicBezTo>
                    <a:pt x="1688589" y="764158"/>
                    <a:pt x="1700631" y="761916"/>
                    <a:pt x="1705162" y="765683"/>
                  </a:cubicBezTo>
                  <a:cubicBezTo>
                    <a:pt x="1709692" y="769451"/>
                    <a:pt x="1724000" y="776223"/>
                    <a:pt x="1729270" y="778488"/>
                  </a:cubicBezTo>
                  <a:cubicBezTo>
                    <a:pt x="1734540" y="780753"/>
                    <a:pt x="1742075" y="786787"/>
                    <a:pt x="1742838" y="790554"/>
                  </a:cubicBezTo>
                  <a:cubicBezTo>
                    <a:pt x="1743601" y="794322"/>
                    <a:pt x="1738308" y="801857"/>
                    <a:pt x="1736805" y="804122"/>
                  </a:cubicBezTo>
                  <a:cubicBezTo>
                    <a:pt x="1735303" y="806387"/>
                    <a:pt x="1727768" y="813923"/>
                    <a:pt x="1724740" y="815425"/>
                  </a:cubicBezTo>
                  <a:cubicBezTo>
                    <a:pt x="1721735" y="816928"/>
                    <a:pt x="1707404" y="818430"/>
                    <a:pt x="1703636" y="816928"/>
                  </a:cubicBezTo>
                  <a:cubicBezTo>
                    <a:pt x="1699869" y="815425"/>
                    <a:pt x="1696101" y="807890"/>
                    <a:pt x="1693096" y="810155"/>
                  </a:cubicBezTo>
                  <a:cubicBezTo>
                    <a:pt x="1690091" y="812420"/>
                    <a:pt x="1669728" y="827490"/>
                    <a:pt x="1669728" y="831258"/>
                  </a:cubicBezTo>
                  <a:cubicBezTo>
                    <a:pt x="1669728" y="835026"/>
                    <a:pt x="1671993" y="847091"/>
                    <a:pt x="1674258" y="854627"/>
                  </a:cubicBezTo>
                  <a:cubicBezTo>
                    <a:pt x="1676523" y="862162"/>
                    <a:pt x="1678789" y="869697"/>
                    <a:pt x="1681794" y="872702"/>
                  </a:cubicBezTo>
                  <a:cubicBezTo>
                    <a:pt x="1684798" y="875707"/>
                    <a:pt x="1698366" y="886270"/>
                    <a:pt x="1702897" y="886270"/>
                  </a:cubicBezTo>
                  <a:cubicBezTo>
                    <a:pt x="1707427" y="886270"/>
                    <a:pt x="1714962" y="883265"/>
                    <a:pt x="1719469" y="884005"/>
                  </a:cubicBezTo>
                  <a:cubicBezTo>
                    <a:pt x="1724000" y="884768"/>
                    <a:pt x="1728507" y="886270"/>
                    <a:pt x="1728507" y="890778"/>
                  </a:cubicBezTo>
                  <a:cubicBezTo>
                    <a:pt x="1728507" y="895308"/>
                    <a:pt x="1727744" y="902080"/>
                    <a:pt x="1731512" y="905085"/>
                  </a:cubicBezTo>
                  <a:cubicBezTo>
                    <a:pt x="1735280" y="908090"/>
                    <a:pt x="1740550" y="911118"/>
                    <a:pt x="1740550" y="913383"/>
                  </a:cubicBezTo>
                  <a:cubicBezTo>
                    <a:pt x="1740550" y="915649"/>
                    <a:pt x="1730010" y="934486"/>
                    <a:pt x="1730010" y="934486"/>
                  </a:cubicBezTo>
                  <a:cubicBezTo>
                    <a:pt x="1730010" y="934486"/>
                    <a:pt x="1751113" y="942022"/>
                    <a:pt x="1751113" y="946552"/>
                  </a:cubicBezTo>
                  <a:cubicBezTo>
                    <a:pt x="1751113" y="951082"/>
                    <a:pt x="1745080" y="980461"/>
                    <a:pt x="1748108" y="984991"/>
                  </a:cubicBezTo>
                  <a:cubicBezTo>
                    <a:pt x="1751113" y="989522"/>
                    <a:pt x="1766184" y="1006094"/>
                    <a:pt x="1766184" y="1009099"/>
                  </a:cubicBezTo>
                  <a:cubicBezTo>
                    <a:pt x="1766184" y="1012104"/>
                    <a:pt x="1764681" y="1018137"/>
                    <a:pt x="1762416" y="1018900"/>
                  </a:cubicBezTo>
                  <a:cubicBezTo>
                    <a:pt x="1760151" y="1019663"/>
                    <a:pt x="1752615" y="1024170"/>
                    <a:pt x="1752615" y="1026435"/>
                  </a:cubicBezTo>
                  <a:cubicBezTo>
                    <a:pt x="1752615" y="1028700"/>
                    <a:pt x="1750350" y="1038501"/>
                    <a:pt x="1748848" y="1043008"/>
                  </a:cubicBezTo>
                  <a:cubicBezTo>
                    <a:pt x="1747345" y="1047538"/>
                    <a:pt x="1739048" y="1058841"/>
                    <a:pt x="1739048" y="1058841"/>
                  </a:cubicBezTo>
                  <a:cubicBezTo>
                    <a:pt x="1739048" y="1058841"/>
                    <a:pt x="1750350" y="1076177"/>
                    <a:pt x="1756383" y="1079182"/>
                  </a:cubicBezTo>
                  <a:cubicBezTo>
                    <a:pt x="1762416" y="1082186"/>
                    <a:pt x="1775984" y="1081447"/>
                    <a:pt x="1775984" y="1081447"/>
                  </a:cubicBezTo>
                  <a:cubicBezTo>
                    <a:pt x="1775984" y="1081447"/>
                    <a:pt x="1776747" y="1095755"/>
                    <a:pt x="1774481" y="1100285"/>
                  </a:cubicBezTo>
                  <a:cubicBezTo>
                    <a:pt x="1772216" y="1104815"/>
                    <a:pt x="1763179" y="1116858"/>
                    <a:pt x="1763179" y="1116858"/>
                  </a:cubicBezTo>
                  <a:cubicBezTo>
                    <a:pt x="1763179" y="1116858"/>
                    <a:pt x="1772979" y="1119123"/>
                    <a:pt x="1774481" y="1122128"/>
                  </a:cubicBezTo>
                  <a:cubicBezTo>
                    <a:pt x="1775984" y="1125133"/>
                    <a:pt x="1778249" y="1134193"/>
                    <a:pt x="1780514" y="1137198"/>
                  </a:cubicBezTo>
                  <a:cubicBezTo>
                    <a:pt x="1782780" y="1140203"/>
                    <a:pt x="1792580" y="1151507"/>
                    <a:pt x="1797850" y="1156799"/>
                  </a:cubicBezTo>
                  <a:cubicBezTo>
                    <a:pt x="1803120" y="1162069"/>
                    <a:pt x="1814423" y="1167339"/>
                    <a:pt x="1814423" y="1170368"/>
                  </a:cubicBezTo>
                  <a:cubicBezTo>
                    <a:pt x="1814423" y="1173396"/>
                    <a:pt x="1813660" y="1180168"/>
                    <a:pt x="1809893" y="1180908"/>
                  </a:cubicBezTo>
                  <a:cubicBezTo>
                    <a:pt x="1806125" y="1181670"/>
                    <a:pt x="1796324" y="1182410"/>
                    <a:pt x="1796324" y="1186940"/>
                  </a:cubicBezTo>
                  <a:cubicBezTo>
                    <a:pt x="1796324" y="1191471"/>
                    <a:pt x="1797827" y="1197481"/>
                    <a:pt x="1800855" y="1199006"/>
                  </a:cubicBezTo>
                  <a:cubicBezTo>
                    <a:pt x="1803860" y="1200509"/>
                    <a:pt x="1813660" y="1204276"/>
                    <a:pt x="1809153" y="1206541"/>
                  </a:cubicBezTo>
                  <a:cubicBezTo>
                    <a:pt x="1804623" y="1208806"/>
                    <a:pt x="1800115" y="1215579"/>
                    <a:pt x="1800115" y="1218607"/>
                  </a:cubicBezTo>
                  <a:cubicBezTo>
                    <a:pt x="1800115" y="1221635"/>
                    <a:pt x="1799352" y="1246483"/>
                    <a:pt x="1799352" y="1246483"/>
                  </a:cubicBezTo>
                  <a:lnTo>
                    <a:pt x="1801109" y="1249742"/>
                  </a:lnTo>
                  <a:cubicBezTo>
                    <a:pt x="1797087" y="1244703"/>
                    <a:pt x="1791055" y="1244726"/>
                    <a:pt x="1785022" y="1244726"/>
                  </a:cubicBezTo>
                  <a:cubicBezTo>
                    <a:pt x="1778989" y="1244726"/>
                    <a:pt x="1763919" y="1236682"/>
                    <a:pt x="1756892" y="1232660"/>
                  </a:cubicBezTo>
                  <a:cubicBezTo>
                    <a:pt x="1749865" y="1228638"/>
                    <a:pt x="1729756" y="1226628"/>
                    <a:pt x="1724740" y="1226628"/>
                  </a:cubicBezTo>
                  <a:cubicBezTo>
                    <a:pt x="1719724" y="1226628"/>
                    <a:pt x="1703636" y="1220595"/>
                    <a:pt x="1695616" y="1216573"/>
                  </a:cubicBezTo>
                  <a:cubicBezTo>
                    <a:pt x="1687595" y="1212551"/>
                    <a:pt x="1686578" y="1232660"/>
                    <a:pt x="1680545" y="1240681"/>
                  </a:cubicBezTo>
                  <a:cubicBezTo>
                    <a:pt x="1674512" y="1248702"/>
                    <a:pt x="1664458" y="1258756"/>
                    <a:pt x="1658448" y="1263795"/>
                  </a:cubicBezTo>
                  <a:cubicBezTo>
                    <a:pt x="1652438" y="1268834"/>
                    <a:pt x="1653432" y="1274844"/>
                    <a:pt x="1649411" y="1278866"/>
                  </a:cubicBezTo>
                  <a:cubicBezTo>
                    <a:pt x="1645389" y="1282888"/>
                    <a:pt x="1639356" y="1282888"/>
                    <a:pt x="1631335" y="1281871"/>
                  </a:cubicBezTo>
                  <a:cubicBezTo>
                    <a:pt x="1623291" y="1280877"/>
                    <a:pt x="1599183" y="1253741"/>
                    <a:pt x="1594167" y="1247708"/>
                  </a:cubicBezTo>
                  <a:cubicBezTo>
                    <a:pt x="1589128" y="1241675"/>
                    <a:pt x="1577086" y="1251730"/>
                    <a:pt x="1573064" y="1259773"/>
                  </a:cubicBezTo>
                  <a:cubicBezTo>
                    <a:pt x="1569042" y="1267817"/>
                    <a:pt x="1541929" y="1263795"/>
                    <a:pt x="1534879" y="1265806"/>
                  </a:cubicBezTo>
                  <a:cubicBezTo>
                    <a:pt x="1527852" y="1267817"/>
                    <a:pt x="1528846" y="1276855"/>
                    <a:pt x="1528846" y="1282888"/>
                  </a:cubicBezTo>
                  <a:cubicBezTo>
                    <a:pt x="1528846" y="1288921"/>
                    <a:pt x="1558987" y="1301980"/>
                    <a:pt x="1571053" y="1309007"/>
                  </a:cubicBezTo>
                  <a:cubicBezTo>
                    <a:pt x="1583118" y="1316034"/>
                    <a:pt x="1575075" y="1334109"/>
                    <a:pt x="1560998" y="1333115"/>
                  </a:cubicBezTo>
                  <a:cubicBezTo>
                    <a:pt x="1546922" y="1332121"/>
                    <a:pt x="1538901" y="1331104"/>
                    <a:pt x="1532868" y="1330110"/>
                  </a:cubicBezTo>
                  <a:cubicBezTo>
                    <a:pt x="1526836" y="1329116"/>
                    <a:pt x="1504738" y="1349202"/>
                    <a:pt x="1501710" y="1355212"/>
                  </a:cubicBezTo>
                  <a:cubicBezTo>
                    <a:pt x="1498683" y="1361222"/>
                    <a:pt x="1491656" y="1373288"/>
                    <a:pt x="1487657" y="1376315"/>
                  </a:cubicBezTo>
                  <a:cubicBezTo>
                    <a:pt x="1483635" y="1379320"/>
                    <a:pt x="1487657" y="1388381"/>
                    <a:pt x="1485646" y="1393397"/>
                  </a:cubicBezTo>
                  <a:cubicBezTo>
                    <a:pt x="1483635" y="1398436"/>
                    <a:pt x="1467570" y="1398413"/>
                    <a:pt x="1459527" y="1398413"/>
                  </a:cubicBezTo>
                  <a:cubicBezTo>
                    <a:pt x="1451483" y="1398413"/>
                    <a:pt x="1443439" y="1405439"/>
                    <a:pt x="1438423" y="1410478"/>
                  </a:cubicBezTo>
                  <a:cubicBezTo>
                    <a:pt x="1433408" y="1415494"/>
                    <a:pt x="1419331" y="1392403"/>
                    <a:pt x="1415309" y="1385353"/>
                  </a:cubicBezTo>
                  <a:cubicBezTo>
                    <a:pt x="1411287" y="1378326"/>
                    <a:pt x="1405254" y="1379320"/>
                    <a:pt x="1396217" y="1378326"/>
                  </a:cubicBezTo>
                  <a:cubicBezTo>
                    <a:pt x="1387179" y="1377333"/>
                    <a:pt x="1390184" y="1356229"/>
                    <a:pt x="1384151" y="1351190"/>
                  </a:cubicBezTo>
                  <a:cubicBezTo>
                    <a:pt x="1378118" y="1346152"/>
                    <a:pt x="1369081" y="1360228"/>
                    <a:pt x="1364065" y="1365244"/>
                  </a:cubicBezTo>
                  <a:cubicBezTo>
                    <a:pt x="1359049" y="1370260"/>
                    <a:pt x="1356021" y="1365244"/>
                    <a:pt x="1351999" y="1359211"/>
                  </a:cubicBezTo>
                  <a:cubicBezTo>
                    <a:pt x="1347977" y="1353178"/>
                    <a:pt x="1347977" y="1357200"/>
                    <a:pt x="1338940" y="1354195"/>
                  </a:cubicBezTo>
                  <a:cubicBezTo>
                    <a:pt x="1329902" y="1351190"/>
                    <a:pt x="1338940" y="1348162"/>
                    <a:pt x="1342962" y="1341135"/>
                  </a:cubicBezTo>
                  <a:cubicBezTo>
                    <a:pt x="1346983" y="1334109"/>
                    <a:pt x="1331913" y="1336120"/>
                    <a:pt x="1327891" y="1336120"/>
                  </a:cubicBezTo>
                  <a:cubicBezTo>
                    <a:pt x="1323869" y="1336120"/>
                    <a:pt x="1320864" y="1332098"/>
                    <a:pt x="1319847" y="1326065"/>
                  </a:cubicBezTo>
                  <a:cubicBezTo>
                    <a:pt x="1318830" y="1320032"/>
                    <a:pt x="1313814" y="1320032"/>
                    <a:pt x="1309815" y="1320032"/>
                  </a:cubicBezTo>
                  <a:cubicBezTo>
                    <a:pt x="1305794" y="1320032"/>
                    <a:pt x="1302789" y="1316011"/>
                    <a:pt x="1302789" y="1309977"/>
                  </a:cubicBezTo>
                  <a:cubicBezTo>
                    <a:pt x="1302789" y="1303945"/>
                    <a:pt x="1294745" y="1300940"/>
                    <a:pt x="1294745" y="1294907"/>
                  </a:cubicBezTo>
                  <a:cubicBezTo>
                    <a:pt x="1294745" y="1288874"/>
                    <a:pt x="1286701" y="1280854"/>
                    <a:pt x="1283697" y="1275814"/>
                  </a:cubicBezTo>
                  <a:cubicBezTo>
                    <a:pt x="1280692" y="1270776"/>
                    <a:pt x="1265621" y="1269782"/>
                    <a:pt x="1258594" y="1270776"/>
                  </a:cubicBezTo>
                  <a:cubicBezTo>
                    <a:pt x="1251568" y="1271769"/>
                    <a:pt x="1237491" y="1281824"/>
                    <a:pt x="1231458" y="1289868"/>
                  </a:cubicBezTo>
                  <a:cubicBezTo>
                    <a:pt x="1225425" y="1297912"/>
                    <a:pt x="1220410" y="1293890"/>
                    <a:pt x="1212366" y="1293890"/>
                  </a:cubicBezTo>
                  <a:cubicBezTo>
                    <a:pt x="1204322" y="1293890"/>
                    <a:pt x="1198289" y="1285846"/>
                    <a:pt x="1192280" y="1282841"/>
                  </a:cubicBezTo>
                  <a:cubicBezTo>
                    <a:pt x="1186270" y="1279836"/>
                    <a:pt x="1180214" y="1294907"/>
                    <a:pt x="1177209" y="1302927"/>
                  </a:cubicBezTo>
                  <a:cubicBezTo>
                    <a:pt x="1174204" y="1310949"/>
                    <a:pt x="1164150" y="1312982"/>
                    <a:pt x="1159134" y="1313976"/>
                  </a:cubicBezTo>
                  <a:cubicBezTo>
                    <a:pt x="1154118" y="1314970"/>
                    <a:pt x="1152107" y="1327036"/>
                    <a:pt x="1148085" y="1327036"/>
                  </a:cubicBezTo>
                  <a:cubicBezTo>
                    <a:pt x="1144063" y="1327036"/>
                    <a:pt x="1108907" y="1301911"/>
                    <a:pt x="1104885" y="1296895"/>
                  </a:cubicBezTo>
                  <a:cubicBezTo>
                    <a:pt x="1100863" y="1291879"/>
                    <a:pt x="1084799" y="1287857"/>
                    <a:pt x="1076755" y="1287857"/>
                  </a:cubicBezTo>
                  <a:cubicBezTo>
                    <a:pt x="1068711" y="1287857"/>
                    <a:pt x="1058679" y="1285846"/>
                    <a:pt x="1053640" y="1287857"/>
                  </a:cubicBezTo>
                  <a:cubicBezTo>
                    <a:pt x="1048625" y="1289868"/>
                    <a:pt x="1056645" y="1300917"/>
                    <a:pt x="1058679" y="1307944"/>
                  </a:cubicBezTo>
                  <a:cubicBezTo>
                    <a:pt x="1060713" y="1314970"/>
                    <a:pt x="1039587" y="1304939"/>
                    <a:pt x="1032560" y="1302927"/>
                  </a:cubicBezTo>
                  <a:cubicBezTo>
                    <a:pt x="1025533" y="1300917"/>
                    <a:pt x="1021512" y="1311966"/>
                    <a:pt x="1018507" y="1315987"/>
                  </a:cubicBezTo>
                  <a:cubicBezTo>
                    <a:pt x="1015502" y="1320009"/>
                    <a:pt x="1004453" y="1306950"/>
                    <a:pt x="1002419" y="1301911"/>
                  </a:cubicBezTo>
                  <a:cubicBezTo>
                    <a:pt x="1000408" y="1296872"/>
                    <a:pt x="993381" y="1300917"/>
                    <a:pt x="988366" y="1304916"/>
                  </a:cubicBezTo>
                  <a:cubicBezTo>
                    <a:pt x="983350" y="1308914"/>
                    <a:pt x="978311" y="1302905"/>
                    <a:pt x="973295" y="1298882"/>
                  </a:cubicBezTo>
                  <a:cubicBezTo>
                    <a:pt x="968279" y="1294861"/>
                    <a:pt x="958225" y="1305909"/>
                    <a:pt x="956214" y="1312959"/>
                  </a:cubicBezTo>
                  <a:cubicBezTo>
                    <a:pt x="954203" y="1320009"/>
                    <a:pt x="963240" y="1321003"/>
                    <a:pt x="966245" y="1321997"/>
                  </a:cubicBezTo>
                  <a:cubicBezTo>
                    <a:pt x="969250" y="1322991"/>
                    <a:pt x="962224" y="1340072"/>
                    <a:pt x="960213" y="1346105"/>
                  </a:cubicBezTo>
                  <a:cubicBezTo>
                    <a:pt x="958202" y="1352138"/>
                    <a:pt x="959219" y="1360158"/>
                    <a:pt x="955197" y="1365198"/>
                  </a:cubicBezTo>
                  <a:cubicBezTo>
                    <a:pt x="951175" y="1370236"/>
                    <a:pt x="944148" y="1364203"/>
                    <a:pt x="940126" y="1357154"/>
                  </a:cubicBezTo>
                  <a:cubicBezTo>
                    <a:pt x="936104" y="1350104"/>
                    <a:pt x="925056" y="1354149"/>
                    <a:pt x="920040" y="1357154"/>
                  </a:cubicBezTo>
                  <a:cubicBezTo>
                    <a:pt x="915024" y="1360158"/>
                    <a:pt x="894915" y="1358171"/>
                    <a:pt x="890893" y="1362170"/>
                  </a:cubicBezTo>
                  <a:cubicBezTo>
                    <a:pt x="886871" y="1366191"/>
                    <a:pt x="864774" y="1369196"/>
                    <a:pt x="857747" y="1374235"/>
                  </a:cubicBezTo>
                  <a:cubicBezTo>
                    <a:pt x="850720" y="1379251"/>
                    <a:pt x="843694" y="1392311"/>
                    <a:pt x="842677" y="1398343"/>
                  </a:cubicBezTo>
                  <a:cubicBezTo>
                    <a:pt x="841659" y="1404376"/>
                    <a:pt x="834633" y="1410409"/>
                    <a:pt x="829617" y="1413414"/>
                  </a:cubicBezTo>
                  <a:cubicBezTo>
                    <a:pt x="824601" y="1416419"/>
                    <a:pt x="820579" y="1412420"/>
                    <a:pt x="817551" y="1406387"/>
                  </a:cubicBezTo>
                  <a:cubicBezTo>
                    <a:pt x="814523" y="1400354"/>
                    <a:pt x="810525" y="1422452"/>
                    <a:pt x="809507" y="1430495"/>
                  </a:cubicBezTo>
                  <a:cubicBezTo>
                    <a:pt x="808491" y="1438539"/>
                    <a:pt x="804492" y="1452592"/>
                    <a:pt x="801464" y="1460637"/>
                  </a:cubicBezTo>
                  <a:cubicBezTo>
                    <a:pt x="798436" y="1468680"/>
                    <a:pt x="795431" y="1471685"/>
                    <a:pt x="789398" y="1475707"/>
                  </a:cubicBezTo>
                  <a:cubicBezTo>
                    <a:pt x="783365" y="1479729"/>
                    <a:pt x="790415" y="1497804"/>
                    <a:pt x="790415" y="1507859"/>
                  </a:cubicBezTo>
                  <a:cubicBezTo>
                    <a:pt x="790415" y="1517913"/>
                    <a:pt x="790415" y="1516896"/>
                    <a:pt x="786393" y="1523946"/>
                  </a:cubicBezTo>
                  <a:cubicBezTo>
                    <a:pt x="782371" y="1530996"/>
                    <a:pt x="783389" y="1536012"/>
                    <a:pt x="783389" y="1543039"/>
                  </a:cubicBezTo>
                  <a:cubicBezTo>
                    <a:pt x="783389" y="1550065"/>
                    <a:pt x="785399" y="1558109"/>
                    <a:pt x="785399" y="1563125"/>
                  </a:cubicBezTo>
                  <a:cubicBezTo>
                    <a:pt x="785399" y="1568141"/>
                    <a:pt x="757269" y="1545049"/>
                    <a:pt x="754265" y="1540011"/>
                  </a:cubicBezTo>
                  <a:cubicBezTo>
                    <a:pt x="751260" y="1534972"/>
                    <a:pt x="735172" y="1534995"/>
                    <a:pt x="731150" y="1534995"/>
                  </a:cubicBezTo>
                  <a:cubicBezTo>
                    <a:pt x="727128" y="1534995"/>
                    <a:pt x="720102" y="1521935"/>
                    <a:pt x="717097" y="1511881"/>
                  </a:cubicBezTo>
                  <a:cubicBezTo>
                    <a:pt x="714092" y="1501826"/>
                    <a:pt x="687973" y="1503837"/>
                    <a:pt x="681940" y="1502843"/>
                  </a:cubicBezTo>
                  <a:cubicBezTo>
                    <a:pt x="675907" y="1501849"/>
                    <a:pt x="657832" y="1493805"/>
                    <a:pt x="650782" y="1492788"/>
                  </a:cubicBezTo>
                  <a:cubicBezTo>
                    <a:pt x="643732" y="1491771"/>
                    <a:pt x="640727" y="1506842"/>
                    <a:pt x="637722" y="1513891"/>
                  </a:cubicBezTo>
                  <a:cubicBezTo>
                    <a:pt x="634717" y="1520941"/>
                    <a:pt x="636728" y="1523946"/>
                    <a:pt x="633701" y="1526951"/>
                  </a:cubicBezTo>
                  <a:cubicBezTo>
                    <a:pt x="630672" y="1529956"/>
                    <a:pt x="601549" y="1544032"/>
                    <a:pt x="593505" y="1548054"/>
                  </a:cubicBezTo>
                  <a:cubicBezTo>
                    <a:pt x="585461" y="1552076"/>
                    <a:pt x="577441" y="1543039"/>
                    <a:pt x="572402" y="1539017"/>
                  </a:cubicBezTo>
                  <a:cubicBezTo>
                    <a:pt x="567386" y="1534995"/>
                    <a:pt x="556337" y="1542022"/>
                    <a:pt x="544271" y="1543039"/>
                  </a:cubicBezTo>
                  <a:cubicBezTo>
                    <a:pt x="532206" y="1544056"/>
                    <a:pt x="527190" y="1524963"/>
                    <a:pt x="529201" y="1509893"/>
                  </a:cubicBezTo>
                  <a:cubicBezTo>
                    <a:pt x="531212" y="1494822"/>
                    <a:pt x="563364" y="1452615"/>
                    <a:pt x="568380" y="1447600"/>
                  </a:cubicBezTo>
                  <a:cubicBezTo>
                    <a:pt x="573396" y="1442584"/>
                    <a:pt x="564358" y="1431512"/>
                    <a:pt x="554303" y="1428507"/>
                  </a:cubicBezTo>
                  <a:cubicBezTo>
                    <a:pt x="544248" y="1425502"/>
                    <a:pt x="554303" y="1402388"/>
                    <a:pt x="556314" y="1394344"/>
                  </a:cubicBezTo>
                  <a:cubicBezTo>
                    <a:pt x="558325" y="1386301"/>
                    <a:pt x="555297" y="1375252"/>
                    <a:pt x="554303" y="1371230"/>
                  </a:cubicBezTo>
                  <a:cubicBezTo>
                    <a:pt x="553309" y="1367208"/>
                    <a:pt x="558325" y="1362193"/>
                    <a:pt x="560336" y="1358171"/>
                  </a:cubicBezTo>
                  <a:cubicBezTo>
                    <a:pt x="562347" y="1354149"/>
                    <a:pt x="554303" y="1335057"/>
                    <a:pt x="552292" y="1330041"/>
                  </a:cubicBezTo>
                  <a:cubicBezTo>
                    <a:pt x="550281" y="1325025"/>
                    <a:pt x="547276" y="1310949"/>
                    <a:pt x="548270" y="1302905"/>
                  </a:cubicBezTo>
                  <a:cubicBezTo>
                    <a:pt x="549264" y="1294861"/>
                    <a:pt x="526173" y="1296872"/>
                    <a:pt x="518129" y="1297866"/>
                  </a:cubicBezTo>
                  <a:cubicBezTo>
                    <a:pt x="510086" y="1298860"/>
                    <a:pt x="485977" y="1320980"/>
                    <a:pt x="479944" y="1323985"/>
                  </a:cubicBezTo>
                  <a:cubicBezTo>
                    <a:pt x="473912" y="1326990"/>
                    <a:pt x="462863" y="1311919"/>
                    <a:pt x="458841" y="1307897"/>
                  </a:cubicBezTo>
                  <a:cubicBezTo>
                    <a:pt x="454819" y="1303876"/>
                    <a:pt x="442754" y="1303876"/>
                    <a:pt x="432722" y="1301864"/>
                  </a:cubicBezTo>
                  <a:cubicBezTo>
                    <a:pt x="422690" y="1299854"/>
                    <a:pt x="433716" y="1286794"/>
                    <a:pt x="436744" y="1275746"/>
                  </a:cubicBezTo>
                  <a:cubicBezTo>
                    <a:pt x="439772" y="1264697"/>
                    <a:pt x="434733" y="1268719"/>
                    <a:pt x="431728" y="1260675"/>
                  </a:cubicBezTo>
                  <a:cubicBezTo>
                    <a:pt x="428723" y="1252631"/>
                    <a:pt x="431728" y="1250620"/>
                    <a:pt x="431728" y="1244587"/>
                  </a:cubicBezTo>
                  <a:cubicBezTo>
                    <a:pt x="431728" y="1238555"/>
                    <a:pt x="428723" y="1236543"/>
                    <a:pt x="422690" y="1237561"/>
                  </a:cubicBezTo>
                  <a:cubicBezTo>
                    <a:pt x="416658" y="1238578"/>
                    <a:pt x="415664" y="1245605"/>
                    <a:pt x="410625" y="1247615"/>
                  </a:cubicBezTo>
                  <a:cubicBezTo>
                    <a:pt x="405586" y="1249626"/>
                    <a:pt x="400570" y="1246598"/>
                    <a:pt x="397565" y="1241583"/>
                  </a:cubicBezTo>
                  <a:cubicBezTo>
                    <a:pt x="394561" y="1236567"/>
                    <a:pt x="386517" y="1233539"/>
                    <a:pt x="380484" y="1230534"/>
                  </a:cubicBezTo>
                  <a:cubicBezTo>
                    <a:pt x="374451" y="1227529"/>
                    <a:pt x="370429" y="1208437"/>
                    <a:pt x="367424" y="1202404"/>
                  </a:cubicBezTo>
                  <a:cubicBezTo>
                    <a:pt x="364419" y="1196371"/>
                    <a:pt x="359380" y="1181301"/>
                    <a:pt x="356376" y="1172263"/>
                  </a:cubicBezTo>
                  <a:cubicBezTo>
                    <a:pt x="353371" y="1163225"/>
                    <a:pt x="350343" y="1150166"/>
                    <a:pt x="349349" y="1145127"/>
                  </a:cubicBezTo>
                  <a:cubicBezTo>
                    <a:pt x="348355" y="1140088"/>
                    <a:pt x="344333" y="1116997"/>
                    <a:pt x="343316" y="1110964"/>
                  </a:cubicBezTo>
                  <a:cubicBezTo>
                    <a:pt x="342299" y="1104931"/>
                    <a:pt x="316180" y="1095893"/>
                    <a:pt x="308159" y="1092889"/>
                  </a:cubicBezTo>
                  <a:cubicBezTo>
                    <a:pt x="300139" y="1089884"/>
                    <a:pt x="301133" y="1080823"/>
                    <a:pt x="301133" y="1074813"/>
                  </a:cubicBezTo>
                  <a:cubicBezTo>
                    <a:pt x="301133" y="1068804"/>
                    <a:pt x="289067" y="1064782"/>
                    <a:pt x="284051" y="1063764"/>
                  </a:cubicBezTo>
                  <a:lnTo>
                    <a:pt x="293852" y="1065521"/>
                  </a:lnTo>
                  <a:cubicBezTo>
                    <a:pt x="293852" y="1065521"/>
                    <a:pt x="299122" y="1054218"/>
                    <a:pt x="300624" y="1048948"/>
                  </a:cubicBezTo>
                  <a:cubicBezTo>
                    <a:pt x="302126" y="1043678"/>
                    <a:pt x="296094" y="1033115"/>
                    <a:pt x="294591" y="1030110"/>
                  </a:cubicBezTo>
                  <a:cubicBezTo>
                    <a:pt x="293089" y="1027105"/>
                    <a:pt x="299122" y="1018807"/>
                    <a:pt x="301364" y="1015802"/>
                  </a:cubicBezTo>
                  <a:cubicBezTo>
                    <a:pt x="303629" y="1012798"/>
                    <a:pt x="294591" y="1009030"/>
                    <a:pt x="292326" y="1006002"/>
                  </a:cubicBezTo>
                  <a:cubicBezTo>
                    <a:pt x="290061" y="1002997"/>
                    <a:pt x="290824" y="999969"/>
                    <a:pt x="290824" y="996201"/>
                  </a:cubicBezTo>
                  <a:cubicBezTo>
                    <a:pt x="290824" y="992434"/>
                    <a:pt x="271223" y="989429"/>
                    <a:pt x="268218" y="989429"/>
                  </a:cubicBezTo>
                  <a:cubicBezTo>
                    <a:pt x="265213" y="989429"/>
                    <a:pt x="247115" y="1001495"/>
                    <a:pt x="247115" y="1001495"/>
                  </a:cubicBezTo>
                  <a:cubicBezTo>
                    <a:pt x="247115" y="1001495"/>
                    <a:pt x="245612" y="995462"/>
                    <a:pt x="243347" y="990954"/>
                  </a:cubicBezTo>
                  <a:cubicBezTo>
                    <a:pt x="241082" y="986424"/>
                    <a:pt x="214708" y="974382"/>
                    <a:pt x="214708" y="974382"/>
                  </a:cubicBezTo>
                  <a:cubicBezTo>
                    <a:pt x="214708" y="974382"/>
                    <a:pt x="232784" y="967609"/>
                    <a:pt x="235812" y="966846"/>
                  </a:cubicBezTo>
                  <a:cubicBezTo>
                    <a:pt x="238817" y="966083"/>
                    <a:pt x="241082" y="960814"/>
                    <a:pt x="244110" y="955544"/>
                  </a:cubicBezTo>
                  <a:cubicBezTo>
                    <a:pt x="247115" y="950274"/>
                    <a:pt x="277256" y="930673"/>
                    <a:pt x="277256" y="930673"/>
                  </a:cubicBezTo>
                  <a:cubicBezTo>
                    <a:pt x="277256" y="930673"/>
                    <a:pt x="263688" y="889991"/>
                    <a:pt x="260683" y="882456"/>
                  </a:cubicBezTo>
                  <a:cubicBezTo>
                    <a:pt x="257678" y="874921"/>
                    <a:pt x="247877" y="878689"/>
                    <a:pt x="247877" y="878689"/>
                  </a:cubicBezTo>
                  <a:lnTo>
                    <a:pt x="242607" y="891494"/>
                  </a:lnTo>
                  <a:cubicBezTo>
                    <a:pt x="242607" y="891494"/>
                    <a:pt x="216234" y="877926"/>
                    <a:pt x="213969" y="874158"/>
                  </a:cubicBezTo>
                  <a:cubicBezTo>
                    <a:pt x="211703" y="870391"/>
                    <a:pt x="198898" y="877163"/>
                    <a:pt x="195893" y="877926"/>
                  </a:cubicBezTo>
                  <a:cubicBezTo>
                    <a:pt x="192889" y="878689"/>
                    <a:pt x="171785" y="870391"/>
                    <a:pt x="171785" y="870391"/>
                  </a:cubicBezTo>
                  <a:cubicBezTo>
                    <a:pt x="171785" y="870391"/>
                    <a:pt x="165013" y="853055"/>
                    <a:pt x="162748" y="848548"/>
                  </a:cubicBezTo>
                  <a:cubicBezTo>
                    <a:pt x="160482" y="844017"/>
                    <a:pt x="157477" y="833477"/>
                    <a:pt x="157477" y="829709"/>
                  </a:cubicBezTo>
                  <a:cubicBezTo>
                    <a:pt x="157477" y="825942"/>
                    <a:pt x="152947" y="815402"/>
                    <a:pt x="151445" y="810871"/>
                  </a:cubicBezTo>
                  <a:cubicBezTo>
                    <a:pt x="149942" y="806341"/>
                    <a:pt x="155975" y="786000"/>
                    <a:pt x="155975" y="786000"/>
                  </a:cubicBezTo>
                  <a:cubicBezTo>
                    <a:pt x="155975" y="786000"/>
                    <a:pt x="134872" y="776963"/>
                    <a:pt x="129602" y="773195"/>
                  </a:cubicBezTo>
                  <a:cubicBezTo>
                    <a:pt x="124332" y="769428"/>
                    <a:pt x="106233" y="771693"/>
                    <a:pt x="103991" y="771693"/>
                  </a:cubicBezTo>
                  <a:cubicBezTo>
                    <a:pt x="101726" y="771693"/>
                    <a:pt x="98721" y="769428"/>
                    <a:pt x="96456" y="765660"/>
                  </a:cubicBezTo>
                  <a:cubicBezTo>
                    <a:pt x="94191" y="761892"/>
                    <a:pt x="87418" y="761892"/>
                    <a:pt x="83651" y="762655"/>
                  </a:cubicBezTo>
                  <a:cubicBezTo>
                    <a:pt x="79883" y="763418"/>
                    <a:pt x="79120" y="776223"/>
                    <a:pt x="79120" y="776223"/>
                  </a:cubicBezTo>
                  <a:lnTo>
                    <a:pt x="57277" y="778488"/>
                  </a:lnTo>
                  <a:cubicBezTo>
                    <a:pt x="57277" y="778488"/>
                    <a:pt x="55775" y="764921"/>
                    <a:pt x="55775" y="761916"/>
                  </a:cubicBezTo>
                  <a:cubicBezTo>
                    <a:pt x="55775" y="758911"/>
                    <a:pt x="63310" y="750612"/>
                    <a:pt x="64812" y="748347"/>
                  </a:cubicBezTo>
                  <a:cubicBezTo>
                    <a:pt x="66315" y="746082"/>
                    <a:pt x="76115" y="746845"/>
                    <a:pt x="82148" y="746082"/>
                  </a:cubicBezTo>
                  <a:cubicBezTo>
                    <a:pt x="88181" y="745319"/>
                    <a:pt x="86678" y="729509"/>
                    <a:pt x="86678" y="724979"/>
                  </a:cubicBezTo>
                  <a:cubicBezTo>
                    <a:pt x="86678" y="720448"/>
                    <a:pt x="79906" y="715941"/>
                    <a:pt x="76139" y="712174"/>
                  </a:cubicBezTo>
                  <a:cubicBezTo>
                    <a:pt x="72371" y="708406"/>
                    <a:pt x="75376" y="681270"/>
                    <a:pt x="75376" y="678265"/>
                  </a:cubicBezTo>
                  <a:cubicBezTo>
                    <a:pt x="75376" y="675260"/>
                    <a:pt x="78381" y="665460"/>
                    <a:pt x="78381" y="665460"/>
                  </a:cubicBezTo>
                  <a:cubicBezTo>
                    <a:pt x="78381" y="665460"/>
                    <a:pt x="31667" y="682796"/>
                    <a:pt x="27136" y="683535"/>
                  </a:cubicBezTo>
                  <a:cubicBezTo>
                    <a:pt x="22606" y="684298"/>
                    <a:pt x="16596" y="679004"/>
                    <a:pt x="15071" y="675237"/>
                  </a:cubicBezTo>
                  <a:cubicBezTo>
                    <a:pt x="13568" y="671469"/>
                    <a:pt x="8298" y="673734"/>
                    <a:pt x="4530" y="675237"/>
                  </a:cubicBezTo>
                  <a:cubicBezTo>
                    <a:pt x="763" y="676739"/>
                    <a:pt x="0" y="667702"/>
                    <a:pt x="0" y="664697"/>
                  </a:cubicBezTo>
                  <a:cubicBezTo>
                    <a:pt x="0" y="661692"/>
                    <a:pt x="6033" y="660929"/>
                    <a:pt x="9038" y="660929"/>
                  </a:cubicBezTo>
                  <a:cubicBezTo>
                    <a:pt x="12042" y="660929"/>
                    <a:pt x="20341" y="650389"/>
                    <a:pt x="22606" y="645859"/>
                  </a:cubicBezTo>
                  <a:cubicBezTo>
                    <a:pt x="24871" y="641328"/>
                    <a:pt x="19601" y="637561"/>
                    <a:pt x="16573" y="634556"/>
                  </a:cubicBezTo>
                  <a:cubicBezTo>
                    <a:pt x="13545" y="631551"/>
                    <a:pt x="18838" y="628523"/>
                    <a:pt x="21103" y="627021"/>
                  </a:cubicBezTo>
                  <a:cubicBezTo>
                    <a:pt x="23368" y="625518"/>
                    <a:pt x="21866" y="617983"/>
                    <a:pt x="21866" y="611950"/>
                  </a:cubicBezTo>
                  <a:cubicBezTo>
                    <a:pt x="21866" y="605917"/>
                    <a:pt x="32406" y="591609"/>
                    <a:pt x="35434" y="587842"/>
                  </a:cubicBezTo>
                  <a:cubicBezTo>
                    <a:pt x="38439" y="584074"/>
                    <a:pt x="42969" y="572008"/>
                    <a:pt x="43732" y="566738"/>
                  </a:cubicBezTo>
                  <a:cubicBezTo>
                    <a:pt x="44495" y="561469"/>
                    <a:pt x="51268" y="556199"/>
                    <a:pt x="54272" y="553934"/>
                  </a:cubicBezTo>
                  <a:cubicBezTo>
                    <a:pt x="57277" y="551668"/>
                    <a:pt x="63310" y="541128"/>
                    <a:pt x="63310" y="541128"/>
                  </a:cubicBezTo>
                  <a:cubicBezTo>
                    <a:pt x="64812" y="537360"/>
                    <a:pt x="73850" y="539625"/>
                    <a:pt x="79143" y="539625"/>
                  </a:cubicBezTo>
                  <a:cubicBezTo>
                    <a:pt x="84413" y="539625"/>
                    <a:pt x="88944" y="535858"/>
                    <a:pt x="91949" y="533593"/>
                  </a:cubicBezTo>
                  <a:cubicBezTo>
                    <a:pt x="94954" y="531328"/>
                    <a:pt x="100247" y="532090"/>
                    <a:pt x="108522" y="531328"/>
                  </a:cubicBezTo>
                  <a:cubicBezTo>
                    <a:pt x="116820" y="530565"/>
                    <a:pt x="100986" y="520787"/>
                    <a:pt x="97981" y="517020"/>
                  </a:cubicBezTo>
                  <a:cubicBezTo>
                    <a:pt x="94976" y="513252"/>
                    <a:pt x="107782" y="489883"/>
                    <a:pt x="110047" y="485376"/>
                  </a:cubicBezTo>
                  <a:cubicBezTo>
                    <a:pt x="112312" y="480846"/>
                    <a:pt x="116820" y="474074"/>
                    <a:pt x="119085" y="471069"/>
                  </a:cubicBezTo>
                  <a:cubicBezTo>
                    <a:pt x="121350" y="468064"/>
                    <a:pt x="121350" y="460528"/>
                    <a:pt x="121350" y="456761"/>
                  </a:cubicBezTo>
                  <a:cubicBezTo>
                    <a:pt x="121350" y="452993"/>
                    <a:pt x="130388" y="446961"/>
                    <a:pt x="130388" y="446961"/>
                  </a:cubicBezTo>
                  <a:cubicBezTo>
                    <a:pt x="130388" y="446961"/>
                    <a:pt x="130388" y="461268"/>
                    <a:pt x="132653" y="465799"/>
                  </a:cubicBezTo>
                  <a:cubicBezTo>
                    <a:pt x="134918" y="470329"/>
                    <a:pt x="143193" y="464296"/>
                    <a:pt x="143193" y="464296"/>
                  </a:cubicBezTo>
                  <a:lnTo>
                    <a:pt x="143956" y="440188"/>
                  </a:lnTo>
                  <a:cubicBezTo>
                    <a:pt x="143956" y="440188"/>
                    <a:pt x="158263" y="441691"/>
                    <a:pt x="162031" y="441691"/>
                  </a:cubicBezTo>
                  <a:cubicBezTo>
                    <a:pt x="165799" y="441691"/>
                    <a:pt x="169566" y="443193"/>
                    <a:pt x="172571" y="440928"/>
                  </a:cubicBezTo>
                  <a:cubicBezTo>
                    <a:pt x="175576" y="438662"/>
                    <a:pt x="195177" y="429625"/>
                    <a:pt x="200447" y="428862"/>
                  </a:cubicBezTo>
                  <a:cubicBezTo>
                    <a:pt x="205717" y="428099"/>
                    <a:pt x="202712" y="404754"/>
                    <a:pt x="202712" y="404754"/>
                  </a:cubicBezTo>
                  <a:cubicBezTo>
                    <a:pt x="202712" y="404754"/>
                    <a:pt x="211010" y="403251"/>
                    <a:pt x="215517" y="402489"/>
                  </a:cubicBezTo>
                  <a:cubicBezTo>
                    <a:pt x="220025" y="401726"/>
                    <a:pt x="218522" y="395716"/>
                    <a:pt x="218522" y="392688"/>
                  </a:cubicBezTo>
                  <a:cubicBezTo>
                    <a:pt x="218522" y="389660"/>
                    <a:pt x="201949" y="392688"/>
                    <a:pt x="199684" y="391925"/>
                  </a:cubicBezTo>
                  <a:cubicBezTo>
                    <a:pt x="197419" y="391163"/>
                    <a:pt x="197419" y="381385"/>
                    <a:pt x="197419" y="381385"/>
                  </a:cubicBezTo>
                  <a:cubicBezTo>
                    <a:pt x="197419" y="381385"/>
                    <a:pt x="220025" y="378380"/>
                    <a:pt x="222290" y="377618"/>
                  </a:cubicBezTo>
                  <a:cubicBezTo>
                    <a:pt x="224555" y="376855"/>
                    <a:pt x="241891" y="358017"/>
                    <a:pt x="245658" y="356514"/>
                  </a:cubicBezTo>
                  <a:cubicBezTo>
                    <a:pt x="249426" y="355012"/>
                    <a:pt x="252431" y="357277"/>
                    <a:pt x="256961" y="356514"/>
                  </a:cubicBezTo>
                  <a:cubicBezTo>
                    <a:pt x="261492" y="355752"/>
                    <a:pt x="272032" y="336174"/>
                    <a:pt x="272032" y="336174"/>
                  </a:cubicBezTo>
                  <a:cubicBezTo>
                    <a:pt x="272032" y="336174"/>
                    <a:pt x="254696" y="329401"/>
                    <a:pt x="249426" y="327876"/>
                  </a:cubicBezTo>
                  <a:cubicBezTo>
                    <a:pt x="244156" y="326373"/>
                    <a:pt x="226058" y="324108"/>
                    <a:pt x="222290" y="324108"/>
                  </a:cubicBezTo>
                  <a:cubicBezTo>
                    <a:pt x="218522" y="324108"/>
                    <a:pt x="213252" y="318838"/>
                    <a:pt x="212489" y="315071"/>
                  </a:cubicBezTo>
                  <a:cubicBezTo>
                    <a:pt x="211727" y="311303"/>
                    <a:pt x="190646" y="303005"/>
                    <a:pt x="186879" y="299237"/>
                  </a:cubicBezTo>
                  <a:cubicBezTo>
                    <a:pt x="183111" y="295470"/>
                    <a:pt x="203452" y="290939"/>
                    <a:pt x="206480" y="290200"/>
                  </a:cubicBezTo>
                  <a:cubicBezTo>
                    <a:pt x="209508" y="289460"/>
                    <a:pt x="214015" y="285669"/>
                    <a:pt x="216280" y="281901"/>
                  </a:cubicBezTo>
                  <a:cubicBezTo>
                    <a:pt x="218545" y="278134"/>
                    <a:pt x="228346" y="278134"/>
                    <a:pt x="231351" y="275869"/>
                  </a:cubicBezTo>
                  <a:cubicBezTo>
                    <a:pt x="234355" y="273604"/>
                    <a:pt x="235881" y="270599"/>
                    <a:pt x="235881" y="267571"/>
                  </a:cubicBezTo>
                  <a:cubicBezTo>
                    <a:pt x="235881" y="264543"/>
                    <a:pt x="248686" y="253263"/>
                    <a:pt x="249449" y="248733"/>
                  </a:cubicBezTo>
                  <a:cubicBezTo>
                    <a:pt x="250212" y="244202"/>
                    <a:pt x="247184" y="243463"/>
                    <a:pt x="244179" y="240435"/>
                  </a:cubicBezTo>
                  <a:cubicBezTo>
                    <a:pt x="241174" y="237406"/>
                    <a:pt x="249449" y="230634"/>
                    <a:pt x="252477" y="227629"/>
                  </a:cubicBezTo>
                  <a:cubicBezTo>
                    <a:pt x="255505" y="224625"/>
                    <a:pt x="257008" y="212559"/>
                    <a:pt x="257008" y="212559"/>
                  </a:cubicBezTo>
                  <a:cubicBezTo>
                    <a:pt x="257008" y="212559"/>
                    <a:pt x="279613" y="226867"/>
                    <a:pt x="284144" y="229894"/>
                  </a:cubicBezTo>
                  <a:cubicBezTo>
                    <a:pt x="288674" y="232922"/>
                    <a:pt x="292442" y="226127"/>
                    <a:pt x="295447" y="223862"/>
                  </a:cubicBezTo>
                  <a:cubicBezTo>
                    <a:pt x="298451" y="221597"/>
                    <a:pt x="304484" y="225364"/>
                    <a:pt x="309754" y="225364"/>
                  </a:cubicBezTo>
                  <a:cubicBezTo>
                    <a:pt x="315024" y="225364"/>
                    <a:pt x="315787" y="223099"/>
                    <a:pt x="317289" y="220834"/>
                  </a:cubicBezTo>
                  <a:cubicBezTo>
                    <a:pt x="318792" y="218569"/>
                    <a:pt x="309754" y="213298"/>
                    <a:pt x="306749" y="212535"/>
                  </a:cubicBezTo>
                  <a:cubicBezTo>
                    <a:pt x="303745" y="211773"/>
                    <a:pt x="308252" y="198228"/>
                    <a:pt x="309754" y="194461"/>
                  </a:cubicBezTo>
                  <a:cubicBezTo>
                    <a:pt x="311257" y="190693"/>
                    <a:pt x="299214" y="186162"/>
                    <a:pt x="294684" y="183920"/>
                  </a:cubicBezTo>
                  <a:cubicBezTo>
                    <a:pt x="290153" y="181655"/>
                    <a:pt x="289414" y="174883"/>
                    <a:pt x="289414" y="171115"/>
                  </a:cubicBezTo>
                  <a:cubicBezTo>
                    <a:pt x="289414" y="167348"/>
                    <a:pt x="312782" y="168850"/>
                    <a:pt x="312782" y="168850"/>
                  </a:cubicBezTo>
                  <a:lnTo>
                    <a:pt x="311280" y="136444"/>
                  </a:lnTo>
                  <a:cubicBezTo>
                    <a:pt x="311280" y="136444"/>
                    <a:pt x="321820" y="134178"/>
                    <a:pt x="325587" y="133439"/>
                  </a:cubicBezTo>
                  <a:cubicBezTo>
                    <a:pt x="329355" y="132676"/>
                    <a:pt x="333886" y="119131"/>
                    <a:pt x="335388" y="115364"/>
                  </a:cubicBezTo>
                  <a:cubicBezTo>
                    <a:pt x="336890" y="111596"/>
                    <a:pt x="355728" y="109331"/>
                    <a:pt x="355728" y="109331"/>
                  </a:cubicBezTo>
                  <a:cubicBezTo>
                    <a:pt x="355728" y="109331"/>
                    <a:pt x="356491" y="116103"/>
                    <a:pt x="356491" y="119871"/>
                  </a:cubicBezTo>
                  <a:cubicBezTo>
                    <a:pt x="356491" y="123638"/>
                    <a:pt x="372325" y="126643"/>
                    <a:pt x="379860" y="128168"/>
                  </a:cubicBezTo>
                  <a:cubicBezTo>
                    <a:pt x="387395" y="129671"/>
                    <a:pt x="385130" y="127406"/>
                    <a:pt x="386632" y="123638"/>
                  </a:cubicBezTo>
                  <a:cubicBezTo>
                    <a:pt x="388135" y="119871"/>
                    <a:pt x="397935" y="127406"/>
                    <a:pt x="400940" y="129671"/>
                  </a:cubicBezTo>
                  <a:cubicBezTo>
                    <a:pt x="403945" y="131936"/>
                    <a:pt x="410741" y="125141"/>
                    <a:pt x="414508" y="123638"/>
                  </a:cubicBezTo>
                  <a:cubicBezTo>
                    <a:pt x="418276" y="122136"/>
                    <a:pt x="426574" y="124401"/>
                    <a:pt x="432583" y="125141"/>
                  </a:cubicBezTo>
                  <a:cubicBezTo>
                    <a:pt x="438593" y="125880"/>
                    <a:pt x="443886" y="119108"/>
                    <a:pt x="448417" y="115340"/>
                  </a:cubicBezTo>
                  <a:cubicBezTo>
                    <a:pt x="452947" y="111573"/>
                    <a:pt x="446914" y="105540"/>
                    <a:pt x="446151" y="101032"/>
                  </a:cubicBezTo>
                  <a:cubicBezTo>
                    <a:pt x="445389" y="96502"/>
                    <a:pt x="456692" y="95000"/>
                    <a:pt x="461985" y="93497"/>
                  </a:cubicBezTo>
                  <a:cubicBezTo>
                    <a:pt x="467255" y="91995"/>
                    <a:pt x="467255" y="85962"/>
                    <a:pt x="467255" y="82194"/>
                  </a:cubicBezTo>
                  <a:cubicBezTo>
                    <a:pt x="467255" y="78427"/>
                    <a:pt x="485330" y="86725"/>
                    <a:pt x="489861" y="90493"/>
                  </a:cubicBezTo>
                  <a:cubicBezTo>
                    <a:pt x="494391" y="94260"/>
                    <a:pt x="532067" y="88990"/>
                    <a:pt x="540342" y="89730"/>
                  </a:cubicBezTo>
                  <a:cubicBezTo>
                    <a:pt x="548640" y="90493"/>
                    <a:pt x="584791" y="93497"/>
                    <a:pt x="590084" y="93497"/>
                  </a:cubicBezTo>
                  <a:cubicBezTo>
                    <a:pt x="595354" y="93497"/>
                    <a:pt x="593852" y="82194"/>
                    <a:pt x="594614" y="79929"/>
                  </a:cubicBezTo>
                  <a:cubicBezTo>
                    <a:pt x="595377" y="77664"/>
                    <a:pt x="621750" y="72394"/>
                    <a:pt x="625518" y="72394"/>
                  </a:cubicBezTo>
                  <a:cubicBezTo>
                    <a:pt x="629286" y="72394"/>
                    <a:pt x="624016" y="55821"/>
                    <a:pt x="622513" y="52053"/>
                  </a:cubicBezTo>
                  <a:cubicBezTo>
                    <a:pt x="621011" y="48286"/>
                    <a:pt x="656422" y="41513"/>
                    <a:pt x="660952" y="41513"/>
                  </a:cubicBezTo>
                  <a:cubicBezTo>
                    <a:pt x="665483" y="41513"/>
                    <a:pt x="671492" y="46783"/>
                    <a:pt x="676786" y="49048"/>
                  </a:cubicBezTo>
                  <a:cubicBezTo>
                    <a:pt x="682056" y="51314"/>
                    <a:pt x="682818" y="43016"/>
                    <a:pt x="682818" y="43016"/>
                  </a:cubicBezTo>
                  <a:cubicBezTo>
                    <a:pt x="682818" y="43016"/>
                    <a:pt x="662478" y="12112"/>
                    <a:pt x="660975" y="9870"/>
                  </a:cubicBezTo>
                  <a:lnTo>
                    <a:pt x="666061" y="16573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F4BEDF55-30D1-4009-8042-F271E1D1A42D}"/>
                </a:ext>
              </a:extLst>
            </p:cNvPr>
            <p:cNvSpPr/>
            <p:nvPr/>
          </p:nvSpPr>
          <p:spPr>
            <a:xfrm>
              <a:off x="6459159" y="4145501"/>
              <a:ext cx="1619451" cy="1369872"/>
            </a:xfrm>
            <a:custGeom>
              <a:avLst/>
              <a:gdLst>
                <a:gd name="connsiteX0" fmla="*/ 185549 w 1619451"/>
                <a:gd name="connsiteY0" fmla="*/ 1008655 h 1369872"/>
                <a:gd name="connsiteX1" fmla="*/ 205889 w 1619451"/>
                <a:gd name="connsiteY1" fmla="*/ 992081 h 1369872"/>
                <a:gd name="connsiteX2" fmla="*/ 225490 w 1619451"/>
                <a:gd name="connsiteY2" fmla="*/ 995849 h 1369872"/>
                <a:gd name="connsiteX3" fmla="*/ 232263 w 1619451"/>
                <a:gd name="connsiteY3" fmla="*/ 1001882 h 1369872"/>
                <a:gd name="connsiteX4" fmla="*/ 245068 w 1619451"/>
                <a:gd name="connsiteY4" fmla="*/ 999616 h 1369872"/>
                <a:gd name="connsiteX5" fmla="*/ 254869 w 1619451"/>
                <a:gd name="connsiteY5" fmla="*/ 1008655 h 1369872"/>
                <a:gd name="connsiteX6" fmla="*/ 266171 w 1619451"/>
                <a:gd name="connsiteY6" fmla="*/ 995849 h 1369872"/>
                <a:gd name="connsiteX7" fmla="*/ 295550 w 1619451"/>
                <a:gd name="connsiteY7" fmla="*/ 1007152 h 1369872"/>
                <a:gd name="connsiteX8" fmla="*/ 298555 w 1619451"/>
                <a:gd name="connsiteY8" fmla="*/ 1010157 h 1369872"/>
                <a:gd name="connsiteX9" fmla="*/ 293284 w 1619451"/>
                <a:gd name="connsiteY9" fmla="*/ 1022222 h 1369872"/>
                <a:gd name="connsiteX10" fmla="*/ 314388 w 1619451"/>
                <a:gd name="connsiteY10" fmla="*/ 1026753 h 1369872"/>
                <a:gd name="connsiteX11" fmla="*/ 329458 w 1619451"/>
                <a:gd name="connsiteY11" fmla="*/ 1023748 h 1369872"/>
                <a:gd name="connsiteX12" fmla="*/ 347534 w 1619451"/>
                <a:gd name="connsiteY12" fmla="*/ 1029018 h 1369872"/>
                <a:gd name="connsiteX13" fmla="*/ 370902 w 1619451"/>
                <a:gd name="connsiteY13" fmla="*/ 1013947 h 1369872"/>
                <a:gd name="connsiteX14" fmla="*/ 392745 w 1619451"/>
                <a:gd name="connsiteY14" fmla="*/ 1025250 h 1369872"/>
                <a:gd name="connsiteX15" fmla="*/ 400280 w 1619451"/>
                <a:gd name="connsiteY15" fmla="*/ 1032786 h 1369872"/>
                <a:gd name="connsiteX16" fmla="*/ 413848 w 1619451"/>
                <a:gd name="connsiteY16" fmla="*/ 1037316 h 1369872"/>
                <a:gd name="connsiteX17" fmla="*/ 420621 w 1619451"/>
                <a:gd name="connsiteY17" fmla="*/ 1045614 h 1369872"/>
                <a:gd name="connsiteX18" fmla="*/ 431161 w 1619451"/>
                <a:gd name="connsiteY18" fmla="*/ 1047879 h 1369872"/>
                <a:gd name="connsiteX19" fmla="*/ 430398 w 1619451"/>
                <a:gd name="connsiteY19" fmla="*/ 1062950 h 1369872"/>
                <a:gd name="connsiteX20" fmla="*/ 427393 w 1619451"/>
                <a:gd name="connsiteY20" fmla="*/ 1075755 h 1369872"/>
                <a:gd name="connsiteX21" fmla="*/ 428156 w 1619451"/>
                <a:gd name="connsiteY21" fmla="*/ 1090063 h 1369872"/>
                <a:gd name="connsiteX22" fmla="*/ 444729 w 1619451"/>
                <a:gd name="connsiteY22" fmla="*/ 1099863 h 1369872"/>
                <a:gd name="connsiteX23" fmla="*/ 446232 w 1619451"/>
                <a:gd name="connsiteY23" fmla="*/ 1114934 h 1369872"/>
                <a:gd name="connsiteX24" fmla="*/ 456772 w 1619451"/>
                <a:gd name="connsiteY24" fmla="*/ 1126999 h 1369872"/>
                <a:gd name="connsiteX25" fmla="*/ 462042 w 1619451"/>
                <a:gd name="connsiteY25" fmla="*/ 1134535 h 1369872"/>
                <a:gd name="connsiteX26" fmla="*/ 470340 w 1619451"/>
                <a:gd name="connsiteY26" fmla="*/ 1142832 h 1369872"/>
                <a:gd name="connsiteX27" fmla="*/ 468837 w 1619451"/>
                <a:gd name="connsiteY27" fmla="*/ 1155638 h 1369872"/>
                <a:gd name="connsiteX28" fmla="*/ 482405 w 1619451"/>
                <a:gd name="connsiteY28" fmla="*/ 1162410 h 1369872"/>
                <a:gd name="connsiteX29" fmla="*/ 474870 w 1619451"/>
                <a:gd name="connsiteY29" fmla="*/ 1175215 h 1369872"/>
                <a:gd name="connsiteX30" fmla="*/ 461302 w 1619451"/>
                <a:gd name="connsiteY30" fmla="*/ 1177481 h 1369872"/>
                <a:gd name="connsiteX31" fmla="*/ 449999 w 1619451"/>
                <a:gd name="connsiteY31" fmla="*/ 1184254 h 1369872"/>
                <a:gd name="connsiteX32" fmla="*/ 454530 w 1619451"/>
                <a:gd name="connsiteY32" fmla="*/ 1195556 h 1369872"/>
                <a:gd name="connsiteX33" fmla="*/ 440222 w 1619451"/>
                <a:gd name="connsiteY33" fmla="*/ 1216660 h 1369872"/>
                <a:gd name="connsiteX34" fmla="*/ 450022 w 1619451"/>
                <a:gd name="connsiteY34" fmla="*/ 1221190 h 1369872"/>
                <a:gd name="connsiteX35" fmla="*/ 459823 w 1619451"/>
                <a:gd name="connsiteY35" fmla="*/ 1215920 h 1369872"/>
                <a:gd name="connsiteX36" fmla="*/ 471125 w 1619451"/>
                <a:gd name="connsiteY36" fmla="*/ 1218925 h 1369872"/>
                <a:gd name="connsiteX37" fmla="*/ 477898 w 1619451"/>
                <a:gd name="connsiteY37" fmla="*/ 1234758 h 1369872"/>
                <a:gd name="connsiteX38" fmla="*/ 488438 w 1619451"/>
                <a:gd name="connsiteY38" fmla="*/ 1238526 h 1369872"/>
                <a:gd name="connsiteX39" fmla="*/ 483168 w 1619451"/>
                <a:gd name="connsiteY39" fmla="*/ 1249828 h 1369872"/>
                <a:gd name="connsiteX40" fmla="*/ 495234 w 1619451"/>
                <a:gd name="connsiteY40" fmla="*/ 1254359 h 1369872"/>
                <a:gd name="connsiteX41" fmla="*/ 479400 w 1619451"/>
                <a:gd name="connsiteY41" fmla="*/ 1276202 h 1369872"/>
                <a:gd name="connsiteX42" fmla="*/ 483931 w 1619451"/>
                <a:gd name="connsiteY42" fmla="*/ 1282235 h 1369872"/>
                <a:gd name="connsiteX43" fmla="*/ 496736 w 1619451"/>
                <a:gd name="connsiteY43" fmla="*/ 1286003 h 1369872"/>
                <a:gd name="connsiteX44" fmla="*/ 507276 w 1619451"/>
                <a:gd name="connsiteY44" fmla="*/ 1304077 h 1369872"/>
                <a:gd name="connsiteX45" fmla="*/ 517816 w 1619451"/>
                <a:gd name="connsiteY45" fmla="*/ 1304840 h 1369872"/>
                <a:gd name="connsiteX46" fmla="*/ 516314 w 1619451"/>
                <a:gd name="connsiteY46" fmla="*/ 1315381 h 1369872"/>
                <a:gd name="connsiteX47" fmla="*/ 503508 w 1619451"/>
                <a:gd name="connsiteY47" fmla="*/ 1328948 h 1369872"/>
                <a:gd name="connsiteX48" fmla="*/ 511044 w 1619451"/>
                <a:gd name="connsiteY48" fmla="*/ 1344782 h 1369872"/>
                <a:gd name="connsiteX49" fmla="*/ 535915 w 1619451"/>
                <a:gd name="connsiteY49" fmla="*/ 1342517 h 1369872"/>
                <a:gd name="connsiteX50" fmla="*/ 538180 w 1619451"/>
                <a:gd name="connsiteY50" fmla="*/ 1362857 h 1369872"/>
                <a:gd name="connsiteX51" fmla="*/ 550246 w 1619451"/>
                <a:gd name="connsiteY51" fmla="*/ 1359089 h 1369872"/>
                <a:gd name="connsiteX52" fmla="*/ 566818 w 1619451"/>
                <a:gd name="connsiteY52" fmla="*/ 1359852 h 1369872"/>
                <a:gd name="connsiteX53" fmla="*/ 578121 w 1619451"/>
                <a:gd name="connsiteY53" fmla="*/ 1367388 h 1369872"/>
                <a:gd name="connsiteX54" fmla="*/ 579624 w 1619451"/>
                <a:gd name="connsiteY54" fmla="*/ 1354582 h 1369872"/>
                <a:gd name="connsiteX55" fmla="*/ 602992 w 1619451"/>
                <a:gd name="connsiteY55" fmla="*/ 1365885 h 1369872"/>
                <a:gd name="connsiteX56" fmla="*/ 621068 w 1619451"/>
                <a:gd name="connsiteY56" fmla="*/ 1368150 h 1369872"/>
                <a:gd name="connsiteX57" fmla="*/ 640669 w 1619451"/>
                <a:gd name="connsiteY57" fmla="*/ 1354582 h 1369872"/>
                <a:gd name="connsiteX58" fmla="*/ 651209 w 1619451"/>
                <a:gd name="connsiteY58" fmla="*/ 1365885 h 1369872"/>
                <a:gd name="connsiteX59" fmla="*/ 657241 w 1619451"/>
                <a:gd name="connsiteY59" fmla="*/ 1368150 h 1369872"/>
                <a:gd name="connsiteX60" fmla="*/ 668544 w 1619451"/>
                <a:gd name="connsiteY60" fmla="*/ 1353843 h 1369872"/>
                <a:gd name="connsiteX61" fmla="*/ 689648 w 1619451"/>
                <a:gd name="connsiteY61" fmla="*/ 1353843 h 1369872"/>
                <a:gd name="connsiteX62" fmla="*/ 692653 w 1619451"/>
                <a:gd name="connsiteY62" fmla="*/ 1344805 h 1369872"/>
                <a:gd name="connsiteX63" fmla="*/ 701690 w 1619451"/>
                <a:gd name="connsiteY63" fmla="*/ 1343302 h 1369872"/>
                <a:gd name="connsiteX64" fmla="*/ 710728 w 1619451"/>
                <a:gd name="connsiteY64" fmla="*/ 1347833 h 1369872"/>
                <a:gd name="connsiteX65" fmla="*/ 729566 w 1619451"/>
                <a:gd name="connsiteY65" fmla="*/ 1348596 h 1369872"/>
                <a:gd name="connsiteX66" fmla="*/ 737864 w 1619451"/>
                <a:gd name="connsiteY66" fmla="*/ 1332763 h 1369872"/>
                <a:gd name="connsiteX67" fmla="*/ 755200 w 1619451"/>
                <a:gd name="connsiteY67" fmla="*/ 1322222 h 1369872"/>
                <a:gd name="connsiteX68" fmla="*/ 773275 w 1619451"/>
                <a:gd name="connsiteY68" fmla="*/ 1306389 h 1369872"/>
                <a:gd name="connsiteX69" fmla="*/ 776280 w 1619451"/>
                <a:gd name="connsiteY69" fmla="*/ 1282281 h 1369872"/>
                <a:gd name="connsiteX70" fmla="*/ 790587 w 1619451"/>
                <a:gd name="connsiteY70" fmla="*/ 1269475 h 1369872"/>
                <a:gd name="connsiteX71" fmla="*/ 804156 w 1619451"/>
                <a:gd name="connsiteY71" fmla="*/ 1265708 h 1369872"/>
                <a:gd name="connsiteX72" fmla="*/ 810928 w 1619451"/>
                <a:gd name="connsiteY72" fmla="*/ 1254405 h 1369872"/>
                <a:gd name="connsiteX73" fmla="*/ 826762 w 1619451"/>
                <a:gd name="connsiteY73" fmla="*/ 1241600 h 1369872"/>
                <a:gd name="connsiteX74" fmla="*/ 858405 w 1619451"/>
                <a:gd name="connsiteY74" fmla="*/ 1252903 h 1369872"/>
                <a:gd name="connsiteX75" fmla="*/ 868945 w 1619451"/>
                <a:gd name="connsiteY75" fmla="*/ 1234064 h 1369872"/>
                <a:gd name="connsiteX76" fmla="*/ 884778 w 1619451"/>
                <a:gd name="connsiteY76" fmla="*/ 1228795 h 1369872"/>
                <a:gd name="connsiteX77" fmla="*/ 898346 w 1619451"/>
                <a:gd name="connsiteY77" fmla="*/ 1222762 h 1369872"/>
                <a:gd name="connsiteX78" fmla="*/ 926985 w 1619451"/>
                <a:gd name="connsiteY78" fmla="*/ 1223525 h 1369872"/>
                <a:gd name="connsiteX79" fmla="*/ 949591 w 1619451"/>
                <a:gd name="connsiteY79" fmla="*/ 1208454 h 1369872"/>
                <a:gd name="connsiteX80" fmla="*/ 973699 w 1619451"/>
                <a:gd name="connsiteY80" fmla="*/ 1206189 h 1369872"/>
                <a:gd name="connsiteX81" fmla="*/ 994802 w 1619451"/>
                <a:gd name="connsiteY81" fmla="*/ 1196388 h 1369872"/>
                <a:gd name="connsiteX82" fmla="*/ 1024180 w 1619451"/>
                <a:gd name="connsiteY82" fmla="*/ 1193384 h 1369872"/>
                <a:gd name="connsiteX83" fmla="*/ 1046023 w 1619451"/>
                <a:gd name="connsiteY83" fmla="*/ 1175308 h 1369872"/>
                <a:gd name="connsiteX84" fmla="*/ 1061094 w 1619451"/>
                <a:gd name="connsiteY84" fmla="*/ 1169276 h 1369872"/>
                <a:gd name="connsiteX85" fmla="*/ 1079169 w 1619451"/>
                <a:gd name="connsiteY85" fmla="*/ 1149675 h 1369872"/>
                <a:gd name="connsiteX86" fmla="*/ 1091975 w 1619451"/>
                <a:gd name="connsiteY86" fmla="*/ 1148172 h 1369872"/>
                <a:gd name="connsiteX87" fmla="*/ 1109310 w 1619451"/>
                <a:gd name="connsiteY87" fmla="*/ 1164005 h 1369872"/>
                <a:gd name="connsiteX88" fmla="*/ 1117608 w 1619451"/>
                <a:gd name="connsiteY88" fmla="*/ 1168536 h 1369872"/>
                <a:gd name="connsiteX89" fmla="*/ 1128911 w 1619451"/>
                <a:gd name="connsiteY89" fmla="*/ 1147432 h 1369872"/>
                <a:gd name="connsiteX90" fmla="*/ 1155284 w 1619451"/>
                <a:gd name="connsiteY90" fmla="*/ 1136129 h 1369872"/>
                <a:gd name="connsiteX91" fmla="*/ 1174885 w 1619451"/>
                <a:gd name="connsiteY91" fmla="*/ 1118054 h 1369872"/>
                <a:gd name="connsiteX92" fmla="*/ 1192961 w 1619451"/>
                <a:gd name="connsiteY92" fmla="*/ 1109016 h 1369872"/>
                <a:gd name="connsiteX93" fmla="*/ 1195966 w 1619451"/>
                <a:gd name="connsiteY93" fmla="*/ 1091681 h 1369872"/>
                <a:gd name="connsiteX94" fmla="*/ 1232139 w 1619451"/>
                <a:gd name="connsiteY94" fmla="*/ 1065308 h 1369872"/>
                <a:gd name="connsiteX95" fmla="*/ 1256248 w 1619451"/>
                <a:gd name="connsiteY95" fmla="*/ 1050999 h 1369872"/>
                <a:gd name="connsiteX96" fmla="*/ 1280356 w 1619451"/>
                <a:gd name="connsiteY96" fmla="*/ 1054004 h 1369872"/>
                <a:gd name="connsiteX97" fmla="*/ 1303724 w 1619451"/>
                <a:gd name="connsiteY97" fmla="*/ 1035929 h 1369872"/>
                <a:gd name="connsiteX98" fmla="*/ 1320297 w 1619451"/>
                <a:gd name="connsiteY98" fmla="*/ 1025389 h 1369872"/>
                <a:gd name="connsiteX99" fmla="*/ 1316529 w 1619451"/>
                <a:gd name="connsiteY99" fmla="*/ 992243 h 1369872"/>
                <a:gd name="connsiteX100" fmla="*/ 1342140 w 1619451"/>
                <a:gd name="connsiteY100" fmla="*/ 982443 h 1369872"/>
                <a:gd name="connsiteX101" fmla="*/ 1361741 w 1619451"/>
                <a:gd name="connsiteY101" fmla="*/ 976410 h 1369872"/>
                <a:gd name="connsiteX102" fmla="*/ 1398654 w 1619451"/>
                <a:gd name="connsiteY102" fmla="*/ 949274 h 1369872"/>
                <a:gd name="connsiteX103" fmla="*/ 1421260 w 1619451"/>
                <a:gd name="connsiteY103" fmla="*/ 953041 h 1369872"/>
                <a:gd name="connsiteX104" fmla="*/ 1437094 w 1619451"/>
                <a:gd name="connsiteY104" fmla="*/ 947771 h 1369872"/>
                <a:gd name="connsiteX105" fmla="*/ 1459699 w 1619451"/>
                <a:gd name="connsiteY105" fmla="*/ 900295 h 1369872"/>
                <a:gd name="connsiteX106" fmla="*/ 1471002 w 1619451"/>
                <a:gd name="connsiteY106" fmla="*/ 882959 h 1369872"/>
                <a:gd name="connsiteX107" fmla="*/ 1477035 w 1619451"/>
                <a:gd name="connsiteY107" fmla="*/ 851316 h 1369872"/>
                <a:gd name="connsiteX108" fmla="*/ 1516214 w 1619451"/>
                <a:gd name="connsiteY108" fmla="*/ 810634 h 1369872"/>
                <a:gd name="connsiteX109" fmla="*/ 1526014 w 1619451"/>
                <a:gd name="connsiteY109" fmla="*/ 805364 h 1369872"/>
                <a:gd name="connsiteX110" fmla="*/ 1532047 w 1619451"/>
                <a:gd name="connsiteY110" fmla="*/ 791057 h 1369872"/>
                <a:gd name="connsiteX111" fmla="*/ 1542587 w 1619451"/>
                <a:gd name="connsiteY111" fmla="*/ 788052 h 1369872"/>
                <a:gd name="connsiteX112" fmla="*/ 1548620 w 1619451"/>
                <a:gd name="connsiteY112" fmla="*/ 793322 h 1369872"/>
                <a:gd name="connsiteX113" fmla="*/ 1559160 w 1619451"/>
                <a:gd name="connsiteY113" fmla="*/ 794085 h 1369872"/>
                <a:gd name="connsiteX114" fmla="*/ 1568198 w 1619451"/>
                <a:gd name="connsiteY114" fmla="*/ 776009 h 1369872"/>
                <a:gd name="connsiteX115" fmla="*/ 1576495 w 1619451"/>
                <a:gd name="connsiteY115" fmla="*/ 748133 h 1369872"/>
                <a:gd name="connsiteX116" fmla="*/ 1590064 w 1619451"/>
                <a:gd name="connsiteY116" fmla="*/ 739096 h 1369872"/>
                <a:gd name="connsiteX117" fmla="*/ 1599101 w 1619451"/>
                <a:gd name="connsiteY117" fmla="*/ 705950 h 1369872"/>
                <a:gd name="connsiteX118" fmla="*/ 1609641 w 1619451"/>
                <a:gd name="connsiteY118" fmla="*/ 675046 h 1369872"/>
                <a:gd name="connsiteX119" fmla="*/ 1605111 w 1619451"/>
                <a:gd name="connsiteY119" fmla="*/ 656971 h 1369872"/>
                <a:gd name="connsiteX120" fmla="*/ 1610381 w 1619451"/>
                <a:gd name="connsiteY120" fmla="*/ 643403 h 1369872"/>
                <a:gd name="connsiteX121" fmla="*/ 1614149 w 1619451"/>
                <a:gd name="connsiteY121" fmla="*/ 617792 h 1369872"/>
                <a:gd name="connsiteX122" fmla="*/ 1619419 w 1619451"/>
                <a:gd name="connsiteY122" fmla="*/ 603485 h 1369872"/>
                <a:gd name="connsiteX123" fmla="*/ 1605851 w 1619451"/>
                <a:gd name="connsiteY123" fmla="*/ 565808 h 1369872"/>
                <a:gd name="connsiteX124" fmla="*/ 1605851 w 1619451"/>
                <a:gd name="connsiteY124" fmla="*/ 539435 h 1369872"/>
                <a:gd name="connsiteX125" fmla="*/ 1592283 w 1619451"/>
                <a:gd name="connsiteY125" fmla="*/ 507029 h 1369872"/>
                <a:gd name="connsiteX126" fmla="*/ 1588515 w 1619451"/>
                <a:gd name="connsiteY126" fmla="*/ 473120 h 1369872"/>
                <a:gd name="connsiteX127" fmla="*/ 1578715 w 1619451"/>
                <a:gd name="connsiteY127" fmla="*/ 452779 h 1369872"/>
                <a:gd name="connsiteX128" fmla="*/ 1574947 w 1619451"/>
                <a:gd name="connsiteY128" fmla="*/ 424141 h 1369872"/>
                <a:gd name="connsiteX129" fmla="*/ 1568914 w 1619451"/>
                <a:gd name="connsiteY129" fmla="*/ 412838 h 1369872"/>
                <a:gd name="connsiteX130" fmla="*/ 1568151 w 1619451"/>
                <a:gd name="connsiteY130" fmla="*/ 389470 h 1369872"/>
                <a:gd name="connsiteX131" fmla="*/ 1561379 w 1619451"/>
                <a:gd name="connsiteY131" fmla="*/ 376664 h 1369872"/>
                <a:gd name="connsiteX132" fmla="*/ 1558374 w 1619451"/>
                <a:gd name="connsiteY132" fmla="*/ 353296 h 1369872"/>
                <a:gd name="connsiteX133" fmla="*/ 1576449 w 1619451"/>
                <a:gd name="connsiteY133" fmla="*/ 323155 h 1369872"/>
                <a:gd name="connsiteX134" fmla="*/ 1575687 w 1619451"/>
                <a:gd name="connsiteY134" fmla="*/ 298284 h 1369872"/>
                <a:gd name="connsiteX135" fmla="*/ 1558351 w 1619451"/>
                <a:gd name="connsiteY135" fmla="*/ 276348 h 1369872"/>
                <a:gd name="connsiteX136" fmla="*/ 1551556 w 1619451"/>
                <a:gd name="connsiteY136" fmla="*/ 296042 h 1369872"/>
                <a:gd name="connsiteX137" fmla="*/ 1544760 w 1619451"/>
                <a:gd name="connsiteY137" fmla="*/ 324588 h 1369872"/>
                <a:gd name="connsiteX138" fmla="*/ 1532532 w 1619451"/>
                <a:gd name="connsiteY138" fmla="*/ 327292 h 1369872"/>
                <a:gd name="connsiteX139" fmla="*/ 1521668 w 1619451"/>
                <a:gd name="connsiteY139" fmla="*/ 330020 h 1369872"/>
                <a:gd name="connsiteX140" fmla="*/ 1512839 w 1619451"/>
                <a:gd name="connsiteY140" fmla="*/ 325952 h 1369872"/>
                <a:gd name="connsiteX141" fmla="*/ 1502645 w 1619451"/>
                <a:gd name="connsiteY141" fmla="*/ 327986 h 1369872"/>
                <a:gd name="connsiteX142" fmla="*/ 1487020 w 1619451"/>
                <a:gd name="connsiteY142" fmla="*/ 325952 h 1369872"/>
                <a:gd name="connsiteX143" fmla="*/ 1463929 w 1619451"/>
                <a:gd name="connsiteY143" fmla="*/ 288576 h 1369872"/>
                <a:gd name="connsiteX144" fmla="*/ 1453065 w 1619451"/>
                <a:gd name="connsiteY144" fmla="*/ 291280 h 1369872"/>
                <a:gd name="connsiteX145" fmla="*/ 1442872 w 1619451"/>
                <a:gd name="connsiteY145" fmla="*/ 292644 h 1369872"/>
                <a:gd name="connsiteX146" fmla="*/ 1424519 w 1619451"/>
                <a:gd name="connsiteY146" fmla="*/ 290610 h 1369872"/>
                <a:gd name="connsiteX147" fmla="*/ 1421121 w 1619451"/>
                <a:gd name="connsiteY147" fmla="*/ 300803 h 1369872"/>
                <a:gd name="connsiteX148" fmla="*/ 1409564 w 1619451"/>
                <a:gd name="connsiteY148" fmla="*/ 304201 h 1369872"/>
                <a:gd name="connsiteX149" fmla="*/ 1400735 w 1619451"/>
                <a:gd name="connsiteY149" fmla="*/ 309633 h 1369872"/>
                <a:gd name="connsiteX150" fmla="*/ 1380348 w 1619451"/>
                <a:gd name="connsiteY150" fmla="*/ 310997 h 1369872"/>
                <a:gd name="connsiteX151" fmla="*/ 1361325 w 1619451"/>
                <a:gd name="connsiteY151" fmla="*/ 324588 h 1369872"/>
                <a:gd name="connsiteX152" fmla="*/ 1357927 w 1619451"/>
                <a:gd name="connsiteY152" fmla="*/ 310303 h 1369872"/>
                <a:gd name="connsiteX153" fmla="*/ 1340268 w 1619451"/>
                <a:gd name="connsiteY153" fmla="*/ 322531 h 1369872"/>
                <a:gd name="connsiteX154" fmla="*/ 1341632 w 1619451"/>
                <a:gd name="connsiteY154" fmla="*/ 332724 h 1369872"/>
                <a:gd name="connsiteX155" fmla="*/ 1329404 w 1619451"/>
                <a:gd name="connsiteY155" fmla="*/ 338156 h 1369872"/>
                <a:gd name="connsiteX156" fmla="*/ 1334166 w 1619451"/>
                <a:gd name="connsiteY156" fmla="*/ 348349 h 1369872"/>
                <a:gd name="connsiteX157" fmla="*/ 1307654 w 1619451"/>
                <a:gd name="connsiteY157" fmla="*/ 366008 h 1369872"/>
                <a:gd name="connsiteX158" fmla="*/ 1270301 w 1619451"/>
                <a:gd name="connsiteY158" fmla="*/ 343588 h 1369872"/>
                <a:gd name="connsiteX159" fmla="*/ 1246516 w 1619451"/>
                <a:gd name="connsiteY159" fmla="*/ 337462 h 1369872"/>
                <a:gd name="connsiteX160" fmla="*/ 1241085 w 1619451"/>
                <a:gd name="connsiteY160" fmla="*/ 312314 h 1369872"/>
                <a:gd name="connsiteX161" fmla="*/ 1228164 w 1619451"/>
                <a:gd name="connsiteY161" fmla="*/ 305519 h 1369872"/>
                <a:gd name="connsiteX162" fmla="*/ 1224766 w 1619451"/>
                <a:gd name="connsiteY162" fmla="*/ 288530 h 1369872"/>
                <a:gd name="connsiteX163" fmla="*/ 1207777 w 1619451"/>
                <a:gd name="connsiteY163" fmla="*/ 282404 h 1369872"/>
                <a:gd name="connsiteX164" fmla="*/ 1194186 w 1619451"/>
                <a:gd name="connsiteY164" fmla="*/ 287166 h 1369872"/>
                <a:gd name="connsiteX165" fmla="*/ 1075957 w 1619451"/>
                <a:gd name="connsiteY165" fmla="*/ 289200 h 1369872"/>
                <a:gd name="connsiteX166" fmla="*/ 1075957 w 1619451"/>
                <a:gd name="connsiteY166" fmla="*/ 260654 h 1369872"/>
                <a:gd name="connsiteX167" fmla="*/ 1070524 w 1619451"/>
                <a:gd name="connsiteY167" fmla="*/ 240267 h 1369872"/>
                <a:gd name="connsiteX168" fmla="*/ 1058967 w 1619451"/>
                <a:gd name="connsiteY168" fmla="*/ 230744 h 1369872"/>
                <a:gd name="connsiteX169" fmla="*/ 1042672 w 1619451"/>
                <a:gd name="connsiteY169" fmla="*/ 215789 h 1369872"/>
                <a:gd name="connsiteX170" fmla="*/ 1031808 w 1619451"/>
                <a:gd name="connsiteY170" fmla="*/ 200164 h 1369872"/>
                <a:gd name="connsiteX171" fmla="*/ 1044729 w 1619451"/>
                <a:gd name="connsiteY171" fmla="*/ 173675 h 1369872"/>
                <a:gd name="connsiteX172" fmla="*/ 1039967 w 1619451"/>
                <a:gd name="connsiteY172" fmla="*/ 160084 h 1369872"/>
                <a:gd name="connsiteX173" fmla="*/ 1037933 w 1619451"/>
                <a:gd name="connsiteY173" fmla="*/ 149890 h 1369872"/>
                <a:gd name="connsiteX174" fmla="*/ 1025706 w 1619451"/>
                <a:gd name="connsiteY174" fmla="*/ 146492 h 1369872"/>
                <a:gd name="connsiteX175" fmla="*/ 1012808 w 1619451"/>
                <a:gd name="connsiteY175" fmla="*/ 146492 h 1369872"/>
                <a:gd name="connsiteX176" fmla="*/ 1004649 w 1619451"/>
                <a:gd name="connsiteY176" fmla="*/ 196766 h 1369872"/>
                <a:gd name="connsiteX177" fmla="*/ 975433 w 1619451"/>
                <a:gd name="connsiteY177" fmla="*/ 207630 h 1369872"/>
                <a:gd name="connsiteX178" fmla="*/ 959137 w 1619451"/>
                <a:gd name="connsiteY178" fmla="*/ 217823 h 1369872"/>
                <a:gd name="connsiteX179" fmla="*/ 955069 w 1619451"/>
                <a:gd name="connsiteY179" fmla="*/ 197436 h 1369872"/>
                <a:gd name="connsiteX180" fmla="*/ 927216 w 1619451"/>
                <a:gd name="connsiteY180" fmla="*/ 181811 h 1369872"/>
                <a:gd name="connsiteX181" fmla="*/ 899363 w 1619451"/>
                <a:gd name="connsiteY181" fmla="*/ 162788 h 1369872"/>
                <a:gd name="connsiteX182" fmla="*/ 866749 w 1619451"/>
                <a:gd name="connsiteY182" fmla="*/ 211721 h 1369872"/>
                <a:gd name="connsiteX183" fmla="*/ 845692 w 1619451"/>
                <a:gd name="connsiteY183" fmla="*/ 189300 h 1369872"/>
                <a:gd name="connsiteX184" fmla="*/ 839590 w 1619451"/>
                <a:gd name="connsiteY184" fmla="*/ 193368 h 1369872"/>
                <a:gd name="connsiteX185" fmla="*/ 820567 w 1619451"/>
                <a:gd name="connsiteY185" fmla="*/ 188607 h 1369872"/>
                <a:gd name="connsiteX186" fmla="*/ 813771 w 1619451"/>
                <a:gd name="connsiteY186" fmla="*/ 193368 h 1369872"/>
                <a:gd name="connsiteX187" fmla="*/ 823965 w 1619451"/>
                <a:gd name="connsiteY187" fmla="*/ 205596 h 1369872"/>
                <a:gd name="connsiteX188" fmla="*/ 814442 w 1619451"/>
                <a:gd name="connsiteY188" fmla="*/ 220551 h 1369872"/>
                <a:gd name="connsiteX189" fmla="*/ 803578 w 1619451"/>
                <a:gd name="connsiteY189" fmla="*/ 216482 h 1369872"/>
                <a:gd name="connsiteX190" fmla="*/ 794748 w 1619451"/>
                <a:gd name="connsiteY190" fmla="*/ 222608 h 1369872"/>
                <a:gd name="connsiteX191" fmla="*/ 783885 w 1619451"/>
                <a:gd name="connsiteY191" fmla="*/ 219210 h 1369872"/>
                <a:gd name="connsiteX192" fmla="*/ 785248 w 1619451"/>
                <a:gd name="connsiteY192" fmla="*/ 210380 h 1369872"/>
                <a:gd name="connsiteX193" fmla="*/ 747202 w 1619451"/>
                <a:gd name="connsiteY193" fmla="*/ 192721 h 1369872"/>
                <a:gd name="connsiteX194" fmla="*/ 729520 w 1619451"/>
                <a:gd name="connsiteY194" fmla="*/ 221267 h 1369872"/>
                <a:gd name="connsiteX195" fmla="*/ 724758 w 1619451"/>
                <a:gd name="connsiteY195" fmla="*/ 205642 h 1369872"/>
                <a:gd name="connsiteX196" fmla="*/ 735622 w 1619451"/>
                <a:gd name="connsiteY196" fmla="*/ 180493 h 1369872"/>
                <a:gd name="connsiteX197" fmla="*/ 734952 w 1619451"/>
                <a:gd name="connsiteY197" fmla="*/ 159436 h 1369872"/>
                <a:gd name="connsiteX198" fmla="*/ 694178 w 1619451"/>
                <a:gd name="connsiteY198" fmla="*/ 138379 h 1369872"/>
                <a:gd name="connsiteX199" fmla="*/ 667666 w 1619451"/>
                <a:gd name="connsiteY199" fmla="*/ 109833 h 1369872"/>
                <a:gd name="connsiteX200" fmla="*/ 639120 w 1619451"/>
                <a:gd name="connsiteY200" fmla="*/ 111197 h 1369872"/>
                <a:gd name="connsiteX201" fmla="*/ 622801 w 1619451"/>
                <a:gd name="connsiteY201" fmla="*/ 121390 h 1369872"/>
                <a:gd name="connsiteX202" fmla="*/ 618040 w 1619451"/>
                <a:gd name="connsiteY202" fmla="*/ 107799 h 1369872"/>
                <a:gd name="connsiteX203" fmla="*/ 609210 w 1619451"/>
                <a:gd name="connsiteY203" fmla="*/ 117993 h 1369872"/>
                <a:gd name="connsiteX204" fmla="*/ 594925 w 1619451"/>
                <a:gd name="connsiteY204" fmla="*/ 101697 h 1369872"/>
                <a:gd name="connsiteX205" fmla="*/ 613278 w 1619451"/>
                <a:gd name="connsiteY205" fmla="*/ 72481 h 1369872"/>
                <a:gd name="connsiteX206" fmla="*/ 603085 w 1619451"/>
                <a:gd name="connsiteY206" fmla="*/ 62287 h 1369872"/>
                <a:gd name="connsiteX207" fmla="*/ 594925 w 1619451"/>
                <a:gd name="connsiteY207" fmla="*/ 69083 h 1369872"/>
                <a:gd name="connsiteX208" fmla="*/ 575232 w 1619451"/>
                <a:gd name="connsiteY208" fmla="*/ 35105 h 1369872"/>
                <a:gd name="connsiteX209" fmla="*/ 592221 w 1619451"/>
                <a:gd name="connsiteY209" fmla="*/ 24241 h 1369872"/>
                <a:gd name="connsiteX210" fmla="*/ 588153 w 1619451"/>
                <a:gd name="connsiteY210" fmla="*/ 10650 h 1369872"/>
                <a:gd name="connsiteX211" fmla="*/ 555539 w 1619451"/>
                <a:gd name="connsiteY211" fmla="*/ 9286 h 1369872"/>
                <a:gd name="connsiteX212" fmla="*/ 550107 w 1619451"/>
                <a:gd name="connsiteY212" fmla="*/ 1127 h 1369872"/>
                <a:gd name="connsiteX213" fmla="*/ 531754 w 1619451"/>
                <a:gd name="connsiteY213" fmla="*/ 434 h 1369872"/>
                <a:gd name="connsiteX214" fmla="*/ 527732 w 1619451"/>
                <a:gd name="connsiteY214" fmla="*/ 6674 h 1369872"/>
                <a:gd name="connsiteX215" fmla="*/ 517932 w 1619451"/>
                <a:gd name="connsiteY215" fmla="*/ 13447 h 1369872"/>
                <a:gd name="connsiteX216" fmla="*/ 512662 w 1619451"/>
                <a:gd name="connsiteY216" fmla="*/ 20982 h 1369872"/>
                <a:gd name="connsiteX217" fmla="*/ 501359 w 1619451"/>
                <a:gd name="connsiteY217" fmla="*/ 22484 h 1369872"/>
                <a:gd name="connsiteX218" fmla="*/ 496829 w 1619451"/>
                <a:gd name="connsiteY218" fmla="*/ 31522 h 1369872"/>
                <a:gd name="connsiteX219" fmla="*/ 481758 w 1619451"/>
                <a:gd name="connsiteY219" fmla="*/ 34527 h 1369872"/>
                <a:gd name="connsiteX220" fmla="*/ 502099 w 1619451"/>
                <a:gd name="connsiteY220" fmla="*/ 79738 h 1369872"/>
                <a:gd name="connsiteX221" fmla="*/ 490796 w 1619451"/>
                <a:gd name="connsiteY221" fmla="*/ 85771 h 1369872"/>
                <a:gd name="connsiteX222" fmla="*/ 496066 w 1619451"/>
                <a:gd name="connsiteY222" fmla="*/ 106875 h 1369872"/>
                <a:gd name="connsiteX223" fmla="*/ 488530 w 1619451"/>
                <a:gd name="connsiteY223" fmla="*/ 119680 h 1369872"/>
                <a:gd name="connsiteX224" fmla="*/ 469692 w 1619451"/>
                <a:gd name="connsiteY224" fmla="*/ 101604 h 1369872"/>
                <a:gd name="connsiteX225" fmla="*/ 457627 w 1619451"/>
                <a:gd name="connsiteY225" fmla="*/ 100842 h 1369872"/>
                <a:gd name="connsiteX226" fmla="*/ 439552 w 1619451"/>
                <a:gd name="connsiteY226" fmla="*/ 116675 h 1369872"/>
                <a:gd name="connsiteX227" fmla="*/ 419211 w 1619451"/>
                <a:gd name="connsiteY227" fmla="*/ 108377 h 1369872"/>
                <a:gd name="connsiteX228" fmla="*/ 407908 w 1619451"/>
                <a:gd name="connsiteY228" fmla="*/ 100079 h 1369872"/>
                <a:gd name="connsiteX229" fmla="*/ 398108 w 1619451"/>
                <a:gd name="connsiteY229" fmla="*/ 107614 h 1369872"/>
                <a:gd name="connsiteX230" fmla="*/ 404140 w 1619451"/>
                <a:gd name="connsiteY230" fmla="*/ 123448 h 1369872"/>
                <a:gd name="connsiteX231" fmla="*/ 402638 w 1619451"/>
                <a:gd name="connsiteY231" fmla="*/ 146816 h 1369872"/>
                <a:gd name="connsiteX232" fmla="*/ 388330 w 1619451"/>
                <a:gd name="connsiteY232" fmla="*/ 163389 h 1369872"/>
                <a:gd name="connsiteX233" fmla="*/ 377027 w 1619451"/>
                <a:gd name="connsiteY233" fmla="*/ 162626 h 1369872"/>
                <a:gd name="connsiteX234" fmla="*/ 370255 w 1619451"/>
                <a:gd name="connsiteY234" fmla="*/ 155854 h 1369872"/>
                <a:gd name="connsiteX235" fmla="*/ 365724 w 1619451"/>
                <a:gd name="connsiteY235" fmla="*/ 158119 h 1369872"/>
                <a:gd name="connsiteX236" fmla="*/ 364962 w 1619451"/>
                <a:gd name="connsiteY236" fmla="*/ 170185 h 1369872"/>
                <a:gd name="connsiteX237" fmla="*/ 352156 w 1619451"/>
                <a:gd name="connsiteY237" fmla="*/ 178482 h 1369872"/>
                <a:gd name="connsiteX238" fmla="*/ 349891 w 1619451"/>
                <a:gd name="connsiteY238" fmla="*/ 160407 h 1369872"/>
                <a:gd name="connsiteX239" fmla="*/ 341593 w 1619451"/>
                <a:gd name="connsiteY239" fmla="*/ 162672 h 1369872"/>
                <a:gd name="connsiteX240" fmla="*/ 337826 w 1619451"/>
                <a:gd name="connsiteY240" fmla="*/ 170208 h 1369872"/>
                <a:gd name="connsiteX241" fmla="*/ 321992 w 1619451"/>
                <a:gd name="connsiteY241" fmla="*/ 170970 h 1369872"/>
                <a:gd name="connsiteX242" fmla="*/ 316722 w 1619451"/>
                <a:gd name="connsiteY242" fmla="*/ 178506 h 1369872"/>
                <a:gd name="connsiteX243" fmla="*/ 293354 w 1619451"/>
                <a:gd name="connsiteY243" fmla="*/ 178506 h 1369872"/>
                <a:gd name="connsiteX244" fmla="*/ 282051 w 1619451"/>
                <a:gd name="connsiteY244" fmla="*/ 175501 h 1369872"/>
                <a:gd name="connsiteX245" fmla="*/ 268483 w 1619451"/>
                <a:gd name="connsiteY245" fmla="*/ 181534 h 1369872"/>
                <a:gd name="connsiteX246" fmla="*/ 249645 w 1619451"/>
                <a:gd name="connsiteY246" fmla="*/ 172496 h 1369872"/>
                <a:gd name="connsiteX247" fmla="*/ 230044 w 1619451"/>
                <a:gd name="connsiteY247" fmla="*/ 172496 h 1369872"/>
                <a:gd name="connsiteX248" fmla="*/ 212708 w 1619451"/>
                <a:gd name="connsiteY248" fmla="*/ 190571 h 1369872"/>
                <a:gd name="connsiteX249" fmla="*/ 233049 w 1619451"/>
                <a:gd name="connsiteY249" fmla="*/ 216182 h 1369872"/>
                <a:gd name="connsiteX250" fmla="*/ 224751 w 1619451"/>
                <a:gd name="connsiteY250" fmla="*/ 226722 h 1369872"/>
                <a:gd name="connsiteX251" fmla="*/ 211183 w 1619451"/>
                <a:gd name="connsiteY251" fmla="*/ 230490 h 1369872"/>
                <a:gd name="connsiteX252" fmla="*/ 208917 w 1619451"/>
                <a:gd name="connsiteY252" fmla="*/ 248565 h 1369872"/>
                <a:gd name="connsiteX253" fmla="*/ 200619 w 1619451"/>
                <a:gd name="connsiteY253" fmla="*/ 259105 h 1369872"/>
                <a:gd name="connsiteX254" fmla="*/ 206652 w 1619451"/>
                <a:gd name="connsiteY254" fmla="*/ 290009 h 1369872"/>
                <a:gd name="connsiteX255" fmla="*/ 202885 w 1619451"/>
                <a:gd name="connsiteY255" fmla="*/ 323155 h 1369872"/>
                <a:gd name="connsiteX256" fmla="*/ 245831 w 1619451"/>
                <a:gd name="connsiteY256" fmla="*/ 326160 h 1369872"/>
                <a:gd name="connsiteX257" fmla="*/ 256371 w 1619451"/>
                <a:gd name="connsiteY257" fmla="*/ 337462 h 1369872"/>
                <a:gd name="connsiteX258" fmla="*/ 250338 w 1619451"/>
                <a:gd name="connsiteY258" fmla="*/ 347263 h 1369872"/>
                <a:gd name="connsiteX259" fmla="*/ 251101 w 1619451"/>
                <a:gd name="connsiteY259" fmla="*/ 378167 h 1369872"/>
                <a:gd name="connsiteX260" fmla="*/ 239035 w 1619451"/>
                <a:gd name="connsiteY260" fmla="*/ 398507 h 1369872"/>
                <a:gd name="connsiteX261" fmla="*/ 236030 w 1619451"/>
                <a:gd name="connsiteY261" fmla="*/ 412075 h 1369872"/>
                <a:gd name="connsiteX262" fmla="*/ 243566 w 1619451"/>
                <a:gd name="connsiteY262" fmla="*/ 426383 h 1369872"/>
                <a:gd name="connsiteX263" fmla="*/ 237533 w 1619451"/>
                <a:gd name="connsiteY263" fmla="*/ 445984 h 1369872"/>
                <a:gd name="connsiteX264" fmla="*/ 224727 w 1619451"/>
                <a:gd name="connsiteY264" fmla="*/ 449752 h 1369872"/>
                <a:gd name="connsiteX265" fmla="*/ 192321 w 1619451"/>
                <a:gd name="connsiteY265" fmla="*/ 425643 h 1369872"/>
                <a:gd name="connsiteX266" fmla="*/ 182521 w 1619451"/>
                <a:gd name="connsiteY266" fmla="*/ 397767 h 1369872"/>
                <a:gd name="connsiteX267" fmla="*/ 167451 w 1619451"/>
                <a:gd name="connsiteY267" fmla="*/ 392498 h 1369872"/>
                <a:gd name="connsiteX268" fmla="*/ 168213 w 1619451"/>
                <a:gd name="connsiteY268" fmla="*/ 381957 h 1369872"/>
                <a:gd name="connsiteX269" fmla="*/ 145607 w 1619451"/>
                <a:gd name="connsiteY269" fmla="*/ 381957 h 1369872"/>
                <a:gd name="connsiteX270" fmla="*/ 125267 w 1619451"/>
                <a:gd name="connsiteY270" fmla="*/ 365385 h 1369872"/>
                <a:gd name="connsiteX271" fmla="*/ 119997 w 1619451"/>
                <a:gd name="connsiteY271" fmla="*/ 351816 h 1369872"/>
                <a:gd name="connsiteX272" fmla="*/ 113964 w 1619451"/>
                <a:gd name="connsiteY272" fmla="*/ 357849 h 1369872"/>
                <a:gd name="connsiteX273" fmla="*/ 109434 w 1619451"/>
                <a:gd name="connsiteY273" fmla="*/ 392521 h 1369872"/>
                <a:gd name="connsiteX274" fmla="*/ 106429 w 1619451"/>
                <a:gd name="connsiteY274" fmla="*/ 412861 h 1369872"/>
                <a:gd name="connsiteX275" fmla="*/ 91358 w 1619451"/>
                <a:gd name="connsiteY275" fmla="*/ 431699 h 1369872"/>
                <a:gd name="connsiteX276" fmla="*/ 89093 w 1619451"/>
                <a:gd name="connsiteY276" fmla="*/ 465608 h 1369872"/>
                <a:gd name="connsiteX277" fmla="*/ 92861 w 1619451"/>
                <a:gd name="connsiteY277" fmla="*/ 485209 h 1369872"/>
                <a:gd name="connsiteX278" fmla="*/ 96628 w 1619451"/>
                <a:gd name="connsiteY278" fmla="*/ 501042 h 1369872"/>
                <a:gd name="connsiteX279" fmla="*/ 83060 w 1619451"/>
                <a:gd name="connsiteY279" fmla="*/ 519117 h 1369872"/>
                <a:gd name="connsiteX280" fmla="*/ 75525 w 1619451"/>
                <a:gd name="connsiteY280" fmla="*/ 531183 h 1369872"/>
                <a:gd name="connsiteX281" fmla="*/ 63459 w 1619451"/>
                <a:gd name="connsiteY281" fmla="*/ 526653 h 1369872"/>
                <a:gd name="connsiteX282" fmla="*/ 60455 w 1619451"/>
                <a:gd name="connsiteY282" fmla="*/ 534951 h 1369872"/>
                <a:gd name="connsiteX283" fmla="*/ 50654 w 1619451"/>
                <a:gd name="connsiteY283" fmla="*/ 543249 h 1369872"/>
                <a:gd name="connsiteX284" fmla="*/ 43882 w 1619451"/>
                <a:gd name="connsiteY284" fmla="*/ 562850 h 1369872"/>
                <a:gd name="connsiteX285" fmla="*/ 28811 w 1619451"/>
                <a:gd name="connsiteY285" fmla="*/ 567380 h 1369872"/>
                <a:gd name="connsiteX286" fmla="*/ 46887 w 1619451"/>
                <a:gd name="connsiteY286" fmla="*/ 577920 h 1369872"/>
                <a:gd name="connsiteX287" fmla="*/ 61194 w 1619451"/>
                <a:gd name="connsiteY287" fmla="*/ 580185 h 1369872"/>
                <a:gd name="connsiteX288" fmla="*/ 73260 w 1619451"/>
                <a:gd name="connsiteY288" fmla="*/ 587721 h 1369872"/>
                <a:gd name="connsiteX289" fmla="*/ 90596 w 1619451"/>
                <a:gd name="connsiteY289" fmla="*/ 581688 h 1369872"/>
                <a:gd name="connsiteX290" fmla="*/ 112439 w 1619451"/>
                <a:gd name="connsiteY290" fmla="*/ 602028 h 1369872"/>
                <a:gd name="connsiteX291" fmla="*/ 89833 w 1619451"/>
                <a:gd name="connsiteY291" fmla="*/ 602791 h 1369872"/>
                <a:gd name="connsiteX292" fmla="*/ 92098 w 1619451"/>
                <a:gd name="connsiteY292" fmla="*/ 615596 h 1369872"/>
                <a:gd name="connsiteX293" fmla="*/ 82297 w 1619451"/>
                <a:gd name="connsiteY293" fmla="*/ 619364 h 1369872"/>
                <a:gd name="connsiteX294" fmla="*/ 84563 w 1619451"/>
                <a:gd name="connsiteY294" fmla="*/ 636700 h 1369872"/>
                <a:gd name="connsiteX295" fmla="*/ 72497 w 1619451"/>
                <a:gd name="connsiteY295" fmla="*/ 633695 h 1369872"/>
                <a:gd name="connsiteX296" fmla="*/ 60431 w 1619451"/>
                <a:gd name="connsiteY296" fmla="*/ 620890 h 1369872"/>
                <a:gd name="connsiteX297" fmla="*/ 53659 w 1619451"/>
                <a:gd name="connsiteY297" fmla="*/ 629927 h 1369872"/>
                <a:gd name="connsiteX298" fmla="*/ 57426 w 1619451"/>
                <a:gd name="connsiteY298" fmla="*/ 638965 h 1369872"/>
                <a:gd name="connsiteX299" fmla="*/ 51394 w 1619451"/>
                <a:gd name="connsiteY299" fmla="*/ 649505 h 1369872"/>
                <a:gd name="connsiteX300" fmla="*/ 70995 w 1619451"/>
                <a:gd name="connsiteY300" fmla="*/ 668343 h 1369872"/>
                <a:gd name="connsiteX301" fmla="*/ 58929 w 1619451"/>
                <a:gd name="connsiteY301" fmla="*/ 672874 h 1369872"/>
                <a:gd name="connsiteX302" fmla="*/ 51394 w 1619451"/>
                <a:gd name="connsiteY302" fmla="*/ 672874 h 1369872"/>
                <a:gd name="connsiteX303" fmla="*/ 22755 w 1619451"/>
                <a:gd name="connsiteY303" fmla="*/ 709047 h 1369872"/>
                <a:gd name="connsiteX304" fmla="*/ 11452 w 1619451"/>
                <a:gd name="connsiteY304" fmla="*/ 685678 h 1369872"/>
                <a:gd name="connsiteX305" fmla="*/ 6922 w 1619451"/>
                <a:gd name="connsiteY305" fmla="*/ 691712 h 1369872"/>
                <a:gd name="connsiteX306" fmla="*/ 889 w 1619451"/>
                <a:gd name="connsiteY306" fmla="*/ 696242 h 1369872"/>
                <a:gd name="connsiteX307" fmla="*/ 11429 w 1619451"/>
                <a:gd name="connsiteY307" fmla="*/ 721853 h 1369872"/>
                <a:gd name="connsiteX308" fmla="*/ 3894 w 1619451"/>
                <a:gd name="connsiteY308" fmla="*/ 733918 h 1369872"/>
                <a:gd name="connsiteX309" fmla="*/ 40068 w 1619451"/>
                <a:gd name="connsiteY309" fmla="*/ 751994 h 1369872"/>
                <a:gd name="connsiteX310" fmla="*/ 61171 w 1619451"/>
                <a:gd name="connsiteY310" fmla="*/ 736160 h 1369872"/>
                <a:gd name="connsiteX311" fmla="*/ 72474 w 1619451"/>
                <a:gd name="connsiteY311" fmla="*/ 740691 h 1369872"/>
                <a:gd name="connsiteX312" fmla="*/ 80009 w 1619451"/>
                <a:gd name="connsiteY312" fmla="*/ 736923 h 1369872"/>
                <a:gd name="connsiteX313" fmla="*/ 78507 w 1619451"/>
                <a:gd name="connsiteY313" fmla="*/ 761031 h 1369872"/>
                <a:gd name="connsiteX314" fmla="*/ 93577 w 1619451"/>
                <a:gd name="connsiteY314" fmla="*/ 756501 h 1369872"/>
                <a:gd name="connsiteX315" fmla="*/ 107885 w 1619451"/>
                <a:gd name="connsiteY315" fmla="*/ 764036 h 1369872"/>
                <a:gd name="connsiteX316" fmla="*/ 110890 w 1619451"/>
                <a:gd name="connsiteY316" fmla="*/ 774576 h 1369872"/>
                <a:gd name="connsiteX317" fmla="*/ 125960 w 1619451"/>
                <a:gd name="connsiteY317" fmla="*/ 782112 h 1369872"/>
                <a:gd name="connsiteX318" fmla="*/ 119188 w 1619451"/>
                <a:gd name="connsiteY318" fmla="*/ 794916 h 1369872"/>
                <a:gd name="connsiteX319" fmla="*/ 113155 w 1619451"/>
                <a:gd name="connsiteY319" fmla="*/ 805457 h 1369872"/>
                <a:gd name="connsiteX320" fmla="*/ 101852 w 1619451"/>
                <a:gd name="connsiteY320" fmla="*/ 809225 h 1369872"/>
                <a:gd name="connsiteX321" fmla="*/ 100350 w 1619451"/>
                <a:gd name="connsiteY321" fmla="*/ 825058 h 1369872"/>
                <a:gd name="connsiteX322" fmla="*/ 128988 w 1619451"/>
                <a:gd name="connsiteY322" fmla="*/ 833356 h 1369872"/>
                <a:gd name="connsiteX323" fmla="*/ 138026 w 1619451"/>
                <a:gd name="connsiteY323" fmla="*/ 843156 h 1369872"/>
                <a:gd name="connsiteX324" fmla="*/ 153096 w 1619451"/>
                <a:gd name="connsiteY324" fmla="*/ 835621 h 1369872"/>
                <a:gd name="connsiteX325" fmla="*/ 159129 w 1619451"/>
                <a:gd name="connsiteY325" fmla="*/ 845421 h 1369872"/>
                <a:gd name="connsiteX326" fmla="*/ 147826 w 1619451"/>
                <a:gd name="connsiteY326" fmla="*/ 865022 h 1369872"/>
                <a:gd name="connsiteX327" fmla="*/ 137286 w 1619451"/>
                <a:gd name="connsiteY327" fmla="*/ 868790 h 1369872"/>
                <a:gd name="connsiteX328" fmla="*/ 131254 w 1619451"/>
                <a:gd name="connsiteY328" fmla="*/ 869553 h 1369872"/>
                <a:gd name="connsiteX329" fmla="*/ 113178 w 1619451"/>
                <a:gd name="connsiteY329" fmla="*/ 862017 h 1369872"/>
                <a:gd name="connsiteX330" fmla="*/ 98870 w 1619451"/>
                <a:gd name="connsiteY330" fmla="*/ 874083 h 1369872"/>
                <a:gd name="connsiteX331" fmla="*/ 101136 w 1619451"/>
                <a:gd name="connsiteY331" fmla="*/ 893684 h 1369872"/>
                <a:gd name="connsiteX332" fmla="*/ 76265 w 1619451"/>
                <a:gd name="connsiteY332" fmla="*/ 923825 h 1369872"/>
                <a:gd name="connsiteX333" fmla="*/ 57426 w 1619451"/>
                <a:gd name="connsiteY333" fmla="*/ 931360 h 1369872"/>
                <a:gd name="connsiteX334" fmla="*/ 58929 w 1619451"/>
                <a:gd name="connsiteY334" fmla="*/ 941160 h 1369872"/>
                <a:gd name="connsiteX335" fmla="*/ 100373 w 1619451"/>
                <a:gd name="connsiteY335" fmla="*/ 943426 h 1369872"/>
                <a:gd name="connsiteX336" fmla="*/ 115443 w 1619451"/>
                <a:gd name="connsiteY336" fmla="*/ 955492 h 1369872"/>
                <a:gd name="connsiteX337" fmla="*/ 135044 w 1619451"/>
                <a:gd name="connsiteY337" fmla="*/ 959259 h 1369872"/>
                <a:gd name="connsiteX338" fmla="*/ 153120 w 1619451"/>
                <a:gd name="connsiteY338" fmla="*/ 964529 h 1369872"/>
                <a:gd name="connsiteX339" fmla="*/ 154622 w 1619451"/>
                <a:gd name="connsiteY339" fmla="*/ 984130 h 1369872"/>
                <a:gd name="connsiteX340" fmla="*/ 165162 w 1619451"/>
                <a:gd name="connsiteY340" fmla="*/ 997698 h 1369872"/>
                <a:gd name="connsiteX341" fmla="*/ 180233 w 1619451"/>
                <a:gd name="connsiteY341" fmla="*/ 1002229 h 1369872"/>
                <a:gd name="connsiteX342" fmla="*/ 185549 w 1619451"/>
                <a:gd name="connsiteY342" fmla="*/ 1008655 h 136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619451" h="1369872">
                  <a:moveTo>
                    <a:pt x="185549" y="1008655"/>
                  </a:moveTo>
                  <a:cubicBezTo>
                    <a:pt x="185549" y="1008655"/>
                    <a:pt x="199117" y="992081"/>
                    <a:pt x="205889" y="992081"/>
                  </a:cubicBezTo>
                  <a:cubicBezTo>
                    <a:pt x="212662" y="992081"/>
                    <a:pt x="223965" y="992844"/>
                    <a:pt x="225490" y="995849"/>
                  </a:cubicBezTo>
                  <a:cubicBezTo>
                    <a:pt x="227016" y="998854"/>
                    <a:pt x="227756" y="1002621"/>
                    <a:pt x="232263" y="1001882"/>
                  </a:cubicBezTo>
                  <a:cubicBezTo>
                    <a:pt x="236770" y="1001142"/>
                    <a:pt x="242803" y="997351"/>
                    <a:pt x="245068" y="999616"/>
                  </a:cubicBezTo>
                  <a:cubicBezTo>
                    <a:pt x="247333" y="1001882"/>
                    <a:pt x="251840" y="1010920"/>
                    <a:pt x="254869" y="1008655"/>
                  </a:cubicBezTo>
                  <a:cubicBezTo>
                    <a:pt x="257896" y="1006389"/>
                    <a:pt x="261641" y="995849"/>
                    <a:pt x="266171" y="995849"/>
                  </a:cubicBezTo>
                  <a:cubicBezTo>
                    <a:pt x="270702" y="995849"/>
                    <a:pt x="292545" y="1004147"/>
                    <a:pt x="295550" y="1007152"/>
                  </a:cubicBezTo>
                  <a:cubicBezTo>
                    <a:pt x="298555" y="1010157"/>
                    <a:pt x="298555" y="1010157"/>
                    <a:pt x="298555" y="1010157"/>
                  </a:cubicBezTo>
                  <a:lnTo>
                    <a:pt x="293284" y="1022222"/>
                  </a:lnTo>
                  <a:cubicBezTo>
                    <a:pt x="293284" y="1022222"/>
                    <a:pt x="309118" y="1027492"/>
                    <a:pt x="314388" y="1026753"/>
                  </a:cubicBezTo>
                  <a:cubicBezTo>
                    <a:pt x="319658" y="1025990"/>
                    <a:pt x="325691" y="1022222"/>
                    <a:pt x="329458" y="1023748"/>
                  </a:cubicBezTo>
                  <a:cubicBezTo>
                    <a:pt x="333226" y="1025250"/>
                    <a:pt x="342263" y="1031283"/>
                    <a:pt x="347534" y="1029018"/>
                  </a:cubicBezTo>
                  <a:cubicBezTo>
                    <a:pt x="352804" y="1026753"/>
                    <a:pt x="365609" y="1013185"/>
                    <a:pt x="370902" y="1013947"/>
                  </a:cubicBezTo>
                  <a:cubicBezTo>
                    <a:pt x="376172" y="1014710"/>
                    <a:pt x="391243" y="1021482"/>
                    <a:pt x="392745" y="1025250"/>
                  </a:cubicBezTo>
                  <a:cubicBezTo>
                    <a:pt x="394248" y="1029018"/>
                    <a:pt x="395750" y="1032023"/>
                    <a:pt x="400280" y="1032786"/>
                  </a:cubicBezTo>
                  <a:cubicBezTo>
                    <a:pt x="404811" y="1033548"/>
                    <a:pt x="412346" y="1034288"/>
                    <a:pt x="413848" y="1037316"/>
                  </a:cubicBezTo>
                  <a:cubicBezTo>
                    <a:pt x="415351" y="1040344"/>
                    <a:pt x="416114" y="1045614"/>
                    <a:pt x="420621" y="1045614"/>
                  </a:cubicBezTo>
                  <a:cubicBezTo>
                    <a:pt x="425128" y="1045614"/>
                    <a:pt x="431161" y="1044851"/>
                    <a:pt x="431161" y="1047879"/>
                  </a:cubicBezTo>
                  <a:cubicBezTo>
                    <a:pt x="431161" y="1050907"/>
                    <a:pt x="431924" y="1059945"/>
                    <a:pt x="430398" y="1062950"/>
                  </a:cubicBezTo>
                  <a:cubicBezTo>
                    <a:pt x="428873" y="1065954"/>
                    <a:pt x="425868" y="1070485"/>
                    <a:pt x="427393" y="1075755"/>
                  </a:cubicBezTo>
                  <a:cubicBezTo>
                    <a:pt x="428896" y="1081025"/>
                    <a:pt x="425128" y="1087058"/>
                    <a:pt x="428156" y="1090063"/>
                  </a:cubicBezTo>
                  <a:cubicBezTo>
                    <a:pt x="431184" y="1093067"/>
                    <a:pt x="443989" y="1096835"/>
                    <a:pt x="444729" y="1099863"/>
                  </a:cubicBezTo>
                  <a:cubicBezTo>
                    <a:pt x="445492" y="1102868"/>
                    <a:pt x="444729" y="1112669"/>
                    <a:pt x="446232" y="1114934"/>
                  </a:cubicBezTo>
                  <a:cubicBezTo>
                    <a:pt x="447734" y="1117199"/>
                    <a:pt x="456772" y="1124734"/>
                    <a:pt x="456772" y="1126999"/>
                  </a:cubicBezTo>
                  <a:cubicBezTo>
                    <a:pt x="456772" y="1129265"/>
                    <a:pt x="459037" y="1133772"/>
                    <a:pt x="462042" y="1134535"/>
                  </a:cubicBezTo>
                  <a:cubicBezTo>
                    <a:pt x="465047" y="1135297"/>
                    <a:pt x="470340" y="1138302"/>
                    <a:pt x="470340" y="1142832"/>
                  </a:cubicBezTo>
                  <a:cubicBezTo>
                    <a:pt x="470340" y="1147363"/>
                    <a:pt x="468837" y="1155638"/>
                    <a:pt x="468837" y="1155638"/>
                  </a:cubicBezTo>
                  <a:lnTo>
                    <a:pt x="482405" y="1162410"/>
                  </a:lnTo>
                  <a:lnTo>
                    <a:pt x="474870" y="1175215"/>
                  </a:lnTo>
                  <a:cubicBezTo>
                    <a:pt x="474870" y="1175215"/>
                    <a:pt x="465069" y="1177481"/>
                    <a:pt x="461302" y="1177481"/>
                  </a:cubicBezTo>
                  <a:cubicBezTo>
                    <a:pt x="457534" y="1177481"/>
                    <a:pt x="447734" y="1176718"/>
                    <a:pt x="449999" y="1184254"/>
                  </a:cubicBezTo>
                  <a:cubicBezTo>
                    <a:pt x="452264" y="1191789"/>
                    <a:pt x="456772" y="1192551"/>
                    <a:pt x="454530" y="1195556"/>
                  </a:cubicBezTo>
                  <a:cubicBezTo>
                    <a:pt x="452264" y="1198561"/>
                    <a:pt x="440222" y="1216660"/>
                    <a:pt x="440222" y="1216660"/>
                  </a:cubicBezTo>
                  <a:cubicBezTo>
                    <a:pt x="440222" y="1216660"/>
                    <a:pt x="445492" y="1223432"/>
                    <a:pt x="450022" y="1221190"/>
                  </a:cubicBezTo>
                  <a:cubicBezTo>
                    <a:pt x="454553" y="1218925"/>
                    <a:pt x="454553" y="1216660"/>
                    <a:pt x="459823" y="1215920"/>
                  </a:cubicBezTo>
                  <a:cubicBezTo>
                    <a:pt x="465093" y="1215157"/>
                    <a:pt x="470363" y="1213655"/>
                    <a:pt x="471125" y="1218925"/>
                  </a:cubicBezTo>
                  <a:cubicBezTo>
                    <a:pt x="471888" y="1224195"/>
                    <a:pt x="473391" y="1234758"/>
                    <a:pt x="477898" y="1234758"/>
                  </a:cubicBezTo>
                  <a:cubicBezTo>
                    <a:pt x="482405" y="1234758"/>
                    <a:pt x="489964" y="1235521"/>
                    <a:pt x="488438" y="1238526"/>
                  </a:cubicBezTo>
                  <a:cubicBezTo>
                    <a:pt x="486913" y="1241531"/>
                    <a:pt x="480903" y="1249066"/>
                    <a:pt x="483168" y="1249828"/>
                  </a:cubicBezTo>
                  <a:cubicBezTo>
                    <a:pt x="485433" y="1250591"/>
                    <a:pt x="498239" y="1250591"/>
                    <a:pt x="495234" y="1254359"/>
                  </a:cubicBezTo>
                  <a:cubicBezTo>
                    <a:pt x="492229" y="1258127"/>
                    <a:pt x="479400" y="1273960"/>
                    <a:pt x="479400" y="1276202"/>
                  </a:cubicBezTo>
                  <a:cubicBezTo>
                    <a:pt x="479400" y="1278444"/>
                    <a:pt x="480163" y="1281472"/>
                    <a:pt x="483931" y="1282235"/>
                  </a:cubicBezTo>
                  <a:cubicBezTo>
                    <a:pt x="487698" y="1282998"/>
                    <a:pt x="496736" y="1283737"/>
                    <a:pt x="496736" y="1286003"/>
                  </a:cubicBezTo>
                  <a:cubicBezTo>
                    <a:pt x="496736" y="1288268"/>
                    <a:pt x="503508" y="1304840"/>
                    <a:pt x="507276" y="1304077"/>
                  </a:cubicBezTo>
                  <a:cubicBezTo>
                    <a:pt x="511044" y="1303315"/>
                    <a:pt x="517077" y="1301812"/>
                    <a:pt x="517816" y="1304840"/>
                  </a:cubicBezTo>
                  <a:cubicBezTo>
                    <a:pt x="518579" y="1307845"/>
                    <a:pt x="520082" y="1313139"/>
                    <a:pt x="516314" y="1315381"/>
                  </a:cubicBezTo>
                  <a:cubicBezTo>
                    <a:pt x="512546" y="1317646"/>
                    <a:pt x="503508" y="1323678"/>
                    <a:pt x="503508" y="1328948"/>
                  </a:cubicBezTo>
                  <a:cubicBezTo>
                    <a:pt x="503508" y="1334219"/>
                    <a:pt x="505774" y="1345522"/>
                    <a:pt x="511044" y="1344782"/>
                  </a:cubicBezTo>
                  <a:cubicBezTo>
                    <a:pt x="516314" y="1344019"/>
                    <a:pt x="535915" y="1339512"/>
                    <a:pt x="535915" y="1342517"/>
                  </a:cubicBezTo>
                  <a:cubicBezTo>
                    <a:pt x="535915" y="1345522"/>
                    <a:pt x="535152" y="1364360"/>
                    <a:pt x="538180" y="1362857"/>
                  </a:cubicBezTo>
                  <a:cubicBezTo>
                    <a:pt x="541185" y="1361355"/>
                    <a:pt x="546478" y="1356824"/>
                    <a:pt x="550246" y="1359089"/>
                  </a:cubicBezTo>
                  <a:cubicBezTo>
                    <a:pt x="554013" y="1361355"/>
                    <a:pt x="564553" y="1357587"/>
                    <a:pt x="566818" y="1359852"/>
                  </a:cubicBezTo>
                  <a:cubicBezTo>
                    <a:pt x="569084" y="1362118"/>
                    <a:pt x="578121" y="1371155"/>
                    <a:pt x="578121" y="1367388"/>
                  </a:cubicBezTo>
                  <a:cubicBezTo>
                    <a:pt x="578121" y="1363620"/>
                    <a:pt x="579624" y="1354582"/>
                    <a:pt x="579624" y="1354582"/>
                  </a:cubicBezTo>
                  <a:cubicBezTo>
                    <a:pt x="579624" y="1354582"/>
                    <a:pt x="597699" y="1363620"/>
                    <a:pt x="602992" y="1365885"/>
                  </a:cubicBezTo>
                  <a:cubicBezTo>
                    <a:pt x="608262" y="1368150"/>
                    <a:pt x="621068" y="1368150"/>
                    <a:pt x="621068" y="1368150"/>
                  </a:cubicBezTo>
                  <a:cubicBezTo>
                    <a:pt x="625598" y="1367388"/>
                    <a:pt x="635375" y="1356847"/>
                    <a:pt x="640669" y="1354582"/>
                  </a:cubicBezTo>
                  <a:cubicBezTo>
                    <a:pt x="645939" y="1352317"/>
                    <a:pt x="649706" y="1360615"/>
                    <a:pt x="651209" y="1365885"/>
                  </a:cubicBezTo>
                  <a:cubicBezTo>
                    <a:pt x="652711" y="1371155"/>
                    <a:pt x="653474" y="1370416"/>
                    <a:pt x="657241" y="1368150"/>
                  </a:cubicBezTo>
                  <a:cubicBezTo>
                    <a:pt x="661009" y="1365885"/>
                    <a:pt x="665540" y="1356847"/>
                    <a:pt x="668544" y="1353843"/>
                  </a:cubicBezTo>
                  <a:cubicBezTo>
                    <a:pt x="671549" y="1350838"/>
                    <a:pt x="683615" y="1353080"/>
                    <a:pt x="689648" y="1353843"/>
                  </a:cubicBezTo>
                  <a:cubicBezTo>
                    <a:pt x="695681" y="1354605"/>
                    <a:pt x="691913" y="1350075"/>
                    <a:pt x="692653" y="1344805"/>
                  </a:cubicBezTo>
                  <a:cubicBezTo>
                    <a:pt x="693416" y="1339535"/>
                    <a:pt x="697183" y="1341800"/>
                    <a:pt x="701690" y="1343302"/>
                  </a:cubicBezTo>
                  <a:cubicBezTo>
                    <a:pt x="706220" y="1344805"/>
                    <a:pt x="705458" y="1347833"/>
                    <a:pt x="710728" y="1347833"/>
                  </a:cubicBezTo>
                  <a:cubicBezTo>
                    <a:pt x="715998" y="1347833"/>
                    <a:pt x="725799" y="1348596"/>
                    <a:pt x="729566" y="1348596"/>
                  </a:cubicBezTo>
                  <a:cubicBezTo>
                    <a:pt x="733333" y="1348596"/>
                    <a:pt x="737864" y="1337293"/>
                    <a:pt x="737864" y="1332763"/>
                  </a:cubicBezTo>
                  <a:cubicBezTo>
                    <a:pt x="737864" y="1328232"/>
                    <a:pt x="749167" y="1324464"/>
                    <a:pt x="755200" y="1322222"/>
                  </a:cubicBezTo>
                  <a:cubicBezTo>
                    <a:pt x="761232" y="1319980"/>
                    <a:pt x="768768" y="1310919"/>
                    <a:pt x="773275" y="1306389"/>
                  </a:cubicBezTo>
                  <a:cubicBezTo>
                    <a:pt x="777806" y="1301859"/>
                    <a:pt x="775540" y="1285286"/>
                    <a:pt x="776280" y="1282281"/>
                  </a:cubicBezTo>
                  <a:cubicBezTo>
                    <a:pt x="777043" y="1279276"/>
                    <a:pt x="788345" y="1273983"/>
                    <a:pt x="790587" y="1269475"/>
                  </a:cubicBezTo>
                  <a:cubicBezTo>
                    <a:pt x="792853" y="1264945"/>
                    <a:pt x="800388" y="1267210"/>
                    <a:pt x="804156" y="1265708"/>
                  </a:cubicBezTo>
                  <a:cubicBezTo>
                    <a:pt x="807923" y="1264205"/>
                    <a:pt x="809426" y="1258173"/>
                    <a:pt x="810928" y="1254405"/>
                  </a:cubicBezTo>
                  <a:cubicBezTo>
                    <a:pt x="812431" y="1250638"/>
                    <a:pt x="822994" y="1243865"/>
                    <a:pt x="826762" y="1241600"/>
                  </a:cubicBezTo>
                  <a:cubicBezTo>
                    <a:pt x="830529" y="1239334"/>
                    <a:pt x="852372" y="1249898"/>
                    <a:pt x="858405" y="1252903"/>
                  </a:cubicBezTo>
                  <a:cubicBezTo>
                    <a:pt x="864438" y="1255908"/>
                    <a:pt x="868205" y="1240097"/>
                    <a:pt x="868945" y="1234064"/>
                  </a:cubicBezTo>
                  <a:cubicBezTo>
                    <a:pt x="869708" y="1228032"/>
                    <a:pt x="879485" y="1228795"/>
                    <a:pt x="884778" y="1228795"/>
                  </a:cubicBezTo>
                  <a:cubicBezTo>
                    <a:pt x="890048" y="1228795"/>
                    <a:pt x="895318" y="1225790"/>
                    <a:pt x="898346" y="1222762"/>
                  </a:cubicBezTo>
                  <a:cubicBezTo>
                    <a:pt x="901374" y="1219734"/>
                    <a:pt x="921715" y="1224264"/>
                    <a:pt x="926985" y="1223525"/>
                  </a:cubicBezTo>
                  <a:cubicBezTo>
                    <a:pt x="932255" y="1222762"/>
                    <a:pt x="945823" y="1210719"/>
                    <a:pt x="949591" y="1208454"/>
                  </a:cubicBezTo>
                  <a:cubicBezTo>
                    <a:pt x="953358" y="1206189"/>
                    <a:pt x="968429" y="1206189"/>
                    <a:pt x="973699" y="1206189"/>
                  </a:cubicBezTo>
                  <a:cubicBezTo>
                    <a:pt x="978969" y="1206189"/>
                    <a:pt x="989532" y="1198654"/>
                    <a:pt x="994802" y="1196388"/>
                  </a:cubicBezTo>
                  <a:cubicBezTo>
                    <a:pt x="1000072" y="1194123"/>
                    <a:pt x="1018910" y="1195626"/>
                    <a:pt x="1024180" y="1193384"/>
                  </a:cubicBezTo>
                  <a:cubicBezTo>
                    <a:pt x="1029450" y="1191118"/>
                    <a:pt x="1042256" y="1179076"/>
                    <a:pt x="1046023" y="1175308"/>
                  </a:cubicBezTo>
                  <a:cubicBezTo>
                    <a:pt x="1049791" y="1171541"/>
                    <a:pt x="1055824" y="1170038"/>
                    <a:pt x="1061094" y="1169276"/>
                  </a:cubicBezTo>
                  <a:cubicBezTo>
                    <a:pt x="1066364" y="1168513"/>
                    <a:pt x="1076927" y="1153442"/>
                    <a:pt x="1079169" y="1149675"/>
                  </a:cubicBezTo>
                  <a:cubicBezTo>
                    <a:pt x="1081411" y="1145907"/>
                    <a:pt x="1087467" y="1148172"/>
                    <a:pt x="1091975" y="1148172"/>
                  </a:cubicBezTo>
                  <a:cubicBezTo>
                    <a:pt x="1096505" y="1148172"/>
                    <a:pt x="1102515" y="1158712"/>
                    <a:pt x="1109310" y="1164005"/>
                  </a:cubicBezTo>
                  <a:cubicBezTo>
                    <a:pt x="1116083" y="1169276"/>
                    <a:pt x="1114580" y="1169276"/>
                    <a:pt x="1117608" y="1168536"/>
                  </a:cubicBezTo>
                  <a:cubicBezTo>
                    <a:pt x="1120636" y="1167796"/>
                    <a:pt x="1126646" y="1152702"/>
                    <a:pt x="1128911" y="1147432"/>
                  </a:cubicBezTo>
                  <a:cubicBezTo>
                    <a:pt x="1131176" y="1142163"/>
                    <a:pt x="1152279" y="1137632"/>
                    <a:pt x="1155284" y="1136129"/>
                  </a:cubicBezTo>
                  <a:cubicBezTo>
                    <a:pt x="1158289" y="1134627"/>
                    <a:pt x="1171858" y="1122561"/>
                    <a:pt x="1174885" y="1118054"/>
                  </a:cubicBezTo>
                  <a:cubicBezTo>
                    <a:pt x="1177890" y="1113524"/>
                    <a:pt x="1188453" y="1110519"/>
                    <a:pt x="1192961" y="1109016"/>
                  </a:cubicBezTo>
                  <a:cubicBezTo>
                    <a:pt x="1197491" y="1107514"/>
                    <a:pt x="1195966" y="1091681"/>
                    <a:pt x="1195966" y="1091681"/>
                  </a:cubicBezTo>
                  <a:cubicBezTo>
                    <a:pt x="1195966" y="1091681"/>
                    <a:pt x="1226869" y="1069838"/>
                    <a:pt x="1232139" y="1065308"/>
                  </a:cubicBezTo>
                  <a:cubicBezTo>
                    <a:pt x="1237409" y="1060777"/>
                    <a:pt x="1251740" y="1052502"/>
                    <a:pt x="1256248" y="1050999"/>
                  </a:cubicBezTo>
                  <a:cubicBezTo>
                    <a:pt x="1260778" y="1049497"/>
                    <a:pt x="1275086" y="1054004"/>
                    <a:pt x="1280356" y="1054004"/>
                  </a:cubicBezTo>
                  <a:cubicBezTo>
                    <a:pt x="1285626" y="1054004"/>
                    <a:pt x="1299957" y="1038171"/>
                    <a:pt x="1303724" y="1035929"/>
                  </a:cubicBezTo>
                  <a:cubicBezTo>
                    <a:pt x="1307492" y="1033664"/>
                    <a:pt x="1315790" y="1029896"/>
                    <a:pt x="1320297" y="1025389"/>
                  </a:cubicBezTo>
                  <a:cubicBezTo>
                    <a:pt x="1324828" y="1020858"/>
                    <a:pt x="1315767" y="998253"/>
                    <a:pt x="1316529" y="992243"/>
                  </a:cubicBezTo>
                  <a:cubicBezTo>
                    <a:pt x="1317292" y="986233"/>
                    <a:pt x="1335368" y="983206"/>
                    <a:pt x="1342140" y="982443"/>
                  </a:cubicBezTo>
                  <a:cubicBezTo>
                    <a:pt x="1348912" y="981680"/>
                    <a:pt x="1357974" y="979438"/>
                    <a:pt x="1361741" y="976410"/>
                  </a:cubicBezTo>
                  <a:cubicBezTo>
                    <a:pt x="1365508" y="973382"/>
                    <a:pt x="1394887" y="950037"/>
                    <a:pt x="1398654" y="949274"/>
                  </a:cubicBezTo>
                  <a:cubicBezTo>
                    <a:pt x="1402422" y="948511"/>
                    <a:pt x="1415227" y="951539"/>
                    <a:pt x="1421260" y="953041"/>
                  </a:cubicBezTo>
                  <a:cubicBezTo>
                    <a:pt x="1427293" y="954544"/>
                    <a:pt x="1434829" y="951539"/>
                    <a:pt x="1437094" y="947771"/>
                  </a:cubicBezTo>
                  <a:cubicBezTo>
                    <a:pt x="1439359" y="944003"/>
                    <a:pt x="1457434" y="906328"/>
                    <a:pt x="1459699" y="900295"/>
                  </a:cubicBezTo>
                  <a:cubicBezTo>
                    <a:pt x="1461965" y="894262"/>
                    <a:pt x="1466472" y="888992"/>
                    <a:pt x="1471002" y="882959"/>
                  </a:cubicBezTo>
                  <a:cubicBezTo>
                    <a:pt x="1475532" y="876926"/>
                    <a:pt x="1477035" y="855083"/>
                    <a:pt x="1477035" y="851316"/>
                  </a:cubicBezTo>
                  <a:cubicBezTo>
                    <a:pt x="1477035" y="847548"/>
                    <a:pt x="1512446" y="816644"/>
                    <a:pt x="1516214" y="810634"/>
                  </a:cubicBezTo>
                  <a:cubicBezTo>
                    <a:pt x="1519981" y="804625"/>
                    <a:pt x="1523749" y="805364"/>
                    <a:pt x="1526014" y="805364"/>
                  </a:cubicBezTo>
                  <a:cubicBezTo>
                    <a:pt x="1528279" y="805364"/>
                    <a:pt x="1531284" y="797067"/>
                    <a:pt x="1532047" y="791057"/>
                  </a:cubicBezTo>
                  <a:cubicBezTo>
                    <a:pt x="1532810" y="785024"/>
                    <a:pt x="1538080" y="788052"/>
                    <a:pt x="1542587" y="788052"/>
                  </a:cubicBezTo>
                  <a:cubicBezTo>
                    <a:pt x="1547117" y="788052"/>
                    <a:pt x="1547857" y="789554"/>
                    <a:pt x="1548620" y="793322"/>
                  </a:cubicBezTo>
                  <a:cubicBezTo>
                    <a:pt x="1549382" y="797090"/>
                    <a:pt x="1555392" y="794825"/>
                    <a:pt x="1559160" y="794085"/>
                  </a:cubicBezTo>
                  <a:cubicBezTo>
                    <a:pt x="1562928" y="793322"/>
                    <a:pt x="1568198" y="781279"/>
                    <a:pt x="1568198" y="776009"/>
                  </a:cubicBezTo>
                  <a:cubicBezTo>
                    <a:pt x="1568198" y="770739"/>
                    <a:pt x="1574970" y="751901"/>
                    <a:pt x="1576495" y="748133"/>
                  </a:cubicBezTo>
                  <a:cubicBezTo>
                    <a:pt x="1577998" y="744366"/>
                    <a:pt x="1586296" y="742864"/>
                    <a:pt x="1590064" y="739096"/>
                  </a:cubicBezTo>
                  <a:cubicBezTo>
                    <a:pt x="1593831" y="735328"/>
                    <a:pt x="1597599" y="713485"/>
                    <a:pt x="1599101" y="705950"/>
                  </a:cubicBezTo>
                  <a:cubicBezTo>
                    <a:pt x="1600604" y="698414"/>
                    <a:pt x="1607399" y="681079"/>
                    <a:pt x="1609641" y="675046"/>
                  </a:cubicBezTo>
                  <a:cubicBezTo>
                    <a:pt x="1611883" y="669013"/>
                    <a:pt x="1605111" y="659976"/>
                    <a:pt x="1605111" y="656971"/>
                  </a:cubicBezTo>
                  <a:cubicBezTo>
                    <a:pt x="1605111" y="653966"/>
                    <a:pt x="1607376" y="647170"/>
                    <a:pt x="1610381" y="643403"/>
                  </a:cubicBezTo>
                  <a:cubicBezTo>
                    <a:pt x="1613386" y="639635"/>
                    <a:pt x="1614149" y="620034"/>
                    <a:pt x="1614149" y="617792"/>
                  </a:cubicBezTo>
                  <a:cubicBezTo>
                    <a:pt x="1614149" y="615527"/>
                    <a:pt x="1618679" y="607252"/>
                    <a:pt x="1619419" y="603485"/>
                  </a:cubicBezTo>
                  <a:cubicBezTo>
                    <a:pt x="1620182" y="599717"/>
                    <a:pt x="1607353" y="570339"/>
                    <a:pt x="1605851" y="565808"/>
                  </a:cubicBezTo>
                  <a:cubicBezTo>
                    <a:pt x="1604348" y="561278"/>
                    <a:pt x="1605851" y="545468"/>
                    <a:pt x="1605851" y="539435"/>
                  </a:cubicBezTo>
                  <a:cubicBezTo>
                    <a:pt x="1605851" y="533402"/>
                    <a:pt x="1594548" y="512299"/>
                    <a:pt x="1592283" y="507029"/>
                  </a:cubicBezTo>
                  <a:cubicBezTo>
                    <a:pt x="1590017" y="501759"/>
                    <a:pt x="1588515" y="478390"/>
                    <a:pt x="1588515" y="473120"/>
                  </a:cubicBezTo>
                  <a:cubicBezTo>
                    <a:pt x="1588515" y="467850"/>
                    <a:pt x="1582482" y="458050"/>
                    <a:pt x="1578715" y="452779"/>
                  </a:cubicBezTo>
                  <a:cubicBezTo>
                    <a:pt x="1574947" y="447509"/>
                    <a:pt x="1574947" y="430937"/>
                    <a:pt x="1574947" y="424141"/>
                  </a:cubicBezTo>
                  <a:cubicBezTo>
                    <a:pt x="1574947" y="417369"/>
                    <a:pt x="1571180" y="417369"/>
                    <a:pt x="1568914" y="412838"/>
                  </a:cubicBezTo>
                  <a:cubicBezTo>
                    <a:pt x="1566649" y="408308"/>
                    <a:pt x="1568151" y="395502"/>
                    <a:pt x="1568151" y="389470"/>
                  </a:cubicBezTo>
                  <a:cubicBezTo>
                    <a:pt x="1568151" y="383437"/>
                    <a:pt x="1563621" y="381934"/>
                    <a:pt x="1561379" y="376664"/>
                  </a:cubicBezTo>
                  <a:cubicBezTo>
                    <a:pt x="1559113" y="371394"/>
                    <a:pt x="1557611" y="365361"/>
                    <a:pt x="1558374" y="353296"/>
                  </a:cubicBezTo>
                  <a:cubicBezTo>
                    <a:pt x="1559137" y="341230"/>
                    <a:pt x="1571942" y="329188"/>
                    <a:pt x="1576449" y="323155"/>
                  </a:cubicBezTo>
                  <a:cubicBezTo>
                    <a:pt x="1580980" y="317122"/>
                    <a:pt x="1577212" y="305819"/>
                    <a:pt x="1575687" y="298284"/>
                  </a:cubicBezTo>
                  <a:cubicBezTo>
                    <a:pt x="1574184" y="290749"/>
                    <a:pt x="1558351" y="276348"/>
                    <a:pt x="1558351" y="276348"/>
                  </a:cubicBezTo>
                  <a:cubicBezTo>
                    <a:pt x="1557657" y="282474"/>
                    <a:pt x="1552919" y="291303"/>
                    <a:pt x="1551556" y="296042"/>
                  </a:cubicBezTo>
                  <a:cubicBezTo>
                    <a:pt x="1550192" y="300803"/>
                    <a:pt x="1548157" y="322554"/>
                    <a:pt x="1544760" y="324588"/>
                  </a:cubicBezTo>
                  <a:cubicBezTo>
                    <a:pt x="1541362" y="326622"/>
                    <a:pt x="1535930" y="324588"/>
                    <a:pt x="1532532" y="327292"/>
                  </a:cubicBezTo>
                  <a:cubicBezTo>
                    <a:pt x="1529134" y="330020"/>
                    <a:pt x="1523703" y="332724"/>
                    <a:pt x="1521668" y="330020"/>
                  </a:cubicBezTo>
                  <a:cubicBezTo>
                    <a:pt x="1519635" y="327292"/>
                    <a:pt x="1512839" y="325952"/>
                    <a:pt x="1512839" y="325952"/>
                  </a:cubicBezTo>
                  <a:cubicBezTo>
                    <a:pt x="1512839" y="325952"/>
                    <a:pt x="1506043" y="326645"/>
                    <a:pt x="1502645" y="327986"/>
                  </a:cubicBezTo>
                  <a:cubicBezTo>
                    <a:pt x="1499248" y="329349"/>
                    <a:pt x="1489725" y="330690"/>
                    <a:pt x="1487020" y="325952"/>
                  </a:cubicBezTo>
                  <a:cubicBezTo>
                    <a:pt x="1484316" y="321190"/>
                    <a:pt x="1467997" y="289269"/>
                    <a:pt x="1463929" y="288576"/>
                  </a:cubicBezTo>
                  <a:cubicBezTo>
                    <a:pt x="1459861" y="287882"/>
                    <a:pt x="1456463" y="289940"/>
                    <a:pt x="1453065" y="291280"/>
                  </a:cubicBezTo>
                  <a:cubicBezTo>
                    <a:pt x="1449668" y="292644"/>
                    <a:pt x="1447633" y="293314"/>
                    <a:pt x="1442872" y="292644"/>
                  </a:cubicBezTo>
                  <a:cubicBezTo>
                    <a:pt x="1438111" y="291974"/>
                    <a:pt x="1424519" y="290610"/>
                    <a:pt x="1424519" y="290610"/>
                  </a:cubicBezTo>
                  <a:cubicBezTo>
                    <a:pt x="1424519" y="290610"/>
                    <a:pt x="1423826" y="300110"/>
                    <a:pt x="1421121" y="300803"/>
                  </a:cubicBezTo>
                  <a:cubicBezTo>
                    <a:pt x="1418417" y="301497"/>
                    <a:pt x="1411599" y="301497"/>
                    <a:pt x="1409564" y="304201"/>
                  </a:cubicBezTo>
                  <a:cubicBezTo>
                    <a:pt x="1407530" y="306905"/>
                    <a:pt x="1404803" y="309633"/>
                    <a:pt x="1400735" y="309633"/>
                  </a:cubicBezTo>
                  <a:cubicBezTo>
                    <a:pt x="1396667" y="309633"/>
                    <a:pt x="1383746" y="307599"/>
                    <a:pt x="1380348" y="310997"/>
                  </a:cubicBezTo>
                  <a:cubicBezTo>
                    <a:pt x="1376950" y="314394"/>
                    <a:pt x="1361325" y="324588"/>
                    <a:pt x="1361325" y="324588"/>
                  </a:cubicBezTo>
                  <a:cubicBezTo>
                    <a:pt x="1361325" y="324588"/>
                    <a:pt x="1362688" y="308963"/>
                    <a:pt x="1357927" y="310303"/>
                  </a:cubicBezTo>
                  <a:cubicBezTo>
                    <a:pt x="1353166" y="311667"/>
                    <a:pt x="1339574" y="318463"/>
                    <a:pt x="1340268" y="322531"/>
                  </a:cubicBezTo>
                  <a:cubicBezTo>
                    <a:pt x="1340938" y="326622"/>
                    <a:pt x="1344336" y="332724"/>
                    <a:pt x="1341632" y="332724"/>
                  </a:cubicBezTo>
                  <a:cubicBezTo>
                    <a:pt x="1338904" y="332724"/>
                    <a:pt x="1327370" y="334758"/>
                    <a:pt x="1329404" y="338156"/>
                  </a:cubicBezTo>
                  <a:cubicBezTo>
                    <a:pt x="1331438" y="341554"/>
                    <a:pt x="1337564" y="346315"/>
                    <a:pt x="1334166" y="348349"/>
                  </a:cubicBezTo>
                  <a:cubicBezTo>
                    <a:pt x="1330768" y="350383"/>
                    <a:pt x="1307654" y="366008"/>
                    <a:pt x="1307654" y="366008"/>
                  </a:cubicBezTo>
                  <a:cubicBezTo>
                    <a:pt x="1307654" y="366008"/>
                    <a:pt x="1275733" y="347656"/>
                    <a:pt x="1270301" y="343588"/>
                  </a:cubicBezTo>
                  <a:cubicBezTo>
                    <a:pt x="1264869" y="339496"/>
                    <a:pt x="1246516" y="337462"/>
                    <a:pt x="1246516" y="337462"/>
                  </a:cubicBezTo>
                  <a:cubicBezTo>
                    <a:pt x="1246516" y="337462"/>
                    <a:pt x="1242448" y="316405"/>
                    <a:pt x="1241085" y="312314"/>
                  </a:cubicBezTo>
                  <a:cubicBezTo>
                    <a:pt x="1239721" y="308246"/>
                    <a:pt x="1230891" y="306882"/>
                    <a:pt x="1228164" y="305519"/>
                  </a:cubicBezTo>
                  <a:cubicBezTo>
                    <a:pt x="1225436" y="304155"/>
                    <a:pt x="1224766" y="293291"/>
                    <a:pt x="1224766" y="288530"/>
                  </a:cubicBezTo>
                  <a:cubicBezTo>
                    <a:pt x="1224766" y="283768"/>
                    <a:pt x="1211868" y="282404"/>
                    <a:pt x="1207777" y="282404"/>
                  </a:cubicBezTo>
                  <a:cubicBezTo>
                    <a:pt x="1203709" y="282404"/>
                    <a:pt x="1194186" y="287166"/>
                    <a:pt x="1194186" y="287166"/>
                  </a:cubicBezTo>
                  <a:lnTo>
                    <a:pt x="1075957" y="289200"/>
                  </a:lnTo>
                  <a:cubicBezTo>
                    <a:pt x="1075957" y="289200"/>
                    <a:pt x="1075957" y="264745"/>
                    <a:pt x="1075957" y="260654"/>
                  </a:cubicBezTo>
                  <a:cubicBezTo>
                    <a:pt x="1075957" y="256586"/>
                    <a:pt x="1072558" y="244358"/>
                    <a:pt x="1070524" y="240267"/>
                  </a:cubicBezTo>
                  <a:cubicBezTo>
                    <a:pt x="1068490" y="236176"/>
                    <a:pt x="1062365" y="232108"/>
                    <a:pt x="1058967" y="230744"/>
                  </a:cubicBezTo>
                  <a:cubicBezTo>
                    <a:pt x="1055570" y="229380"/>
                    <a:pt x="1047410" y="221221"/>
                    <a:pt x="1042672" y="215789"/>
                  </a:cubicBezTo>
                  <a:cubicBezTo>
                    <a:pt x="1037910" y="210357"/>
                    <a:pt x="1033149" y="205596"/>
                    <a:pt x="1031808" y="200164"/>
                  </a:cubicBezTo>
                  <a:cubicBezTo>
                    <a:pt x="1030444" y="194732"/>
                    <a:pt x="1043365" y="180471"/>
                    <a:pt x="1044729" y="173675"/>
                  </a:cubicBezTo>
                  <a:cubicBezTo>
                    <a:pt x="1046093" y="166879"/>
                    <a:pt x="1044059" y="164152"/>
                    <a:pt x="1039967" y="160084"/>
                  </a:cubicBezTo>
                  <a:cubicBezTo>
                    <a:pt x="1035876" y="156016"/>
                    <a:pt x="1038604" y="153958"/>
                    <a:pt x="1037933" y="149890"/>
                  </a:cubicBezTo>
                  <a:cubicBezTo>
                    <a:pt x="1037263" y="145822"/>
                    <a:pt x="1029104" y="146492"/>
                    <a:pt x="1025706" y="146492"/>
                  </a:cubicBezTo>
                  <a:cubicBezTo>
                    <a:pt x="1022308" y="146492"/>
                    <a:pt x="1012808" y="146492"/>
                    <a:pt x="1012808" y="146492"/>
                  </a:cubicBezTo>
                  <a:cubicBezTo>
                    <a:pt x="1012808" y="146492"/>
                    <a:pt x="1006683" y="193391"/>
                    <a:pt x="1004649" y="196766"/>
                  </a:cubicBezTo>
                  <a:cubicBezTo>
                    <a:pt x="1002614" y="200164"/>
                    <a:pt x="979500" y="207630"/>
                    <a:pt x="975433" y="207630"/>
                  </a:cubicBezTo>
                  <a:cubicBezTo>
                    <a:pt x="971365" y="207630"/>
                    <a:pt x="963876" y="217823"/>
                    <a:pt x="959137" y="217823"/>
                  </a:cubicBezTo>
                  <a:cubicBezTo>
                    <a:pt x="954375" y="217823"/>
                    <a:pt x="955069" y="197436"/>
                    <a:pt x="955069" y="197436"/>
                  </a:cubicBezTo>
                  <a:cubicBezTo>
                    <a:pt x="950978" y="196766"/>
                    <a:pt x="929920" y="186572"/>
                    <a:pt x="927216" y="181811"/>
                  </a:cubicBezTo>
                  <a:cubicBezTo>
                    <a:pt x="924489" y="177049"/>
                    <a:pt x="899363" y="162788"/>
                    <a:pt x="899363" y="162788"/>
                  </a:cubicBezTo>
                  <a:lnTo>
                    <a:pt x="866749" y="211721"/>
                  </a:lnTo>
                  <a:lnTo>
                    <a:pt x="845692" y="189300"/>
                  </a:lnTo>
                  <a:cubicBezTo>
                    <a:pt x="845692" y="189300"/>
                    <a:pt x="841624" y="192698"/>
                    <a:pt x="839590" y="193368"/>
                  </a:cubicBezTo>
                  <a:cubicBezTo>
                    <a:pt x="837556" y="194039"/>
                    <a:pt x="820567" y="188607"/>
                    <a:pt x="820567" y="188607"/>
                  </a:cubicBezTo>
                  <a:cubicBezTo>
                    <a:pt x="820567" y="188607"/>
                    <a:pt x="814442" y="190641"/>
                    <a:pt x="813771" y="193368"/>
                  </a:cubicBezTo>
                  <a:cubicBezTo>
                    <a:pt x="813101" y="196073"/>
                    <a:pt x="821237" y="203562"/>
                    <a:pt x="823965" y="205596"/>
                  </a:cubicBezTo>
                  <a:cubicBezTo>
                    <a:pt x="826692" y="207630"/>
                    <a:pt x="816499" y="218517"/>
                    <a:pt x="814442" y="220551"/>
                  </a:cubicBezTo>
                  <a:cubicBezTo>
                    <a:pt x="812408" y="222585"/>
                    <a:pt x="806282" y="218517"/>
                    <a:pt x="803578" y="216482"/>
                  </a:cubicBezTo>
                  <a:cubicBezTo>
                    <a:pt x="800874" y="214448"/>
                    <a:pt x="796782" y="220551"/>
                    <a:pt x="794748" y="222608"/>
                  </a:cubicBezTo>
                  <a:cubicBezTo>
                    <a:pt x="792714" y="224665"/>
                    <a:pt x="787282" y="222608"/>
                    <a:pt x="783885" y="219210"/>
                  </a:cubicBezTo>
                  <a:cubicBezTo>
                    <a:pt x="780487" y="215812"/>
                    <a:pt x="784555" y="212414"/>
                    <a:pt x="785248" y="210380"/>
                  </a:cubicBezTo>
                  <a:cubicBezTo>
                    <a:pt x="785941" y="208346"/>
                    <a:pt x="747202" y="192721"/>
                    <a:pt x="747202" y="192721"/>
                  </a:cubicBezTo>
                  <a:lnTo>
                    <a:pt x="729520" y="221267"/>
                  </a:lnTo>
                  <a:cubicBezTo>
                    <a:pt x="729520" y="221267"/>
                    <a:pt x="726122" y="210403"/>
                    <a:pt x="724758" y="205642"/>
                  </a:cubicBezTo>
                  <a:cubicBezTo>
                    <a:pt x="723395" y="200880"/>
                    <a:pt x="733588" y="185255"/>
                    <a:pt x="735622" y="180493"/>
                  </a:cubicBezTo>
                  <a:cubicBezTo>
                    <a:pt x="737656" y="175732"/>
                    <a:pt x="735622" y="164868"/>
                    <a:pt x="734952" y="159436"/>
                  </a:cubicBezTo>
                  <a:cubicBezTo>
                    <a:pt x="734281" y="154005"/>
                    <a:pt x="698940" y="139720"/>
                    <a:pt x="694178" y="138379"/>
                  </a:cubicBezTo>
                  <a:cubicBezTo>
                    <a:pt x="689416" y="137016"/>
                    <a:pt x="669723" y="114595"/>
                    <a:pt x="667666" y="109833"/>
                  </a:cubicBezTo>
                  <a:cubicBezTo>
                    <a:pt x="665632" y="105072"/>
                    <a:pt x="643882" y="110504"/>
                    <a:pt x="639120" y="111197"/>
                  </a:cubicBezTo>
                  <a:cubicBezTo>
                    <a:pt x="634359" y="111890"/>
                    <a:pt x="622801" y="121390"/>
                    <a:pt x="622801" y="121390"/>
                  </a:cubicBezTo>
                  <a:lnTo>
                    <a:pt x="618040" y="107799"/>
                  </a:lnTo>
                  <a:cubicBezTo>
                    <a:pt x="618040" y="107799"/>
                    <a:pt x="611244" y="115265"/>
                    <a:pt x="609210" y="117993"/>
                  </a:cubicBezTo>
                  <a:cubicBezTo>
                    <a:pt x="607176" y="120720"/>
                    <a:pt x="595619" y="103731"/>
                    <a:pt x="594925" y="101697"/>
                  </a:cubicBezTo>
                  <a:cubicBezTo>
                    <a:pt x="594232" y="99663"/>
                    <a:pt x="611914" y="74515"/>
                    <a:pt x="613278" y="72481"/>
                  </a:cubicBezTo>
                  <a:cubicBezTo>
                    <a:pt x="614642" y="70446"/>
                    <a:pt x="603085" y="62287"/>
                    <a:pt x="603085" y="62287"/>
                  </a:cubicBezTo>
                  <a:lnTo>
                    <a:pt x="594925" y="69083"/>
                  </a:lnTo>
                  <a:cubicBezTo>
                    <a:pt x="594925" y="69083"/>
                    <a:pt x="575903" y="37832"/>
                    <a:pt x="575232" y="35105"/>
                  </a:cubicBezTo>
                  <a:cubicBezTo>
                    <a:pt x="574562" y="32377"/>
                    <a:pt x="589494" y="26275"/>
                    <a:pt x="592221" y="24241"/>
                  </a:cubicBezTo>
                  <a:cubicBezTo>
                    <a:pt x="594949" y="22207"/>
                    <a:pt x="589494" y="13378"/>
                    <a:pt x="588153" y="10650"/>
                  </a:cubicBezTo>
                  <a:cubicBezTo>
                    <a:pt x="586789" y="7946"/>
                    <a:pt x="557573" y="9286"/>
                    <a:pt x="555539" y="9286"/>
                  </a:cubicBezTo>
                  <a:cubicBezTo>
                    <a:pt x="553505" y="9286"/>
                    <a:pt x="550777" y="3161"/>
                    <a:pt x="550107" y="1127"/>
                  </a:cubicBezTo>
                  <a:cubicBezTo>
                    <a:pt x="549437" y="-907"/>
                    <a:pt x="531754" y="434"/>
                    <a:pt x="531754" y="434"/>
                  </a:cubicBezTo>
                  <a:lnTo>
                    <a:pt x="527732" y="6674"/>
                  </a:lnTo>
                  <a:cubicBezTo>
                    <a:pt x="523965" y="8939"/>
                    <a:pt x="517932" y="10442"/>
                    <a:pt x="517932" y="13447"/>
                  </a:cubicBezTo>
                  <a:cubicBezTo>
                    <a:pt x="517932" y="16452"/>
                    <a:pt x="514927" y="20982"/>
                    <a:pt x="512662" y="20982"/>
                  </a:cubicBezTo>
                  <a:cubicBezTo>
                    <a:pt x="510397" y="20982"/>
                    <a:pt x="502122" y="18717"/>
                    <a:pt x="501359" y="22484"/>
                  </a:cubicBezTo>
                  <a:cubicBezTo>
                    <a:pt x="500596" y="26252"/>
                    <a:pt x="499857" y="30020"/>
                    <a:pt x="496829" y="31522"/>
                  </a:cubicBezTo>
                  <a:cubicBezTo>
                    <a:pt x="493801" y="33025"/>
                    <a:pt x="481758" y="34527"/>
                    <a:pt x="481758" y="34527"/>
                  </a:cubicBezTo>
                  <a:lnTo>
                    <a:pt x="502099" y="79738"/>
                  </a:lnTo>
                  <a:cubicBezTo>
                    <a:pt x="502099" y="79738"/>
                    <a:pt x="488530" y="81241"/>
                    <a:pt x="490796" y="85771"/>
                  </a:cubicBezTo>
                  <a:cubicBezTo>
                    <a:pt x="493061" y="90302"/>
                    <a:pt x="498331" y="99339"/>
                    <a:pt x="496066" y="106875"/>
                  </a:cubicBezTo>
                  <a:cubicBezTo>
                    <a:pt x="493801" y="114410"/>
                    <a:pt x="488530" y="119680"/>
                    <a:pt x="488530" y="119680"/>
                  </a:cubicBezTo>
                  <a:lnTo>
                    <a:pt x="469692" y="101604"/>
                  </a:lnTo>
                  <a:cubicBezTo>
                    <a:pt x="469692" y="101604"/>
                    <a:pt x="459892" y="97074"/>
                    <a:pt x="457627" y="100842"/>
                  </a:cubicBezTo>
                  <a:cubicBezTo>
                    <a:pt x="455362" y="104609"/>
                    <a:pt x="446324" y="116675"/>
                    <a:pt x="439552" y="116675"/>
                  </a:cubicBezTo>
                  <a:cubicBezTo>
                    <a:pt x="432779" y="116675"/>
                    <a:pt x="422978" y="111405"/>
                    <a:pt x="419211" y="108377"/>
                  </a:cubicBezTo>
                  <a:cubicBezTo>
                    <a:pt x="415443" y="105372"/>
                    <a:pt x="413178" y="100079"/>
                    <a:pt x="407908" y="100079"/>
                  </a:cubicBezTo>
                  <a:cubicBezTo>
                    <a:pt x="402638" y="100079"/>
                    <a:pt x="395103" y="103847"/>
                    <a:pt x="398108" y="107614"/>
                  </a:cubicBezTo>
                  <a:cubicBezTo>
                    <a:pt x="401112" y="111382"/>
                    <a:pt x="404140" y="120419"/>
                    <a:pt x="404140" y="123448"/>
                  </a:cubicBezTo>
                  <a:cubicBezTo>
                    <a:pt x="404140" y="126475"/>
                    <a:pt x="404903" y="144551"/>
                    <a:pt x="402638" y="146816"/>
                  </a:cubicBezTo>
                  <a:cubicBezTo>
                    <a:pt x="400373" y="149081"/>
                    <a:pt x="392837" y="162649"/>
                    <a:pt x="388330" y="163389"/>
                  </a:cubicBezTo>
                  <a:cubicBezTo>
                    <a:pt x="383800" y="164152"/>
                    <a:pt x="377790" y="166394"/>
                    <a:pt x="377027" y="162626"/>
                  </a:cubicBezTo>
                  <a:cubicBezTo>
                    <a:pt x="376265" y="158859"/>
                    <a:pt x="374023" y="156593"/>
                    <a:pt x="370255" y="155854"/>
                  </a:cubicBezTo>
                  <a:cubicBezTo>
                    <a:pt x="366487" y="155091"/>
                    <a:pt x="365724" y="153589"/>
                    <a:pt x="365724" y="158119"/>
                  </a:cubicBezTo>
                  <a:cubicBezTo>
                    <a:pt x="365724" y="162649"/>
                    <a:pt x="367227" y="167919"/>
                    <a:pt x="364962" y="170185"/>
                  </a:cubicBezTo>
                  <a:cubicBezTo>
                    <a:pt x="362697" y="172450"/>
                    <a:pt x="352156" y="178482"/>
                    <a:pt x="352156" y="178482"/>
                  </a:cubicBezTo>
                  <a:cubicBezTo>
                    <a:pt x="352156" y="178482"/>
                    <a:pt x="353659" y="160407"/>
                    <a:pt x="349891" y="160407"/>
                  </a:cubicBezTo>
                  <a:cubicBezTo>
                    <a:pt x="346124" y="160407"/>
                    <a:pt x="343119" y="158905"/>
                    <a:pt x="341593" y="162672"/>
                  </a:cubicBezTo>
                  <a:cubicBezTo>
                    <a:pt x="340091" y="166440"/>
                    <a:pt x="341593" y="170208"/>
                    <a:pt x="337826" y="170208"/>
                  </a:cubicBezTo>
                  <a:cubicBezTo>
                    <a:pt x="334058" y="170208"/>
                    <a:pt x="322755" y="167203"/>
                    <a:pt x="321992" y="170970"/>
                  </a:cubicBezTo>
                  <a:cubicBezTo>
                    <a:pt x="321229" y="174738"/>
                    <a:pt x="322755" y="177743"/>
                    <a:pt x="316722" y="178506"/>
                  </a:cubicBezTo>
                  <a:cubicBezTo>
                    <a:pt x="310690" y="179269"/>
                    <a:pt x="297884" y="180771"/>
                    <a:pt x="293354" y="178506"/>
                  </a:cubicBezTo>
                  <a:cubicBezTo>
                    <a:pt x="288823" y="176240"/>
                    <a:pt x="285819" y="173236"/>
                    <a:pt x="282051" y="175501"/>
                  </a:cubicBezTo>
                  <a:cubicBezTo>
                    <a:pt x="278283" y="177766"/>
                    <a:pt x="273753" y="181534"/>
                    <a:pt x="268483" y="181534"/>
                  </a:cubicBezTo>
                  <a:cubicBezTo>
                    <a:pt x="263213" y="181534"/>
                    <a:pt x="249645" y="172496"/>
                    <a:pt x="249645" y="172496"/>
                  </a:cubicBezTo>
                  <a:cubicBezTo>
                    <a:pt x="249645" y="172496"/>
                    <a:pt x="236077" y="167226"/>
                    <a:pt x="230044" y="172496"/>
                  </a:cubicBezTo>
                  <a:cubicBezTo>
                    <a:pt x="224011" y="177766"/>
                    <a:pt x="212708" y="190571"/>
                    <a:pt x="212708" y="190571"/>
                  </a:cubicBezTo>
                  <a:cubicBezTo>
                    <a:pt x="212708" y="190571"/>
                    <a:pt x="235314" y="211675"/>
                    <a:pt x="233049" y="216182"/>
                  </a:cubicBezTo>
                  <a:cubicBezTo>
                    <a:pt x="230783" y="220712"/>
                    <a:pt x="229281" y="225982"/>
                    <a:pt x="224751" y="226722"/>
                  </a:cubicBezTo>
                  <a:cubicBezTo>
                    <a:pt x="220220" y="227485"/>
                    <a:pt x="211945" y="225959"/>
                    <a:pt x="211183" y="230490"/>
                  </a:cubicBezTo>
                  <a:cubicBezTo>
                    <a:pt x="210420" y="235020"/>
                    <a:pt x="211945" y="246323"/>
                    <a:pt x="208917" y="248565"/>
                  </a:cubicBezTo>
                  <a:cubicBezTo>
                    <a:pt x="205912" y="250830"/>
                    <a:pt x="200619" y="253835"/>
                    <a:pt x="200619" y="259105"/>
                  </a:cubicBezTo>
                  <a:cubicBezTo>
                    <a:pt x="200619" y="264375"/>
                    <a:pt x="207392" y="283213"/>
                    <a:pt x="206652" y="290009"/>
                  </a:cubicBezTo>
                  <a:cubicBezTo>
                    <a:pt x="205889" y="296781"/>
                    <a:pt x="202885" y="323155"/>
                    <a:pt x="202885" y="323155"/>
                  </a:cubicBezTo>
                  <a:cubicBezTo>
                    <a:pt x="202885" y="323155"/>
                    <a:pt x="242063" y="323155"/>
                    <a:pt x="245831" y="326160"/>
                  </a:cubicBezTo>
                  <a:cubicBezTo>
                    <a:pt x="249598" y="329164"/>
                    <a:pt x="259399" y="333695"/>
                    <a:pt x="256371" y="337462"/>
                  </a:cubicBezTo>
                  <a:cubicBezTo>
                    <a:pt x="253366" y="341230"/>
                    <a:pt x="250338" y="344235"/>
                    <a:pt x="250338" y="347263"/>
                  </a:cubicBezTo>
                  <a:cubicBezTo>
                    <a:pt x="250338" y="350291"/>
                    <a:pt x="253343" y="374399"/>
                    <a:pt x="251101" y="378167"/>
                  </a:cubicBezTo>
                  <a:cubicBezTo>
                    <a:pt x="248836" y="381934"/>
                    <a:pt x="239798" y="396242"/>
                    <a:pt x="239035" y="398507"/>
                  </a:cubicBezTo>
                  <a:cubicBezTo>
                    <a:pt x="238272" y="400772"/>
                    <a:pt x="231500" y="407545"/>
                    <a:pt x="236030" y="412075"/>
                  </a:cubicBezTo>
                  <a:cubicBezTo>
                    <a:pt x="240561" y="416606"/>
                    <a:pt x="244328" y="421876"/>
                    <a:pt x="243566" y="426383"/>
                  </a:cubicBezTo>
                  <a:cubicBezTo>
                    <a:pt x="242803" y="430913"/>
                    <a:pt x="242803" y="443719"/>
                    <a:pt x="237533" y="445984"/>
                  </a:cubicBezTo>
                  <a:cubicBezTo>
                    <a:pt x="232263" y="448249"/>
                    <a:pt x="228495" y="450514"/>
                    <a:pt x="224727" y="449752"/>
                  </a:cubicBezTo>
                  <a:cubicBezTo>
                    <a:pt x="220960" y="448989"/>
                    <a:pt x="194587" y="430151"/>
                    <a:pt x="192321" y="425643"/>
                  </a:cubicBezTo>
                  <a:cubicBezTo>
                    <a:pt x="190056" y="421113"/>
                    <a:pt x="184786" y="398507"/>
                    <a:pt x="182521" y="397767"/>
                  </a:cubicBezTo>
                  <a:cubicBezTo>
                    <a:pt x="180256" y="397005"/>
                    <a:pt x="167451" y="396265"/>
                    <a:pt x="167451" y="392498"/>
                  </a:cubicBezTo>
                  <a:cubicBezTo>
                    <a:pt x="167451" y="388730"/>
                    <a:pt x="168213" y="381957"/>
                    <a:pt x="168213" y="381957"/>
                  </a:cubicBezTo>
                  <a:lnTo>
                    <a:pt x="145607" y="381957"/>
                  </a:lnTo>
                  <a:cubicBezTo>
                    <a:pt x="145607" y="381957"/>
                    <a:pt x="127532" y="372157"/>
                    <a:pt x="125267" y="365385"/>
                  </a:cubicBezTo>
                  <a:cubicBezTo>
                    <a:pt x="123811" y="361039"/>
                    <a:pt x="122262" y="351816"/>
                    <a:pt x="119997" y="351816"/>
                  </a:cubicBezTo>
                  <a:cubicBezTo>
                    <a:pt x="117732" y="351816"/>
                    <a:pt x="114727" y="354082"/>
                    <a:pt x="113964" y="357849"/>
                  </a:cubicBezTo>
                  <a:cubicBezTo>
                    <a:pt x="113201" y="361617"/>
                    <a:pt x="109434" y="386488"/>
                    <a:pt x="109434" y="392521"/>
                  </a:cubicBezTo>
                  <a:cubicBezTo>
                    <a:pt x="109434" y="398554"/>
                    <a:pt x="109434" y="409093"/>
                    <a:pt x="106429" y="412861"/>
                  </a:cubicBezTo>
                  <a:cubicBezTo>
                    <a:pt x="103424" y="416629"/>
                    <a:pt x="91358" y="425667"/>
                    <a:pt x="91358" y="431699"/>
                  </a:cubicBezTo>
                  <a:cubicBezTo>
                    <a:pt x="91358" y="437732"/>
                    <a:pt x="89093" y="461077"/>
                    <a:pt x="89093" y="465608"/>
                  </a:cubicBezTo>
                  <a:cubicBezTo>
                    <a:pt x="89093" y="470138"/>
                    <a:pt x="90596" y="481441"/>
                    <a:pt x="92861" y="485209"/>
                  </a:cubicBezTo>
                  <a:cubicBezTo>
                    <a:pt x="95126" y="488976"/>
                    <a:pt x="99633" y="498014"/>
                    <a:pt x="96628" y="501042"/>
                  </a:cubicBezTo>
                  <a:cubicBezTo>
                    <a:pt x="93623" y="504070"/>
                    <a:pt x="84563" y="515350"/>
                    <a:pt x="83060" y="519117"/>
                  </a:cubicBezTo>
                  <a:cubicBezTo>
                    <a:pt x="81558" y="522885"/>
                    <a:pt x="77027" y="533425"/>
                    <a:pt x="75525" y="531183"/>
                  </a:cubicBezTo>
                  <a:cubicBezTo>
                    <a:pt x="74023" y="528918"/>
                    <a:pt x="63459" y="522885"/>
                    <a:pt x="63459" y="526653"/>
                  </a:cubicBezTo>
                  <a:cubicBezTo>
                    <a:pt x="63459" y="530420"/>
                    <a:pt x="64962" y="531923"/>
                    <a:pt x="60455" y="534951"/>
                  </a:cubicBezTo>
                  <a:cubicBezTo>
                    <a:pt x="55947" y="537979"/>
                    <a:pt x="50654" y="537955"/>
                    <a:pt x="50654" y="543249"/>
                  </a:cubicBezTo>
                  <a:cubicBezTo>
                    <a:pt x="50654" y="548519"/>
                    <a:pt x="47649" y="561324"/>
                    <a:pt x="43882" y="562850"/>
                  </a:cubicBezTo>
                  <a:cubicBezTo>
                    <a:pt x="40114" y="564352"/>
                    <a:pt x="31816" y="564352"/>
                    <a:pt x="28811" y="567380"/>
                  </a:cubicBezTo>
                  <a:cubicBezTo>
                    <a:pt x="28811" y="567380"/>
                    <a:pt x="42379" y="577920"/>
                    <a:pt x="46887" y="577920"/>
                  </a:cubicBezTo>
                  <a:cubicBezTo>
                    <a:pt x="51394" y="577920"/>
                    <a:pt x="59692" y="575655"/>
                    <a:pt x="61194" y="580185"/>
                  </a:cubicBezTo>
                  <a:cubicBezTo>
                    <a:pt x="62697" y="584716"/>
                    <a:pt x="67227" y="590726"/>
                    <a:pt x="73260" y="587721"/>
                  </a:cubicBezTo>
                  <a:cubicBezTo>
                    <a:pt x="79293" y="584716"/>
                    <a:pt x="84563" y="577920"/>
                    <a:pt x="90596" y="581688"/>
                  </a:cubicBezTo>
                  <a:cubicBezTo>
                    <a:pt x="96628" y="585455"/>
                    <a:pt x="112439" y="602028"/>
                    <a:pt x="112439" y="602028"/>
                  </a:cubicBezTo>
                  <a:cubicBezTo>
                    <a:pt x="112439" y="602028"/>
                    <a:pt x="89070" y="598261"/>
                    <a:pt x="89833" y="602791"/>
                  </a:cubicBezTo>
                  <a:cubicBezTo>
                    <a:pt x="90596" y="607321"/>
                    <a:pt x="92098" y="615596"/>
                    <a:pt x="92098" y="615596"/>
                  </a:cubicBezTo>
                  <a:lnTo>
                    <a:pt x="82297" y="619364"/>
                  </a:lnTo>
                  <a:cubicBezTo>
                    <a:pt x="82297" y="619364"/>
                    <a:pt x="87568" y="634434"/>
                    <a:pt x="84563" y="636700"/>
                  </a:cubicBezTo>
                  <a:cubicBezTo>
                    <a:pt x="81558" y="638965"/>
                    <a:pt x="74762" y="638965"/>
                    <a:pt x="72497" y="633695"/>
                  </a:cubicBezTo>
                  <a:cubicBezTo>
                    <a:pt x="70232" y="628425"/>
                    <a:pt x="63459" y="618625"/>
                    <a:pt x="60431" y="620890"/>
                  </a:cubicBezTo>
                  <a:cubicBezTo>
                    <a:pt x="57426" y="623155"/>
                    <a:pt x="52896" y="625420"/>
                    <a:pt x="53659" y="629927"/>
                  </a:cubicBezTo>
                  <a:cubicBezTo>
                    <a:pt x="54422" y="634458"/>
                    <a:pt x="57426" y="638965"/>
                    <a:pt x="57426" y="638965"/>
                  </a:cubicBezTo>
                  <a:cubicBezTo>
                    <a:pt x="57426" y="638965"/>
                    <a:pt x="47626" y="647263"/>
                    <a:pt x="51394" y="649505"/>
                  </a:cubicBezTo>
                  <a:cubicBezTo>
                    <a:pt x="55161" y="651770"/>
                    <a:pt x="74762" y="666078"/>
                    <a:pt x="70995" y="668343"/>
                  </a:cubicBezTo>
                  <a:cubicBezTo>
                    <a:pt x="67227" y="670609"/>
                    <a:pt x="58929" y="672874"/>
                    <a:pt x="58929" y="672874"/>
                  </a:cubicBezTo>
                  <a:cubicBezTo>
                    <a:pt x="58929" y="672874"/>
                    <a:pt x="52896" y="669106"/>
                    <a:pt x="51394" y="672874"/>
                  </a:cubicBezTo>
                  <a:cubicBezTo>
                    <a:pt x="49891" y="676641"/>
                    <a:pt x="22755" y="709047"/>
                    <a:pt x="22755" y="709047"/>
                  </a:cubicBezTo>
                  <a:cubicBezTo>
                    <a:pt x="22755" y="709047"/>
                    <a:pt x="12215" y="681911"/>
                    <a:pt x="11452" y="685678"/>
                  </a:cubicBezTo>
                  <a:cubicBezTo>
                    <a:pt x="10689" y="689446"/>
                    <a:pt x="10689" y="691712"/>
                    <a:pt x="6922" y="691712"/>
                  </a:cubicBezTo>
                  <a:cubicBezTo>
                    <a:pt x="3154" y="691712"/>
                    <a:pt x="-2116" y="690949"/>
                    <a:pt x="889" y="696242"/>
                  </a:cubicBezTo>
                  <a:cubicBezTo>
                    <a:pt x="3894" y="701512"/>
                    <a:pt x="12955" y="718848"/>
                    <a:pt x="11429" y="721853"/>
                  </a:cubicBezTo>
                  <a:cubicBezTo>
                    <a:pt x="9904" y="724858"/>
                    <a:pt x="3894" y="733918"/>
                    <a:pt x="3894" y="733918"/>
                  </a:cubicBezTo>
                  <a:lnTo>
                    <a:pt x="40068" y="751994"/>
                  </a:lnTo>
                  <a:cubicBezTo>
                    <a:pt x="40068" y="751994"/>
                    <a:pt x="58143" y="734658"/>
                    <a:pt x="61171" y="736160"/>
                  </a:cubicBezTo>
                  <a:cubicBezTo>
                    <a:pt x="64176" y="737663"/>
                    <a:pt x="69469" y="743696"/>
                    <a:pt x="72474" y="740691"/>
                  </a:cubicBezTo>
                  <a:cubicBezTo>
                    <a:pt x="75479" y="737686"/>
                    <a:pt x="80772" y="730151"/>
                    <a:pt x="80009" y="736923"/>
                  </a:cubicBezTo>
                  <a:cubicBezTo>
                    <a:pt x="79246" y="743696"/>
                    <a:pt x="74739" y="761794"/>
                    <a:pt x="78507" y="761031"/>
                  </a:cubicBezTo>
                  <a:cubicBezTo>
                    <a:pt x="82274" y="760268"/>
                    <a:pt x="89810" y="756501"/>
                    <a:pt x="93577" y="756501"/>
                  </a:cubicBezTo>
                  <a:cubicBezTo>
                    <a:pt x="97345" y="756501"/>
                    <a:pt x="107885" y="758003"/>
                    <a:pt x="107885" y="764036"/>
                  </a:cubicBezTo>
                  <a:cubicBezTo>
                    <a:pt x="107885" y="770069"/>
                    <a:pt x="107885" y="772334"/>
                    <a:pt x="110890" y="774576"/>
                  </a:cubicBezTo>
                  <a:cubicBezTo>
                    <a:pt x="113895" y="776842"/>
                    <a:pt x="125960" y="778344"/>
                    <a:pt x="125960" y="782112"/>
                  </a:cubicBezTo>
                  <a:cubicBezTo>
                    <a:pt x="125960" y="785879"/>
                    <a:pt x="119188" y="791149"/>
                    <a:pt x="119188" y="794916"/>
                  </a:cubicBezTo>
                  <a:cubicBezTo>
                    <a:pt x="119188" y="798684"/>
                    <a:pt x="117685" y="804717"/>
                    <a:pt x="113155" y="805457"/>
                  </a:cubicBezTo>
                  <a:cubicBezTo>
                    <a:pt x="108625" y="806220"/>
                    <a:pt x="102615" y="806220"/>
                    <a:pt x="101852" y="809225"/>
                  </a:cubicBezTo>
                  <a:cubicBezTo>
                    <a:pt x="101089" y="812229"/>
                    <a:pt x="96582" y="822792"/>
                    <a:pt x="100350" y="825058"/>
                  </a:cubicBezTo>
                  <a:cubicBezTo>
                    <a:pt x="104117" y="827323"/>
                    <a:pt x="128225" y="831091"/>
                    <a:pt x="128988" y="833356"/>
                  </a:cubicBezTo>
                  <a:cubicBezTo>
                    <a:pt x="129751" y="835621"/>
                    <a:pt x="134258" y="844658"/>
                    <a:pt x="138026" y="843156"/>
                  </a:cubicBezTo>
                  <a:cubicBezTo>
                    <a:pt x="141793" y="841654"/>
                    <a:pt x="148566" y="831091"/>
                    <a:pt x="153096" y="835621"/>
                  </a:cubicBezTo>
                  <a:cubicBezTo>
                    <a:pt x="157627" y="840151"/>
                    <a:pt x="159869" y="841654"/>
                    <a:pt x="159129" y="845421"/>
                  </a:cubicBezTo>
                  <a:cubicBezTo>
                    <a:pt x="158367" y="849189"/>
                    <a:pt x="147826" y="865022"/>
                    <a:pt x="147826" y="865022"/>
                  </a:cubicBezTo>
                  <a:lnTo>
                    <a:pt x="137286" y="868790"/>
                  </a:lnTo>
                  <a:cubicBezTo>
                    <a:pt x="137286" y="868790"/>
                    <a:pt x="138049" y="871795"/>
                    <a:pt x="131254" y="869553"/>
                  </a:cubicBezTo>
                  <a:cubicBezTo>
                    <a:pt x="124481" y="867287"/>
                    <a:pt x="116183" y="859752"/>
                    <a:pt x="113178" y="862017"/>
                  </a:cubicBezTo>
                  <a:cubicBezTo>
                    <a:pt x="110173" y="864282"/>
                    <a:pt x="98870" y="870315"/>
                    <a:pt x="98870" y="874083"/>
                  </a:cubicBezTo>
                  <a:cubicBezTo>
                    <a:pt x="98870" y="877851"/>
                    <a:pt x="101136" y="893684"/>
                    <a:pt x="101136" y="893684"/>
                  </a:cubicBezTo>
                  <a:cubicBezTo>
                    <a:pt x="101136" y="893684"/>
                    <a:pt x="77767" y="916289"/>
                    <a:pt x="76265" y="923825"/>
                  </a:cubicBezTo>
                  <a:cubicBezTo>
                    <a:pt x="76265" y="923825"/>
                    <a:pt x="57426" y="928356"/>
                    <a:pt x="57426" y="931360"/>
                  </a:cubicBezTo>
                  <a:cubicBezTo>
                    <a:pt x="57426" y="934365"/>
                    <a:pt x="53659" y="938895"/>
                    <a:pt x="58929" y="941160"/>
                  </a:cubicBezTo>
                  <a:cubicBezTo>
                    <a:pt x="64199" y="943426"/>
                    <a:pt x="97368" y="941160"/>
                    <a:pt x="100373" y="943426"/>
                  </a:cubicBezTo>
                  <a:cubicBezTo>
                    <a:pt x="103378" y="945691"/>
                    <a:pt x="111676" y="954729"/>
                    <a:pt x="115443" y="955492"/>
                  </a:cubicBezTo>
                  <a:cubicBezTo>
                    <a:pt x="119211" y="956254"/>
                    <a:pt x="131277" y="956254"/>
                    <a:pt x="135044" y="959259"/>
                  </a:cubicBezTo>
                  <a:cubicBezTo>
                    <a:pt x="138812" y="962264"/>
                    <a:pt x="153120" y="964529"/>
                    <a:pt x="153120" y="964529"/>
                  </a:cubicBezTo>
                  <a:cubicBezTo>
                    <a:pt x="153120" y="964529"/>
                    <a:pt x="153882" y="978097"/>
                    <a:pt x="154622" y="984130"/>
                  </a:cubicBezTo>
                  <a:cubicBezTo>
                    <a:pt x="155385" y="990163"/>
                    <a:pt x="159892" y="997698"/>
                    <a:pt x="165162" y="997698"/>
                  </a:cubicBezTo>
                  <a:cubicBezTo>
                    <a:pt x="170432" y="997698"/>
                    <a:pt x="178730" y="999964"/>
                    <a:pt x="180233" y="1002229"/>
                  </a:cubicBezTo>
                  <a:lnTo>
                    <a:pt x="185549" y="1008655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DAF1ABC-36D0-493A-9E46-96A1DD483BC2}"/>
                </a:ext>
              </a:extLst>
            </p:cNvPr>
            <p:cNvSpPr/>
            <p:nvPr/>
          </p:nvSpPr>
          <p:spPr>
            <a:xfrm>
              <a:off x="5182616" y="4446582"/>
              <a:ext cx="1478642" cy="2015214"/>
            </a:xfrm>
            <a:custGeom>
              <a:avLst/>
              <a:gdLst>
                <a:gd name="connsiteX0" fmla="*/ 347 w 1478642"/>
                <a:gd name="connsiteY0" fmla="*/ 1231019 h 2015214"/>
                <a:gd name="connsiteX1" fmla="*/ 31412 w 1478642"/>
                <a:gd name="connsiteY1" fmla="*/ 1173927 h 2015214"/>
                <a:gd name="connsiteX2" fmla="*/ 21288 w 1478642"/>
                <a:gd name="connsiteY2" fmla="*/ 1168865 h 2015214"/>
                <a:gd name="connsiteX3" fmla="*/ 25634 w 1478642"/>
                <a:gd name="connsiteY3" fmla="*/ 1155135 h 2015214"/>
                <a:gd name="connsiteX4" fmla="*/ 11188 w 1478642"/>
                <a:gd name="connsiteY4" fmla="*/ 1134170 h 2015214"/>
                <a:gd name="connsiteX5" fmla="*/ 11904 w 1478642"/>
                <a:gd name="connsiteY5" fmla="*/ 1120441 h 2015214"/>
                <a:gd name="connsiteX6" fmla="*/ 16249 w 1478642"/>
                <a:gd name="connsiteY6" fmla="*/ 1100932 h 2015214"/>
                <a:gd name="connsiteX7" fmla="*/ 33585 w 1478642"/>
                <a:gd name="connsiteY7" fmla="*/ 1102365 h 2015214"/>
                <a:gd name="connsiteX8" fmla="*/ 42970 w 1478642"/>
                <a:gd name="connsiteY8" fmla="*/ 1095870 h 2015214"/>
                <a:gd name="connsiteX9" fmla="*/ 49465 w 1478642"/>
                <a:gd name="connsiteY9" fmla="*/ 1098760 h 2015214"/>
                <a:gd name="connsiteX10" fmla="*/ 56699 w 1478642"/>
                <a:gd name="connsiteY10" fmla="*/ 1105994 h 2015214"/>
                <a:gd name="connsiteX11" fmla="*/ 63911 w 1478642"/>
                <a:gd name="connsiteY11" fmla="*/ 1100216 h 2015214"/>
                <a:gd name="connsiteX12" fmla="*/ 69690 w 1478642"/>
                <a:gd name="connsiteY12" fmla="*/ 1088658 h 2015214"/>
                <a:gd name="connsiteX13" fmla="*/ 82703 w 1478642"/>
                <a:gd name="connsiteY13" fmla="*/ 1096610 h 2015214"/>
                <a:gd name="connsiteX14" fmla="*/ 99322 w 1478642"/>
                <a:gd name="connsiteY14" fmla="*/ 1085769 h 2015214"/>
                <a:gd name="connsiteX15" fmla="*/ 108706 w 1478642"/>
                <a:gd name="connsiteY15" fmla="*/ 1087942 h 2015214"/>
                <a:gd name="connsiteX16" fmla="*/ 120980 w 1478642"/>
                <a:gd name="connsiteY16" fmla="*/ 1083597 h 2015214"/>
                <a:gd name="connsiteX17" fmla="*/ 157108 w 1478642"/>
                <a:gd name="connsiteY17" fmla="*/ 1075645 h 2015214"/>
                <a:gd name="connsiteX18" fmla="*/ 157108 w 1478642"/>
                <a:gd name="connsiteY18" fmla="*/ 1061199 h 2015214"/>
                <a:gd name="connsiteX19" fmla="*/ 173727 w 1478642"/>
                <a:gd name="connsiteY19" fmla="*/ 1048902 h 2015214"/>
                <a:gd name="connsiteX20" fmla="*/ 178789 w 1478642"/>
                <a:gd name="connsiteY20" fmla="*/ 1038062 h 2015214"/>
                <a:gd name="connsiteX21" fmla="*/ 203359 w 1478642"/>
                <a:gd name="connsiteY21" fmla="*/ 1032999 h 2015214"/>
                <a:gd name="connsiteX22" fmla="*/ 212744 w 1478642"/>
                <a:gd name="connsiteY22" fmla="*/ 1020703 h 2015214"/>
                <a:gd name="connsiteX23" fmla="*/ 240203 w 1478642"/>
                <a:gd name="connsiteY23" fmla="*/ 1016380 h 2015214"/>
                <a:gd name="connsiteX24" fmla="*/ 246698 w 1478642"/>
                <a:gd name="connsiteY24" fmla="*/ 1005540 h 2015214"/>
                <a:gd name="connsiteX25" fmla="*/ 259712 w 1478642"/>
                <a:gd name="connsiteY25" fmla="*/ 1005540 h 2015214"/>
                <a:gd name="connsiteX26" fmla="*/ 292950 w 1478642"/>
                <a:gd name="connsiteY26" fmla="*/ 1016380 h 2015214"/>
                <a:gd name="connsiteX27" fmla="*/ 298012 w 1478642"/>
                <a:gd name="connsiteY27" fmla="*/ 983858 h 2015214"/>
                <a:gd name="connsiteX28" fmla="*/ 276331 w 1478642"/>
                <a:gd name="connsiteY28" fmla="*/ 978080 h 2015214"/>
                <a:gd name="connsiteX29" fmla="*/ 281393 w 1478642"/>
                <a:gd name="connsiteY29" fmla="*/ 962894 h 2015214"/>
                <a:gd name="connsiteX30" fmla="*/ 274158 w 1478642"/>
                <a:gd name="connsiteY30" fmla="*/ 947731 h 2015214"/>
                <a:gd name="connsiteX31" fmla="*/ 287172 w 1478642"/>
                <a:gd name="connsiteY31" fmla="*/ 933284 h 2015214"/>
                <a:gd name="connsiteX32" fmla="*/ 269096 w 1478642"/>
                <a:gd name="connsiteY32" fmla="*/ 901479 h 2015214"/>
                <a:gd name="connsiteX33" fmla="*/ 256822 w 1478642"/>
                <a:gd name="connsiteY33" fmla="*/ 900023 h 2015214"/>
                <a:gd name="connsiteX34" fmla="*/ 245265 w 1478642"/>
                <a:gd name="connsiteY34" fmla="*/ 879798 h 2015214"/>
                <a:gd name="connsiteX35" fmla="*/ 258995 w 1478642"/>
                <a:gd name="connsiteY35" fmla="*/ 877625 h 2015214"/>
                <a:gd name="connsiteX36" fmla="*/ 263341 w 1478642"/>
                <a:gd name="connsiteY36" fmla="*/ 868957 h 2015214"/>
                <a:gd name="connsiteX37" fmla="*/ 263341 w 1478642"/>
                <a:gd name="connsiteY37" fmla="*/ 850905 h 2015214"/>
                <a:gd name="connsiteX38" fmla="*/ 272009 w 1478642"/>
                <a:gd name="connsiteY38" fmla="*/ 838609 h 2015214"/>
                <a:gd name="connsiteX39" fmla="*/ 254673 w 1478642"/>
                <a:gd name="connsiteY39" fmla="*/ 806803 h 2015214"/>
                <a:gd name="connsiteX40" fmla="*/ 266970 w 1478642"/>
                <a:gd name="connsiteY40" fmla="*/ 793074 h 2015214"/>
                <a:gd name="connsiteX41" fmla="*/ 271292 w 1478642"/>
                <a:gd name="connsiteY41" fmla="*/ 780777 h 2015214"/>
                <a:gd name="connsiteX42" fmla="*/ 263341 w 1478642"/>
                <a:gd name="connsiteY42" fmla="*/ 732375 h 2015214"/>
                <a:gd name="connsiteX43" fmla="*/ 285738 w 1478642"/>
                <a:gd name="connsiteY43" fmla="*/ 745389 h 2015214"/>
                <a:gd name="connsiteX44" fmla="*/ 316804 w 1478642"/>
                <a:gd name="connsiteY44" fmla="*/ 746105 h 2015214"/>
                <a:gd name="connsiteX45" fmla="*/ 321866 w 1478642"/>
                <a:gd name="connsiteY45" fmla="*/ 758379 h 2015214"/>
                <a:gd name="connsiteX46" fmla="*/ 339202 w 1478642"/>
                <a:gd name="connsiteY46" fmla="*/ 767047 h 2015214"/>
                <a:gd name="connsiteX47" fmla="*/ 345697 w 1478642"/>
                <a:gd name="connsiteY47" fmla="*/ 752600 h 2015214"/>
                <a:gd name="connsiteX48" fmla="*/ 337746 w 1478642"/>
                <a:gd name="connsiteY48" fmla="*/ 746105 h 2015214"/>
                <a:gd name="connsiteX49" fmla="*/ 337029 w 1478642"/>
                <a:gd name="connsiteY49" fmla="*/ 723708 h 2015214"/>
                <a:gd name="connsiteX50" fmla="*/ 323299 w 1478642"/>
                <a:gd name="connsiteY50" fmla="*/ 720102 h 2015214"/>
                <a:gd name="connsiteX51" fmla="*/ 316804 w 1478642"/>
                <a:gd name="connsiteY51" fmla="*/ 691926 h 2015214"/>
                <a:gd name="connsiteX52" fmla="*/ 305963 w 1478642"/>
                <a:gd name="connsiteY52" fmla="*/ 676739 h 2015214"/>
                <a:gd name="connsiteX53" fmla="*/ 321150 w 1478642"/>
                <a:gd name="connsiteY53" fmla="*/ 657231 h 2015214"/>
                <a:gd name="connsiteX54" fmla="*/ 329101 w 1478642"/>
                <a:gd name="connsiteY54" fmla="*/ 655058 h 2015214"/>
                <a:gd name="connsiteX55" fmla="*/ 350042 w 1478642"/>
                <a:gd name="connsiteY55" fmla="*/ 655775 h 2015214"/>
                <a:gd name="connsiteX56" fmla="*/ 402789 w 1478642"/>
                <a:gd name="connsiteY56" fmla="*/ 668788 h 2015214"/>
                <a:gd name="connsiteX57" fmla="*/ 423014 w 1478642"/>
                <a:gd name="connsiteY57" fmla="*/ 658664 h 2015214"/>
                <a:gd name="connsiteX58" fmla="*/ 438177 w 1478642"/>
                <a:gd name="connsiteY58" fmla="*/ 660120 h 2015214"/>
                <a:gd name="connsiteX59" fmla="*/ 444672 w 1478642"/>
                <a:gd name="connsiteY59" fmla="*/ 647107 h 2015214"/>
                <a:gd name="connsiteX60" fmla="*/ 449018 w 1478642"/>
                <a:gd name="connsiteY60" fmla="*/ 637722 h 2015214"/>
                <a:gd name="connsiteX61" fmla="*/ 436004 w 1478642"/>
                <a:gd name="connsiteY61" fmla="*/ 637006 h 2015214"/>
                <a:gd name="connsiteX62" fmla="*/ 436004 w 1478642"/>
                <a:gd name="connsiteY62" fmla="*/ 614608 h 2015214"/>
                <a:gd name="connsiteX63" fmla="*/ 438894 w 1478642"/>
                <a:gd name="connsiteY63" fmla="*/ 596533 h 2015214"/>
                <a:gd name="connsiteX64" fmla="*/ 423731 w 1478642"/>
                <a:gd name="connsiteY64" fmla="*/ 582087 h 2015214"/>
                <a:gd name="connsiteX65" fmla="*/ 378219 w 1478642"/>
                <a:gd name="connsiteY65" fmla="*/ 570529 h 2015214"/>
                <a:gd name="connsiteX66" fmla="*/ 378219 w 1478642"/>
                <a:gd name="connsiteY66" fmla="*/ 556799 h 2015214"/>
                <a:gd name="connsiteX67" fmla="*/ 371724 w 1478642"/>
                <a:gd name="connsiteY67" fmla="*/ 550281 h 2015214"/>
                <a:gd name="connsiteX68" fmla="*/ 378219 w 1478642"/>
                <a:gd name="connsiteY68" fmla="*/ 538724 h 2015214"/>
                <a:gd name="connsiteX69" fmla="*/ 368834 w 1478642"/>
                <a:gd name="connsiteY69" fmla="*/ 527167 h 2015214"/>
                <a:gd name="connsiteX70" fmla="*/ 362339 w 1478642"/>
                <a:gd name="connsiteY70" fmla="*/ 513437 h 2015214"/>
                <a:gd name="connsiteX71" fmla="*/ 367401 w 1478642"/>
                <a:gd name="connsiteY71" fmla="*/ 504053 h 2015214"/>
                <a:gd name="connsiteX72" fmla="*/ 360190 w 1478642"/>
                <a:gd name="connsiteY72" fmla="*/ 495385 h 2015214"/>
                <a:gd name="connsiteX73" fmla="*/ 363079 w 1478642"/>
                <a:gd name="connsiteY73" fmla="*/ 483828 h 2015214"/>
                <a:gd name="connsiteX74" fmla="*/ 345743 w 1478642"/>
                <a:gd name="connsiteY74" fmla="*/ 474443 h 2015214"/>
                <a:gd name="connsiteX75" fmla="*/ 347176 w 1478642"/>
                <a:gd name="connsiteY75" fmla="*/ 466492 h 2015214"/>
                <a:gd name="connsiteX76" fmla="*/ 366685 w 1478642"/>
                <a:gd name="connsiteY76" fmla="*/ 467209 h 2015214"/>
                <a:gd name="connsiteX77" fmla="*/ 371747 w 1478642"/>
                <a:gd name="connsiteY77" fmla="*/ 455652 h 2015214"/>
                <a:gd name="connsiteX78" fmla="*/ 401379 w 1478642"/>
                <a:gd name="connsiteY78" fmla="*/ 441205 h 2015214"/>
                <a:gd name="connsiteX79" fmla="*/ 404268 w 1478642"/>
                <a:gd name="connsiteY79" fmla="*/ 426042 h 2015214"/>
                <a:gd name="connsiteX80" fmla="*/ 416565 w 1478642"/>
                <a:gd name="connsiteY80" fmla="*/ 425325 h 2015214"/>
                <a:gd name="connsiteX81" fmla="*/ 424517 w 1478642"/>
                <a:gd name="connsiteY81" fmla="*/ 415941 h 2015214"/>
                <a:gd name="connsiteX82" fmla="*/ 412243 w 1478642"/>
                <a:gd name="connsiteY82" fmla="*/ 410162 h 2015214"/>
                <a:gd name="connsiteX83" fmla="*/ 392018 w 1478642"/>
                <a:gd name="connsiteY83" fmla="*/ 394260 h 2015214"/>
                <a:gd name="connsiteX84" fmla="*/ 384783 w 1478642"/>
                <a:gd name="connsiteY84" fmla="*/ 379074 h 2015214"/>
                <a:gd name="connsiteX85" fmla="*/ 373943 w 1478642"/>
                <a:gd name="connsiteY85" fmla="*/ 358109 h 2015214"/>
                <a:gd name="connsiteX86" fmla="*/ 381894 w 1478642"/>
                <a:gd name="connsiteY86" fmla="*/ 351614 h 2015214"/>
                <a:gd name="connsiteX87" fmla="*/ 410787 w 1478642"/>
                <a:gd name="connsiteY87" fmla="*/ 350158 h 2015214"/>
                <a:gd name="connsiteX88" fmla="*/ 412959 w 1478642"/>
                <a:gd name="connsiteY88" fmla="*/ 311857 h 2015214"/>
                <a:gd name="connsiteX89" fmla="*/ 446914 w 1478642"/>
                <a:gd name="connsiteY89" fmla="*/ 283681 h 2015214"/>
                <a:gd name="connsiteX90" fmla="*/ 463533 w 1478642"/>
                <a:gd name="connsiteY90" fmla="*/ 282248 h 2015214"/>
                <a:gd name="connsiteX91" fmla="*/ 465706 w 1478642"/>
                <a:gd name="connsiteY91" fmla="*/ 268518 h 2015214"/>
                <a:gd name="connsiteX92" fmla="*/ 477980 w 1478642"/>
                <a:gd name="connsiteY92" fmla="*/ 242515 h 2015214"/>
                <a:gd name="connsiteX93" fmla="*/ 479413 w 1478642"/>
                <a:gd name="connsiteY93" fmla="*/ 195547 h 2015214"/>
                <a:gd name="connsiteX94" fmla="*/ 464966 w 1478642"/>
                <a:gd name="connsiteY94" fmla="*/ 197003 h 2015214"/>
                <a:gd name="connsiteX95" fmla="*/ 454126 w 1478642"/>
                <a:gd name="connsiteY95" fmla="*/ 170260 h 2015214"/>
                <a:gd name="connsiteX96" fmla="*/ 467139 w 1478642"/>
                <a:gd name="connsiteY96" fmla="*/ 160136 h 2015214"/>
                <a:gd name="connsiteX97" fmla="*/ 485931 w 1478642"/>
                <a:gd name="connsiteY97" fmla="*/ 157963 h 2015214"/>
                <a:gd name="connsiteX98" fmla="*/ 491710 w 1478642"/>
                <a:gd name="connsiteY98" fmla="*/ 116057 h 2015214"/>
                <a:gd name="connsiteX99" fmla="*/ 512651 w 1478642"/>
                <a:gd name="connsiteY99" fmla="*/ 107389 h 2015214"/>
                <a:gd name="connsiteX100" fmla="*/ 496749 w 1478642"/>
                <a:gd name="connsiteY100" fmla="*/ 53925 h 2015214"/>
                <a:gd name="connsiteX101" fmla="*/ 490045 w 1478642"/>
                <a:gd name="connsiteY101" fmla="*/ 53533 h 2015214"/>
                <a:gd name="connsiteX102" fmla="*/ 515656 w 1478642"/>
                <a:gd name="connsiteY102" fmla="*/ 49002 h 2015214"/>
                <a:gd name="connsiteX103" fmla="*/ 529964 w 1478642"/>
                <a:gd name="connsiteY103" fmla="*/ 40704 h 2015214"/>
                <a:gd name="connsiteX104" fmla="*/ 563872 w 1478642"/>
                <a:gd name="connsiteY104" fmla="*/ 47477 h 2015214"/>
                <a:gd name="connsiteX105" fmla="*/ 581208 w 1478642"/>
                <a:gd name="connsiteY105" fmla="*/ 35411 h 2015214"/>
                <a:gd name="connsiteX106" fmla="*/ 593274 w 1478642"/>
                <a:gd name="connsiteY106" fmla="*/ 42184 h 2015214"/>
                <a:gd name="connsiteX107" fmla="*/ 603074 w 1478642"/>
                <a:gd name="connsiteY107" fmla="*/ 31644 h 2015214"/>
                <a:gd name="connsiteX108" fmla="*/ 617382 w 1478642"/>
                <a:gd name="connsiteY108" fmla="*/ 35411 h 2015214"/>
                <a:gd name="connsiteX109" fmla="*/ 642253 w 1478642"/>
                <a:gd name="connsiteY109" fmla="*/ 27876 h 2015214"/>
                <a:gd name="connsiteX110" fmla="*/ 654319 w 1478642"/>
                <a:gd name="connsiteY110" fmla="*/ 47477 h 2015214"/>
                <a:gd name="connsiteX111" fmla="*/ 667124 w 1478642"/>
                <a:gd name="connsiteY111" fmla="*/ 45974 h 2015214"/>
                <a:gd name="connsiteX112" fmla="*/ 667124 w 1478642"/>
                <a:gd name="connsiteY112" fmla="*/ 28639 h 2015214"/>
                <a:gd name="connsiteX113" fmla="*/ 678427 w 1478642"/>
                <a:gd name="connsiteY113" fmla="*/ 0 h 2015214"/>
                <a:gd name="connsiteX114" fmla="*/ 700270 w 1478642"/>
                <a:gd name="connsiteY114" fmla="*/ 12805 h 2015214"/>
                <a:gd name="connsiteX115" fmla="*/ 716842 w 1478642"/>
                <a:gd name="connsiteY115" fmla="*/ 21103 h 2015214"/>
                <a:gd name="connsiteX116" fmla="*/ 736443 w 1478642"/>
                <a:gd name="connsiteY116" fmla="*/ 27136 h 2015214"/>
                <a:gd name="connsiteX117" fmla="*/ 752277 w 1478642"/>
                <a:gd name="connsiteY117" fmla="*/ 47477 h 2015214"/>
                <a:gd name="connsiteX118" fmla="*/ 771878 w 1478642"/>
                <a:gd name="connsiteY118" fmla="*/ 60282 h 2015214"/>
                <a:gd name="connsiteX119" fmla="*/ 785446 w 1478642"/>
                <a:gd name="connsiteY119" fmla="*/ 70083 h 2015214"/>
                <a:gd name="connsiteX120" fmla="*/ 779413 w 1478642"/>
                <a:gd name="connsiteY120" fmla="*/ 83651 h 2015214"/>
                <a:gd name="connsiteX121" fmla="*/ 784683 w 1478642"/>
                <a:gd name="connsiteY121" fmla="*/ 91186 h 2015214"/>
                <a:gd name="connsiteX122" fmla="*/ 795223 w 1478642"/>
                <a:gd name="connsiteY122" fmla="*/ 79883 h 2015214"/>
                <a:gd name="connsiteX123" fmla="*/ 819331 w 1478642"/>
                <a:gd name="connsiteY123" fmla="*/ 85916 h 2015214"/>
                <a:gd name="connsiteX124" fmla="*/ 834402 w 1478642"/>
                <a:gd name="connsiteY124" fmla="*/ 113791 h 2015214"/>
                <a:gd name="connsiteX125" fmla="*/ 840434 w 1478642"/>
                <a:gd name="connsiteY125" fmla="*/ 117559 h 2015214"/>
                <a:gd name="connsiteX126" fmla="*/ 844202 w 1478642"/>
                <a:gd name="connsiteY126" fmla="*/ 106256 h 2015214"/>
                <a:gd name="connsiteX127" fmla="*/ 854003 w 1478642"/>
                <a:gd name="connsiteY127" fmla="*/ 106256 h 2015214"/>
                <a:gd name="connsiteX128" fmla="*/ 858533 w 1478642"/>
                <a:gd name="connsiteY128" fmla="*/ 114554 h 2015214"/>
                <a:gd name="connsiteX129" fmla="*/ 896209 w 1478642"/>
                <a:gd name="connsiteY129" fmla="*/ 133392 h 2015214"/>
                <a:gd name="connsiteX130" fmla="*/ 925587 w 1478642"/>
                <a:gd name="connsiteY130" fmla="*/ 130388 h 2015214"/>
                <a:gd name="connsiteX131" fmla="*/ 938393 w 1478642"/>
                <a:gd name="connsiteY131" fmla="*/ 107019 h 2015214"/>
                <a:gd name="connsiteX132" fmla="*/ 924085 w 1478642"/>
                <a:gd name="connsiteY132" fmla="*/ 97219 h 2015214"/>
                <a:gd name="connsiteX133" fmla="*/ 921820 w 1478642"/>
                <a:gd name="connsiteY133" fmla="*/ 82911 h 2015214"/>
                <a:gd name="connsiteX134" fmla="*/ 924085 w 1478642"/>
                <a:gd name="connsiteY134" fmla="*/ 71608 h 2015214"/>
                <a:gd name="connsiteX135" fmla="*/ 933123 w 1478642"/>
                <a:gd name="connsiteY135" fmla="*/ 65575 h 2015214"/>
                <a:gd name="connsiteX136" fmla="*/ 942160 w 1478642"/>
                <a:gd name="connsiteY136" fmla="*/ 75376 h 2015214"/>
                <a:gd name="connsiteX137" fmla="*/ 959496 w 1478642"/>
                <a:gd name="connsiteY137" fmla="*/ 61068 h 2015214"/>
                <a:gd name="connsiteX138" fmla="*/ 990400 w 1478642"/>
                <a:gd name="connsiteY138" fmla="*/ 63333 h 2015214"/>
                <a:gd name="connsiteX139" fmla="*/ 985130 w 1478642"/>
                <a:gd name="connsiteY139" fmla="*/ 78404 h 2015214"/>
                <a:gd name="connsiteX140" fmla="*/ 990400 w 1478642"/>
                <a:gd name="connsiteY140" fmla="*/ 97242 h 2015214"/>
                <a:gd name="connsiteX141" fmla="*/ 1010740 w 1478642"/>
                <a:gd name="connsiteY141" fmla="*/ 110810 h 2015214"/>
                <a:gd name="connsiteX142" fmla="*/ 1011503 w 1478642"/>
                <a:gd name="connsiteY142" fmla="*/ 120610 h 2015214"/>
                <a:gd name="connsiteX143" fmla="*/ 1027336 w 1478642"/>
                <a:gd name="connsiteY143" fmla="*/ 116843 h 2015214"/>
                <a:gd name="connsiteX144" fmla="*/ 1037137 w 1478642"/>
                <a:gd name="connsiteY144" fmla="*/ 109307 h 2015214"/>
                <a:gd name="connsiteX145" fmla="*/ 1050705 w 1478642"/>
                <a:gd name="connsiteY145" fmla="*/ 124378 h 2015214"/>
                <a:gd name="connsiteX146" fmla="*/ 1052207 w 1478642"/>
                <a:gd name="connsiteY146" fmla="*/ 143216 h 2015214"/>
                <a:gd name="connsiteX147" fmla="*/ 1064273 w 1478642"/>
                <a:gd name="connsiteY147" fmla="*/ 147746 h 2015214"/>
                <a:gd name="connsiteX148" fmla="*/ 1074073 w 1478642"/>
                <a:gd name="connsiteY148" fmla="*/ 178650 h 2015214"/>
                <a:gd name="connsiteX149" fmla="*/ 1084613 w 1478642"/>
                <a:gd name="connsiteY149" fmla="*/ 197488 h 2015214"/>
                <a:gd name="connsiteX150" fmla="*/ 1095916 w 1478642"/>
                <a:gd name="connsiteY150" fmla="*/ 208028 h 2015214"/>
                <a:gd name="connsiteX151" fmla="*/ 1098921 w 1478642"/>
                <a:gd name="connsiteY151" fmla="*/ 250235 h 2015214"/>
                <a:gd name="connsiteX152" fmla="*/ 1125295 w 1478642"/>
                <a:gd name="connsiteY152" fmla="*/ 257770 h 2015214"/>
                <a:gd name="connsiteX153" fmla="*/ 1139602 w 1478642"/>
                <a:gd name="connsiteY153" fmla="*/ 247230 h 2015214"/>
                <a:gd name="connsiteX154" fmla="*/ 1147900 w 1478642"/>
                <a:gd name="connsiteY154" fmla="*/ 238932 h 2015214"/>
                <a:gd name="connsiteX155" fmla="*/ 1159966 w 1478642"/>
                <a:gd name="connsiteY155" fmla="*/ 236667 h 2015214"/>
                <a:gd name="connsiteX156" fmla="*/ 1177302 w 1478642"/>
                <a:gd name="connsiteY156" fmla="*/ 226127 h 2015214"/>
                <a:gd name="connsiteX157" fmla="*/ 1188604 w 1478642"/>
                <a:gd name="connsiteY157" fmla="*/ 232899 h 2015214"/>
                <a:gd name="connsiteX158" fmla="*/ 1202172 w 1478642"/>
                <a:gd name="connsiteY158" fmla="*/ 261538 h 2015214"/>
                <a:gd name="connsiteX159" fmla="*/ 1215741 w 1478642"/>
                <a:gd name="connsiteY159" fmla="*/ 254003 h 2015214"/>
                <a:gd name="connsiteX160" fmla="*/ 1241351 w 1478642"/>
                <a:gd name="connsiteY160" fmla="*/ 266068 h 2015214"/>
                <a:gd name="connsiteX161" fmla="*/ 1245119 w 1478642"/>
                <a:gd name="connsiteY161" fmla="*/ 291679 h 2015214"/>
                <a:gd name="connsiteX162" fmla="*/ 1278265 w 1478642"/>
                <a:gd name="connsiteY162" fmla="*/ 305247 h 2015214"/>
                <a:gd name="connsiteX163" fmla="*/ 1285037 w 1478642"/>
                <a:gd name="connsiteY163" fmla="*/ 298475 h 2015214"/>
                <a:gd name="connsiteX164" fmla="*/ 1286540 w 1478642"/>
                <a:gd name="connsiteY164" fmla="*/ 286409 h 2015214"/>
                <a:gd name="connsiteX165" fmla="*/ 1305378 w 1478642"/>
                <a:gd name="connsiteY165" fmla="*/ 266068 h 2015214"/>
                <a:gd name="connsiteX166" fmla="*/ 1323453 w 1478642"/>
                <a:gd name="connsiteY166" fmla="*/ 276608 h 2015214"/>
                <a:gd name="connsiteX167" fmla="*/ 1337761 w 1478642"/>
                <a:gd name="connsiteY167" fmla="*/ 278874 h 2015214"/>
                <a:gd name="connsiteX168" fmla="*/ 1349826 w 1478642"/>
                <a:gd name="connsiteY168" fmla="*/ 286409 h 2015214"/>
                <a:gd name="connsiteX169" fmla="*/ 1367162 w 1478642"/>
                <a:gd name="connsiteY169" fmla="*/ 280376 h 2015214"/>
                <a:gd name="connsiteX170" fmla="*/ 1389005 w 1478642"/>
                <a:gd name="connsiteY170" fmla="*/ 300717 h 2015214"/>
                <a:gd name="connsiteX171" fmla="*/ 1366399 w 1478642"/>
                <a:gd name="connsiteY171" fmla="*/ 301479 h 2015214"/>
                <a:gd name="connsiteX172" fmla="*/ 1368665 w 1478642"/>
                <a:gd name="connsiteY172" fmla="*/ 314284 h 2015214"/>
                <a:gd name="connsiteX173" fmla="*/ 1358864 w 1478642"/>
                <a:gd name="connsiteY173" fmla="*/ 318052 h 2015214"/>
                <a:gd name="connsiteX174" fmla="*/ 1361129 w 1478642"/>
                <a:gd name="connsiteY174" fmla="*/ 335388 h 2015214"/>
                <a:gd name="connsiteX175" fmla="*/ 1349064 w 1478642"/>
                <a:gd name="connsiteY175" fmla="*/ 332383 h 2015214"/>
                <a:gd name="connsiteX176" fmla="*/ 1336998 w 1478642"/>
                <a:gd name="connsiteY176" fmla="*/ 319578 h 2015214"/>
                <a:gd name="connsiteX177" fmla="*/ 1330226 w 1478642"/>
                <a:gd name="connsiteY177" fmla="*/ 328615 h 2015214"/>
                <a:gd name="connsiteX178" fmla="*/ 1333993 w 1478642"/>
                <a:gd name="connsiteY178" fmla="*/ 337653 h 2015214"/>
                <a:gd name="connsiteX179" fmla="*/ 1327960 w 1478642"/>
                <a:gd name="connsiteY179" fmla="*/ 348193 h 2015214"/>
                <a:gd name="connsiteX180" fmla="*/ 1347561 w 1478642"/>
                <a:gd name="connsiteY180" fmla="*/ 367031 h 2015214"/>
                <a:gd name="connsiteX181" fmla="*/ 1335496 w 1478642"/>
                <a:gd name="connsiteY181" fmla="*/ 371562 h 2015214"/>
                <a:gd name="connsiteX182" fmla="*/ 1327960 w 1478642"/>
                <a:gd name="connsiteY182" fmla="*/ 371562 h 2015214"/>
                <a:gd name="connsiteX183" fmla="*/ 1299322 w 1478642"/>
                <a:gd name="connsiteY183" fmla="*/ 407735 h 2015214"/>
                <a:gd name="connsiteX184" fmla="*/ 1288019 w 1478642"/>
                <a:gd name="connsiteY184" fmla="*/ 384367 h 2015214"/>
                <a:gd name="connsiteX185" fmla="*/ 1283489 w 1478642"/>
                <a:gd name="connsiteY185" fmla="*/ 390400 h 2015214"/>
                <a:gd name="connsiteX186" fmla="*/ 1277456 w 1478642"/>
                <a:gd name="connsiteY186" fmla="*/ 394930 h 2015214"/>
                <a:gd name="connsiteX187" fmla="*/ 1287996 w 1478642"/>
                <a:gd name="connsiteY187" fmla="*/ 420541 h 2015214"/>
                <a:gd name="connsiteX188" fmla="*/ 1280461 w 1478642"/>
                <a:gd name="connsiteY188" fmla="*/ 432606 h 2015214"/>
                <a:gd name="connsiteX189" fmla="*/ 1316634 w 1478642"/>
                <a:gd name="connsiteY189" fmla="*/ 450682 h 2015214"/>
                <a:gd name="connsiteX190" fmla="*/ 1337738 w 1478642"/>
                <a:gd name="connsiteY190" fmla="*/ 434849 h 2015214"/>
                <a:gd name="connsiteX191" fmla="*/ 1349041 w 1478642"/>
                <a:gd name="connsiteY191" fmla="*/ 439379 h 2015214"/>
                <a:gd name="connsiteX192" fmla="*/ 1356576 w 1478642"/>
                <a:gd name="connsiteY192" fmla="*/ 435611 h 2015214"/>
                <a:gd name="connsiteX193" fmla="*/ 1355073 w 1478642"/>
                <a:gd name="connsiteY193" fmla="*/ 459719 h 2015214"/>
                <a:gd name="connsiteX194" fmla="*/ 1370144 w 1478642"/>
                <a:gd name="connsiteY194" fmla="*/ 455189 h 2015214"/>
                <a:gd name="connsiteX195" fmla="*/ 1384452 w 1478642"/>
                <a:gd name="connsiteY195" fmla="*/ 462724 h 2015214"/>
                <a:gd name="connsiteX196" fmla="*/ 1387456 w 1478642"/>
                <a:gd name="connsiteY196" fmla="*/ 473264 h 2015214"/>
                <a:gd name="connsiteX197" fmla="*/ 1402527 w 1478642"/>
                <a:gd name="connsiteY197" fmla="*/ 480800 h 2015214"/>
                <a:gd name="connsiteX198" fmla="*/ 1395754 w 1478642"/>
                <a:gd name="connsiteY198" fmla="*/ 493605 h 2015214"/>
                <a:gd name="connsiteX199" fmla="*/ 1389722 w 1478642"/>
                <a:gd name="connsiteY199" fmla="*/ 504145 h 2015214"/>
                <a:gd name="connsiteX200" fmla="*/ 1378419 w 1478642"/>
                <a:gd name="connsiteY200" fmla="*/ 507913 h 2015214"/>
                <a:gd name="connsiteX201" fmla="*/ 1376916 w 1478642"/>
                <a:gd name="connsiteY201" fmla="*/ 523746 h 2015214"/>
                <a:gd name="connsiteX202" fmla="*/ 1405555 w 1478642"/>
                <a:gd name="connsiteY202" fmla="*/ 532044 h 2015214"/>
                <a:gd name="connsiteX203" fmla="*/ 1414593 w 1478642"/>
                <a:gd name="connsiteY203" fmla="*/ 541844 h 2015214"/>
                <a:gd name="connsiteX204" fmla="*/ 1429663 w 1478642"/>
                <a:gd name="connsiteY204" fmla="*/ 534309 h 2015214"/>
                <a:gd name="connsiteX205" fmla="*/ 1435696 w 1478642"/>
                <a:gd name="connsiteY205" fmla="*/ 544109 h 2015214"/>
                <a:gd name="connsiteX206" fmla="*/ 1424393 w 1478642"/>
                <a:gd name="connsiteY206" fmla="*/ 563711 h 2015214"/>
                <a:gd name="connsiteX207" fmla="*/ 1413853 w 1478642"/>
                <a:gd name="connsiteY207" fmla="*/ 567478 h 2015214"/>
                <a:gd name="connsiteX208" fmla="*/ 1407820 w 1478642"/>
                <a:gd name="connsiteY208" fmla="*/ 568241 h 2015214"/>
                <a:gd name="connsiteX209" fmla="*/ 1389745 w 1478642"/>
                <a:gd name="connsiteY209" fmla="*/ 560706 h 2015214"/>
                <a:gd name="connsiteX210" fmla="*/ 1375437 w 1478642"/>
                <a:gd name="connsiteY210" fmla="*/ 572771 h 2015214"/>
                <a:gd name="connsiteX211" fmla="*/ 1377702 w 1478642"/>
                <a:gd name="connsiteY211" fmla="*/ 592372 h 2015214"/>
                <a:gd name="connsiteX212" fmla="*/ 1352831 w 1478642"/>
                <a:gd name="connsiteY212" fmla="*/ 622513 h 2015214"/>
                <a:gd name="connsiteX213" fmla="*/ 1333993 w 1478642"/>
                <a:gd name="connsiteY213" fmla="*/ 630049 h 2015214"/>
                <a:gd name="connsiteX214" fmla="*/ 1335496 w 1478642"/>
                <a:gd name="connsiteY214" fmla="*/ 639849 h 2015214"/>
                <a:gd name="connsiteX215" fmla="*/ 1376940 w 1478642"/>
                <a:gd name="connsiteY215" fmla="*/ 642114 h 2015214"/>
                <a:gd name="connsiteX216" fmla="*/ 1392010 w 1478642"/>
                <a:gd name="connsiteY216" fmla="*/ 654180 h 2015214"/>
                <a:gd name="connsiteX217" fmla="*/ 1411611 w 1478642"/>
                <a:gd name="connsiteY217" fmla="*/ 657947 h 2015214"/>
                <a:gd name="connsiteX218" fmla="*/ 1429686 w 1478642"/>
                <a:gd name="connsiteY218" fmla="*/ 663217 h 2015214"/>
                <a:gd name="connsiteX219" fmla="*/ 1431189 w 1478642"/>
                <a:gd name="connsiteY219" fmla="*/ 682818 h 2015214"/>
                <a:gd name="connsiteX220" fmla="*/ 1441729 w 1478642"/>
                <a:gd name="connsiteY220" fmla="*/ 696386 h 2015214"/>
                <a:gd name="connsiteX221" fmla="*/ 1456799 w 1478642"/>
                <a:gd name="connsiteY221" fmla="*/ 700917 h 2015214"/>
                <a:gd name="connsiteX222" fmla="*/ 1478642 w 1478642"/>
                <a:gd name="connsiteY222" fmla="*/ 734063 h 2015214"/>
                <a:gd name="connsiteX223" fmla="*/ 1472609 w 1478642"/>
                <a:gd name="connsiteY223" fmla="*/ 740095 h 2015214"/>
                <a:gd name="connsiteX224" fmla="*/ 1456776 w 1478642"/>
                <a:gd name="connsiteY224" fmla="*/ 732560 h 2015214"/>
                <a:gd name="connsiteX225" fmla="*/ 1418337 w 1478642"/>
                <a:gd name="connsiteY225" fmla="*/ 743100 h 2015214"/>
                <a:gd name="connsiteX226" fmla="*/ 1421342 w 1478642"/>
                <a:gd name="connsiteY226" fmla="*/ 763441 h 2015214"/>
                <a:gd name="connsiteX227" fmla="*/ 1390438 w 1478642"/>
                <a:gd name="connsiteY227" fmla="*/ 770976 h 2015214"/>
                <a:gd name="connsiteX228" fmla="*/ 1385908 w 1478642"/>
                <a:gd name="connsiteY228" fmla="*/ 784544 h 2015214"/>
                <a:gd name="connsiteX229" fmla="*/ 1336166 w 1478642"/>
                <a:gd name="connsiteY229" fmla="*/ 780777 h 2015214"/>
                <a:gd name="connsiteX230" fmla="*/ 1285684 w 1478642"/>
                <a:gd name="connsiteY230" fmla="*/ 781540 h 2015214"/>
                <a:gd name="connsiteX231" fmla="*/ 1263079 w 1478642"/>
                <a:gd name="connsiteY231" fmla="*/ 773241 h 2015214"/>
                <a:gd name="connsiteX232" fmla="*/ 1257809 w 1478642"/>
                <a:gd name="connsiteY232" fmla="*/ 784544 h 2015214"/>
                <a:gd name="connsiteX233" fmla="*/ 1241975 w 1478642"/>
                <a:gd name="connsiteY233" fmla="*/ 792079 h 2015214"/>
                <a:gd name="connsiteX234" fmla="*/ 1244241 w 1478642"/>
                <a:gd name="connsiteY234" fmla="*/ 806387 h 2015214"/>
                <a:gd name="connsiteX235" fmla="*/ 1228407 w 1478642"/>
                <a:gd name="connsiteY235" fmla="*/ 816188 h 2015214"/>
                <a:gd name="connsiteX236" fmla="*/ 1210332 w 1478642"/>
                <a:gd name="connsiteY236" fmla="*/ 814685 h 2015214"/>
                <a:gd name="connsiteX237" fmla="*/ 1196764 w 1478642"/>
                <a:gd name="connsiteY237" fmla="*/ 820718 h 2015214"/>
                <a:gd name="connsiteX238" fmla="*/ 1182456 w 1478642"/>
                <a:gd name="connsiteY238" fmla="*/ 814685 h 2015214"/>
                <a:gd name="connsiteX239" fmla="*/ 1175684 w 1478642"/>
                <a:gd name="connsiteY239" fmla="*/ 819215 h 2015214"/>
                <a:gd name="connsiteX240" fmla="*/ 1152315 w 1478642"/>
                <a:gd name="connsiteY240" fmla="*/ 810918 h 2015214"/>
                <a:gd name="connsiteX241" fmla="*/ 1151552 w 1478642"/>
                <a:gd name="connsiteY241" fmla="*/ 800377 h 2015214"/>
                <a:gd name="connsiteX242" fmla="*/ 1131212 w 1478642"/>
                <a:gd name="connsiteY242" fmla="*/ 806411 h 2015214"/>
                <a:gd name="connsiteX243" fmla="*/ 1121411 w 1478642"/>
                <a:gd name="connsiteY243" fmla="*/ 824485 h 2015214"/>
                <a:gd name="connsiteX244" fmla="*/ 1107104 w 1478642"/>
                <a:gd name="connsiteY244" fmla="*/ 827490 h 2015214"/>
                <a:gd name="connsiteX245" fmla="*/ 1108606 w 1478642"/>
                <a:gd name="connsiteY245" fmla="*/ 859897 h 2015214"/>
                <a:gd name="connsiteX246" fmla="*/ 1085238 w 1478642"/>
                <a:gd name="connsiteY246" fmla="*/ 862162 h 2015214"/>
                <a:gd name="connsiteX247" fmla="*/ 1090508 w 1478642"/>
                <a:gd name="connsiteY247" fmla="*/ 874967 h 2015214"/>
                <a:gd name="connsiteX248" fmla="*/ 1105578 w 1478642"/>
                <a:gd name="connsiteY248" fmla="*/ 885507 h 2015214"/>
                <a:gd name="connsiteX249" fmla="*/ 1102573 w 1478642"/>
                <a:gd name="connsiteY249" fmla="*/ 903582 h 2015214"/>
                <a:gd name="connsiteX250" fmla="*/ 1113113 w 1478642"/>
                <a:gd name="connsiteY250" fmla="*/ 911881 h 2015214"/>
                <a:gd name="connsiteX251" fmla="*/ 1105578 w 1478642"/>
                <a:gd name="connsiteY251" fmla="*/ 916411 h 2015214"/>
                <a:gd name="connsiteX252" fmla="*/ 1091270 w 1478642"/>
                <a:gd name="connsiteY252" fmla="*/ 914909 h 2015214"/>
                <a:gd name="connsiteX253" fmla="*/ 1079967 w 1478642"/>
                <a:gd name="connsiteY253" fmla="*/ 920941 h 2015214"/>
                <a:gd name="connsiteX254" fmla="*/ 1052831 w 1478642"/>
                <a:gd name="connsiteY254" fmla="*/ 903606 h 2015214"/>
                <a:gd name="connsiteX255" fmla="*/ 1048301 w 1478642"/>
                <a:gd name="connsiteY255" fmla="*/ 918676 h 2015214"/>
                <a:gd name="connsiteX256" fmla="*/ 1040003 w 1478642"/>
                <a:gd name="connsiteY256" fmla="*/ 931481 h 2015214"/>
                <a:gd name="connsiteX257" fmla="*/ 1045273 w 1478642"/>
                <a:gd name="connsiteY257" fmla="*/ 939780 h 2015214"/>
                <a:gd name="connsiteX258" fmla="*/ 1031705 w 1478642"/>
                <a:gd name="connsiteY258" fmla="*/ 958618 h 2015214"/>
                <a:gd name="connsiteX259" fmla="*/ 1027175 w 1478642"/>
                <a:gd name="connsiteY259" fmla="*/ 966916 h 2015214"/>
                <a:gd name="connsiteX260" fmla="*/ 1012104 w 1478642"/>
                <a:gd name="connsiteY260" fmla="*/ 972948 h 2015214"/>
                <a:gd name="connsiteX261" fmla="*/ 1002304 w 1478642"/>
                <a:gd name="connsiteY261" fmla="*/ 981247 h 2015214"/>
                <a:gd name="connsiteX262" fmla="*/ 982703 w 1478642"/>
                <a:gd name="connsiteY262" fmla="*/ 990284 h 2015214"/>
                <a:gd name="connsiteX263" fmla="*/ 1008313 w 1478642"/>
                <a:gd name="connsiteY263" fmla="*/ 1006117 h 2015214"/>
                <a:gd name="connsiteX264" fmla="*/ 1018114 w 1478642"/>
                <a:gd name="connsiteY264" fmla="*/ 1015155 h 2015214"/>
                <a:gd name="connsiteX265" fmla="*/ 1045250 w 1478642"/>
                <a:gd name="connsiteY265" fmla="*/ 1018923 h 2015214"/>
                <a:gd name="connsiteX266" fmla="*/ 1067856 w 1478642"/>
                <a:gd name="connsiteY266" fmla="*/ 1027221 h 2015214"/>
                <a:gd name="connsiteX267" fmla="*/ 1052785 w 1478642"/>
                <a:gd name="connsiteY267" fmla="*/ 1047561 h 2015214"/>
                <a:gd name="connsiteX268" fmla="*/ 1041482 w 1478642"/>
                <a:gd name="connsiteY268" fmla="*/ 1047561 h 2015214"/>
                <a:gd name="connsiteX269" fmla="*/ 1018114 w 1478642"/>
                <a:gd name="connsiteY269" fmla="*/ 1068665 h 2015214"/>
                <a:gd name="connsiteX270" fmla="*/ 993243 w 1478642"/>
                <a:gd name="connsiteY270" fmla="*/ 1072432 h 2015214"/>
                <a:gd name="connsiteX271" fmla="*/ 995508 w 1478642"/>
                <a:gd name="connsiteY271" fmla="*/ 1082972 h 2015214"/>
                <a:gd name="connsiteX272" fmla="*/ 1014346 w 1478642"/>
                <a:gd name="connsiteY272" fmla="*/ 1083735 h 2015214"/>
                <a:gd name="connsiteX273" fmla="*/ 1011341 w 1478642"/>
                <a:gd name="connsiteY273" fmla="*/ 1093536 h 2015214"/>
                <a:gd name="connsiteX274" fmla="*/ 998536 w 1478642"/>
                <a:gd name="connsiteY274" fmla="*/ 1095801 h 2015214"/>
                <a:gd name="connsiteX275" fmla="*/ 996271 w 1478642"/>
                <a:gd name="connsiteY275" fmla="*/ 1119909 h 2015214"/>
                <a:gd name="connsiteX276" fmla="*/ 968395 w 1478642"/>
                <a:gd name="connsiteY276" fmla="*/ 1131975 h 2015214"/>
                <a:gd name="connsiteX277" fmla="*/ 957855 w 1478642"/>
                <a:gd name="connsiteY277" fmla="*/ 1132737 h 2015214"/>
                <a:gd name="connsiteX278" fmla="*/ 939780 w 1478642"/>
                <a:gd name="connsiteY278" fmla="*/ 1131235 h 2015214"/>
                <a:gd name="connsiteX279" fmla="*/ 939017 w 1478642"/>
                <a:gd name="connsiteY279" fmla="*/ 1155343 h 2015214"/>
                <a:gd name="connsiteX280" fmla="*/ 928477 w 1478642"/>
                <a:gd name="connsiteY280" fmla="*/ 1156845 h 2015214"/>
                <a:gd name="connsiteX281" fmla="*/ 926212 w 1478642"/>
                <a:gd name="connsiteY281" fmla="*/ 1138008 h 2015214"/>
                <a:gd name="connsiteX282" fmla="*/ 917174 w 1478642"/>
                <a:gd name="connsiteY282" fmla="*/ 1147808 h 2015214"/>
                <a:gd name="connsiteX283" fmla="*/ 914909 w 1478642"/>
                <a:gd name="connsiteY283" fmla="*/ 1162116 h 2015214"/>
                <a:gd name="connsiteX284" fmla="*/ 905871 w 1478642"/>
                <a:gd name="connsiteY284" fmla="*/ 1176423 h 2015214"/>
                <a:gd name="connsiteX285" fmla="*/ 893805 w 1478642"/>
                <a:gd name="connsiteY285" fmla="*/ 1208066 h 2015214"/>
                <a:gd name="connsiteX286" fmla="*/ 904345 w 1478642"/>
                <a:gd name="connsiteY286" fmla="*/ 1222375 h 2015214"/>
                <a:gd name="connsiteX287" fmla="*/ 887773 w 1478642"/>
                <a:gd name="connsiteY287" fmla="*/ 1224640 h 2015214"/>
                <a:gd name="connsiteX288" fmla="*/ 874967 w 1478642"/>
                <a:gd name="connsiteY288" fmla="*/ 1230672 h 2015214"/>
                <a:gd name="connsiteX289" fmla="*/ 859134 w 1478642"/>
                <a:gd name="connsiteY289" fmla="*/ 1232175 h 2015214"/>
                <a:gd name="connsiteX290" fmla="*/ 850096 w 1478642"/>
                <a:gd name="connsiteY290" fmla="*/ 1244980 h 2015214"/>
                <a:gd name="connsiteX291" fmla="*/ 839556 w 1478642"/>
                <a:gd name="connsiteY291" fmla="*/ 1257785 h 2015214"/>
                <a:gd name="connsiteX292" fmla="*/ 831258 w 1478642"/>
                <a:gd name="connsiteY292" fmla="*/ 1278889 h 2015214"/>
                <a:gd name="connsiteX293" fmla="*/ 817690 w 1478642"/>
                <a:gd name="connsiteY293" fmla="*/ 1302997 h 2015214"/>
                <a:gd name="connsiteX294" fmla="*/ 816927 w 1478642"/>
                <a:gd name="connsiteY294" fmla="*/ 1318067 h 2015214"/>
                <a:gd name="connsiteX295" fmla="*/ 812397 w 1478642"/>
                <a:gd name="connsiteY295" fmla="*/ 1325603 h 2015214"/>
                <a:gd name="connsiteX296" fmla="*/ 818430 w 1478642"/>
                <a:gd name="connsiteY296" fmla="*/ 1336905 h 2015214"/>
                <a:gd name="connsiteX297" fmla="*/ 804862 w 1478642"/>
                <a:gd name="connsiteY297" fmla="*/ 1351976 h 2015214"/>
                <a:gd name="connsiteX298" fmla="*/ 795824 w 1478642"/>
                <a:gd name="connsiteY298" fmla="*/ 1355744 h 2015214"/>
                <a:gd name="connsiteX299" fmla="*/ 800354 w 1478642"/>
                <a:gd name="connsiteY299" fmla="*/ 1366284 h 2015214"/>
                <a:gd name="connsiteX300" fmla="*/ 810895 w 1478642"/>
                <a:gd name="connsiteY300" fmla="*/ 1366284 h 2015214"/>
                <a:gd name="connsiteX301" fmla="*/ 822960 w 1478642"/>
                <a:gd name="connsiteY301" fmla="*/ 1374582 h 2015214"/>
                <a:gd name="connsiteX302" fmla="*/ 874205 w 1478642"/>
                <a:gd name="connsiteY302" fmla="*/ 1356507 h 2015214"/>
                <a:gd name="connsiteX303" fmla="*/ 871200 w 1478642"/>
                <a:gd name="connsiteY303" fmla="*/ 1369312 h 2015214"/>
                <a:gd name="connsiteX304" fmla="*/ 871962 w 1478642"/>
                <a:gd name="connsiteY304" fmla="*/ 1403221 h 2015214"/>
                <a:gd name="connsiteX305" fmla="*/ 882502 w 1478642"/>
                <a:gd name="connsiteY305" fmla="*/ 1416026 h 2015214"/>
                <a:gd name="connsiteX306" fmla="*/ 877972 w 1478642"/>
                <a:gd name="connsiteY306" fmla="*/ 1437129 h 2015214"/>
                <a:gd name="connsiteX307" fmla="*/ 860636 w 1478642"/>
                <a:gd name="connsiteY307" fmla="*/ 1439394 h 2015214"/>
                <a:gd name="connsiteX308" fmla="*/ 851599 w 1478642"/>
                <a:gd name="connsiteY308" fmla="*/ 1452962 h 2015214"/>
                <a:gd name="connsiteX309" fmla="*/ 853101 w 1478642"/>
                <a:gd name="connsiteY309" fmla="*/ 1469535 h 2015214"/>
                <a:gd name="connsiteX310" fmla="*/ 874944 w 1478642"/>
                <a:gd name="connsiteY310" fmla="*/ 1467270 h 2015214"/>
                <a:gd name="connsiteX311" fmla="*/ 879474 w 1478642"/>
                <a:gd name="connsiteY311" fmla="*/ 1453702 h 2015214"/>
                <a:gd name="connsiteX312" fmla="*/ 892280 w 1478642"/>
                <a:gd name="connsiteY312" fmla="*/ 1456707 h 2015214"/>
                <a:gd name="connsiteX313" fmla="*/ 899815 w 1478642"/>
                <a:gd name="connsiteY313" fmla="*/ 1462740 h 2015214"/>
                <a:gd name="connsiteX314" fmla="*/ 925426 w 1478642"/>
                <a:gd name="connsiteY314" fmla="*/ 1464242 h 2015214"/>
                <a:gd name="connsiteX315" fmla="*/ 951799 w 1478642"/>
                <a:gd name="connsiteY315" fmla="*/ 1477047 h 2015214"/>
                <a:gd name="connsiteX316" fmla="*/ 947269 w 1478642"/>
                <a:gd name="connsiteY316" fmla="*/ 1501918 h 2015214"/>
                <a:gd name="connsiteX317" fmla="*/ 953301 w 1478642"/>
                <a:gd name="connsiteY317" fmla="*/ 1520756 h 2015214"/>
                <a:gd name="connsiteX318" fmla="*/ 958572 w 1478642"/>
                <a:gd name="connsiteY318" fmla="*/ 1539595 h 2015214"/>
                <a:gd name="connsiteX319" fmla="*/ 967609 w 1478642"/>
                <a:gd name="connsiteY319" fmla="*/ 1561438 h 2015214"/>
                <a:gd name="connsiteX320" fmla="*/ 991717 w 1478642"/>
                <a:gd name="connsiteY320" fmla="*/ 1568973 h 2015214"/>
                <a:gd name="connsiteX321" fmla="*/ 1009793 w 1478642"/>
                <a:gd name="connsiteY321" fmla="*/ 1565205 h 2015214"/>
                <a:gd name="connsiteX322" fmla="*/ 1038431 w 1478642"/>
                <a:gd name="connsiteY322" fmla="*/ 1582541 h 2015214"/>
                <a:gd name="connsiteX323" fmla="*/ 1043701 w 1478642"/>
                <a:gd name="connsiteY323" fmla="*/ 1569736 h 2015214"/>
                <a:gd name="connsiteX324" fmla="*/ 1056507 w 1478642"/>
                <a:gd name="connsiteY324" fmla="*/ 1573503 h 2015214"/>
                <a:gd name="connsiteX325" fmla="*/ 1073079 w 1478642"/>
                <a:gd name="connsiteY325" fmla="*/ 1621720 h 2015214"/>
                <a:gd name="connsiteX326" fmla="*/ 1039934 w 1478642"/>
                <a:gd name="connsiteY326" fmla="*/ 1646591 h 2015214"/>
                <a:gd name="connsiteX327" fmla="*/ 1031636 w 1478642"/>
                <a:gd name="connsiteY327" fmla="*/ 1657893 h 2015214"/>
                <a:gd name="connsiteX328" fmla="*/ 1010532 w 1478642"/>
                <a:gd name="connsiteY328" fmla="*/ 1665429 h 2015214"/>
                <a:gd name="connsiteX329" fmla="*/ 1039171 w 1478642"/>
                <a:gd name="connsiteY329" fmla="*/ 1682001 h 2015214"/>
                <a:gd name="connsiteX330" fmla="*/ 1042939 w 1478642"/>
                <a:gd name="connsiteY330" fmla="*/ 1692542 h 2015214"/>
                <a:gd name="connsiteX331" fmla="*/ 1064042 w 1478642"/>
                <a:gd name="connsiteY331" fmla="*/ 1680476 h 2015214"/>
                <a:gd name="connsiteX332" fmla="*/ 1086647 w 1478642"/>
                <a:gd name="connsiteY332" fmla="*/ 1687248 h 2015214"/>
                <a:gd name="connsiteX333" fmla="*/ 1088150 w 1478642"/>
                <a:gd name="connsiteY333" fmla="*/ 1697049 h 2015214"/>
                <a:gd name="connsiteX334" fmla="*/ 1097188 w 1478642"/>
                <a:gd name="connsiteY334" fmla="*/ 1706849 h 2015214"/>
                <a:gd name="connsiteX335" fmla="*/ 1090415 w 1478642"/>
                <a:gd name="connsiteY335" fmla="*/ 1721157 h 2015214"/>
                <a:gd name="connsiteX336" fmla="*/ 1096448 w 1478642"/>
                <a:gd name="connsiteY336" fmla="*/ 1739995 h 2015214"/>
                <a:gd name="connsiteX337" fmla="*/ 1089676 w 1478642"/>
                <a:gd name="connsiteY337" fmla="*/ 1756568 h 2015214"/>
                <a:gd name="connsiteX338" fmla="*/ 1079875 w 1478642"/>
                <a:gd name="connsiteY338" fmla="*/ 1754811 h 2015214"/>
                <a:gd name="connsiteX339" fmla="*/ 1068826 w 1478642"/>
                <a:gd name="connsiteY339" fmla="*/ 1779937 h 2015214"/>
                <a:gd name="connsiteX340" fmla="*/ 1045712 w 1478642"/>
                <a:gd name="connsiteY340" fmla="*/ 1781947 h 2015214"/>
                <a:gd name="connsiteX341" fmla="*/ 1036674 w 1478642"/>
                <a:gd name="connsiteY341" fmla="*/ 1803051 h 2015214"/>
                <a:gd name="connsiteX342" fmla="*/ 1022621 w 1478642"/>
                <a:gd name="connsiteY342" fmla="*/ 1811095 h 2015214"/>
                <a:gd name="connsiteX343" fmla="*/ 1016588 w 1478642"/>
                <a:gd name="connsiteY343" fmla="*/ 1827159 h 2015214"/>
                <a:gd name="connsiteX344" fmla="*/ 1003529 w 1478642"/>
                <a:gd name="connsiteY344" fmla="*/ 1850273 h 2015214"/>
                <a:gd name="connsiteX345" fmla="*/ 938231 w 1478642"/>
                <a:gd name="connsiteY345" fmla="*/ 1855289 h 2015214"/>
                <a:gd name="connsiteX346" fmla="*/ 911095 w 1478642"/>
                <a:gd name="connsiteY346" fmla="*/ 1880414 h 2015214"/>
                <a:gd name="connsiteX347" fmla="*/ 911095 w 1478642"/>
                <a:gd name="connsiteY347" fmla="*/ 1902512 h 2015214"/>
                <a:gd name="connsiteX348" fmla="*/ 908090 w 1478642"/>
                <a:gd name="connsiteY348" fmla="*/ 1921604 h 2015214"/>
                <a:gd name="connsiteX349" fmla="*/ 908090 w 1478642"/>
                <a:gd name="connsiteY349" fmla="*/ 1943701 h 2015214"/>
                <a:gd name="connsiteX350" fmla="*/ 888997 w 1478642"/>
                <a:gd name="connsiteY350" fmla="*/ 1955767 h 2015214"/>
                <a:gd name="connsiteX351" fmla="*/ 876932 w 1478642"/>
                <a:gd name="connsiteY351" fmla="*/ 1981886 h 2015214"/>
                <a:gd name="connsiteX352" fmla="*/ 875938 w 1478642"/>
                <a:gd name="connsiteY352" fmla="*/ 1996956 h 2015214"/>
                <a:gd name="connsiteX353" fmla="*/ 854835 w 1478642"/>
                <a:gd name="connsiteY353" fmla="*/ 2002989 h 2015214"/>
                <a:gd name="connsiteX354" fmla="*/ 839764 w 1478642"/>
                <a:gd name="connsiteY354" fmla="*/ 1998967 h 2015214"/>
                <a:gd name="connsiteX355" fmla="*/ 815656 w 1478642"/>
                <a:gd name="connsiteY355" fmla="*/ 2007011 h 2015214"/>
                <a:gd name="connsiteX356" fmla="*/ 789537 w 1478642"/>
                <a:gd name="connsiteY356" fmla="*/ 1985907 h 2015214"/>
                <a:gd name="connsiteX357" fmla="*/ 758402 w 1478642"/>
                <a:gd name="connsiteY357" fmla="*/ 2005994 h 2015214"/>
                <a:gd name="connsiteX358" fmla="*/ 736305 w 1478642"/>
                <a:gd name="connsiteY358" fmla="*/ 2013020 h 2015214"/>
                <a:gd name="connsiteX359" fmla="*/ 714207 w 1478642"/>
                <a:gd name="connsiteY359" fmla="*/ 2015032 h 2015214"/>
                <a:gd name="connsiteX360" fmla="*/ 701148 w 1478642"/>
                <a:gd name="connsiteY360" fmla="*/ 1995939 h 2015214"/>
                <a:gd name="connsiteX361" fmla="*/ 713214 w 1478642"/>
                <a:gd name="connsiteY361" fmla="*/ 1975853 h 2015214"/>
                <a:gd name="connsiteX362" fmla="*/ 697126 w 1478642"/>
                <a:gd name="connsiteY362" fmla="*/ 1945712 h 2015214"/>
                <a:gd name="connsiteX363" fmla="*/ 700131 w 1478642"/>
                <a:gd name="connsiteY363" fmla="*/ 1931658 h 2015214"/>
                <a:gd name="connsiteX364" fmla="*/ 696109 w 1478642"/>
                <a:gd name="connsiteY364" fmla="*/ 1880414 h 2015214"/>
                <a:gd name="connsiteX365" fmla="*/ 665968 w 1478642"/>
                <a:gd name="connsiteY365" fmla="*/ 1872371 h 2015214"/>
                <a:gd name="connsiteX366" fmla="*/ 613730 w 1478642"/>
                <a:gd name="connsiteY366" fmla="*/ 1872371 h 2015214"/>
                <a:gd name="connsiteX367" fmla="*/ 620757 w 1478642"/>
                <a:gd name="connsiteY367" fmla="*/ 1848263 h 2015214"/>
                <a:gd name="connsiteX368" fmla="*/ 606703 w 1478642"/>
                <a:gd name="connsiteY368" fmla="*/ 1813105 h 2015214"/>
                <a:gd name="connsiteX369" fmla="*/ 603698 w 1478642"/>
                <a:gd name="connsiteY369" fmla="*/ 1791008 h 2015214"/>
                <a:gd name="connsiteX370" fmla="*/ 596671 w 1478642"/>
                <a:gd name="connsiteY370" fmla="*/ 1771916 h 2015214"/>
                <a:gd name="connsiteX371" fmla="*/ 589645 w 1478642"/>
                <a:gd name="connsiteY371" fmla="*/ 1746791 h 2015214"/>
                <a:gd name="connsiteX372" fmla="*/ 584606 w 1478642"/>
                <a:gd name="connsiteY372" fmla="*/ 1728715 h 2015214"/>
                <a:gd name="connsiteX373" fmla="*/ 574551 w 1478642"/>
                <a:gd name="connsiteY373" fmla="*/ 1689537 h 2015214"/>
                <a:gd name="connsiteX374" fmla="*/ 545427 w 1478642"/>
                <a:gd name="connsiteY374" fmla="*/ 1681493 h 2015214"/>
                <a:gd name="connsiteX375" fmla="*/ 524324 w 1478642"/>
                <a:gd name="connsiteY375" fmla="*/ 1680499 h 2015214"/>
                <a:gd name="connsiteX376" fmla="*/ 507243 w 1478642"/>
                <a:gd name="connsiteY376" fmla="*/ 1670444 h 2015214"/>
                <a:gd name="connsiteX377" fmla="*/ 502204 w 1478642"/>
                <a:gd name="connsiteY377" fmla="*/ 1654357 h 2015214"/>
                <a:gd name="connsiteX378" fmla="*/ 479089 w 1478642"/>
                <a:gd name="connsiteY378" fmla="*/ 1647330 h 2015214"/>
                <a:gd name="connsiteX379" fmla="*/ 451953 w 1478642"/>
                <a:gd name="connsiteY379" fmla="*/ 1640303 h 2015214"/>
                <a:gd name="connsiteX380" fmla="*/ 438894 w 1478642"/>
                <a:gd name="connsiteY380" fmla="*/ 1605146 h 2015214"/>
                <a:gd name="connsiteX381" fmla="*/ 427845 w 1478642"/>
                <a:gd name="connsiteY381" fmla="*/ 1588065 h 2015214"/>
                <a:gd name="connsiteX382" fmla="*/ 412775 w 1478642"/>
                <a:gd name="connsiteY382" fmla="*/ 1550897 h 2015214"/>
                <a:gd name="connsiteX383" fmla="*/ 406742 w 1478642"/>
                <a:gd name="connsiteY383" fmla="*/ 1518746 h 2015214"/>
                <a:gd name="connsiteX384" fmla="*/ 414786 w 1478642"/>
                <a:gd name="connsiteY384" fmla="*/ 1497642 h 2015214"/>
                <a:gd name="connsiteX385" fmla="*/ 424840 w 1478642"/>
                <a:gd name="connsiteY385" fmla="*/ 1478550 h 2015214"/>
                <a:gd name="connsiteX386" fmla="*/ 405748 w 1478642"/>
                <a:gd name="connsiteY386" fmla="*/ 1458463 h 2015214"/>
                <a:gd name="connsiteX387" fmla="*/ 408753 w 1478642"/>
                <a:gd name="connsiteY387" fmla="*/ 1426312 h 2015214"/>
                <a:gd name="connsiteX388" fmla="*/ 405748 w 1478642"/>
                <a:gd name="connsiteY388" fmla="*/ 1400192 h 2015214"/>
                <a:gd name="connsiteX389" fmla="*/ 384644 w 1478642"/>
                <a:gd name="connsiteY389" fmla="*/ 1394159 h 2015214"/>
                <a:gd name="connsiteX390" fmla="*/ 381639 w 1478642"/>
                <a:gd name="connsiteY390" fmla="*/ 1408213 h 2015214"/>
                <a:gd name="connsiteX391" fmla="*/ 375607 w 1478642"/>
                <a:gd name="connsiteY391" fmla="*/ 1417250 h 2015214"/>
                <a:gd name="connsiteX392" fmla="*/ 331412 w 1478642"/>
                <a:gd name="connsiteY392" fmla="*/ 1407196 h 2015214"/>
                <a:gd name="connsiteX393" fmla="*/ 311326 w 1478642"/>
                <a:gd name="connsiteY393" fmla="*/ 1388104 h 2015214"/>
                <a:gd name="connsiteX394" fmla="*/ 277163 w 1478642"/>
                <a:gd name="connsiteY394" fmla="*/ 1378049 h 2015214"/>
                <a:gd name="connsiteX395" fmla="*/ 256060 w 1478642"/>
                <a:gd name="connsiteY395" fmla="*/ 1377032 h 2015214"/>
                <a:gd name="connsiteX396" fmla="*/ 227930 w 1478642"/>
                <a:gd name="connsiteY396" fmla="*/ 1370005 h 2015214"/>
                <a:gd name="connsiteX397" fmla="*/ 223908 w 1478642"/>
                <a:gd name="connsiteY397" fmla="*/ 1384059 h 2015214"/>
                <a:gd name="connsiteX398" fmla="*/ 222891 w 1478642"/>
                <a:gd name="connsiteY398" fmla="*/ 1395107 h 2015214"/>
                <a:gd name="connsiteX399" fmla="*/ 192750 w 1478642"/>
                <a:gd name="connsiteY399" fmla="*/ 1380037 h 2015214"/>
                <a:gd name="connsiteX400" fmla="*/ 184706 w 1478642"/>
                <a:gd name="connsiteY400" fmla="*/ 1362955 h 2015214"/>
                <a:gd name="connsiteX401" fmla="*/ 174651 w 1478642"/>
                <a:gd name="connsiteY401" fmla="*/ 1341852 h 2015214"/>
                <a:gd name="connsiteX402" fmla="*/ 141506 w 1478642"/>
                <a:gd name="connsiteY402" fmla="*/ 1339841 h 2015214"/>
                <a:gd name="connsiteX403" fmla="*/ 130457 w 1478642"/>
                <a:gd name="connsiteY403" fmla="*/ 1317744 h 2015214"/>
                <a:gd name="connsiteX404" fmla="*/ 109354 w 1478642"/>
                <a:gd name="connsiteY404" fmla="*/ 1301656 h 2015214"/>
                <a:gd name="connsiteX405" fmla="*/ 92272 w 1478642"/>
                <a:gd name="connsiteY405" fmla="*/ 1319732 h 2015214"/>
                <a:gd name="connsiteX406" fmla="*/ 75191 w 1478642"/>
                <a:gd name="connsiteY406" fmla="*/ 1312705 h 2015214"/>
                <a:gd name="connsiteX407" fmla="*/ 59103 w 1478642"/>
                <a:gd name="connsiteY407" fmla="*/ 1305678 h 2015214"/>
                <a:gd name="connsiteX408" fmla="*/ 38000 w 1478642"/>
                <a:gd name="connsiteY408" fmla="*/ 1294630 h 2015214"/>
                <a:gd name="connsiteX409" fmla="*/ 42022 w 1478642"/>
                <a:gd name="connsiteY409" fmla="*/ 1277548 h 2015214"/>
                <a:gd name="connsiteX410" fmla="*/ 43039 w 1478642"/>
                <a:gd name="connsiteY410" fmla="*/ 1256445 h 2015214"/>
                <a:gd name="connsiteX411" fmla="*/ 21935 w 1478642"/>
                <a:gd name="connsiteY411" fmla="*/ 1238370 h 2015214"/>
                <a:gd name="connsiteX412" fmla="*/ 0 w 1478642"/>
                <a:gd name="connsiteY412" fmla="*/ 1232106 h 2015214"/>
                <a:gd name="connsiteX413" fmla="*/ 347 w 1478642"/>
                <a:gd name="connsiteY413" fmla="*/ 1231019 h 20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</a:cxnLst>
              <a:rect l="l" t="t" r="r" b="b"/>
              <a:pathLst>
                <a:path w="1478642" h="2015214">
                  <a:moveTo>
                    <a:pt x="347" y="1231019"/>
                  </a:moveTo>
                  <a:cubicBezTo>
                    <a:pt x="5409" y="1223784"/>
                    <a:pt x="29979" y="1178989"/>
                    <a:pt x="31412" y="1173927"/>
                  </a:cubicBezTo>
                  <a:cubicBezTo>
                    <a:pt x="32869" y="1168865"/>
                    <a:pt x="25634" y="1169605"/>
                    <a:pt x="21288" y="1168865"/>
                  </a:cubicBezTo>
                  <a:cubicBezTo>
                    <a:pt x="16943" y="1168149"/>
                    <a:pt x="23461" y="1158741"/>
                    <a:pt x="25634" y="1155135"/>
                  </a:cubicBezTo>
                  <a:cubicBezTo>
                    <a:pt x="27807" y="1151529"/>
                    <a:pt x="13337" y="1137799"/>
                    <a:pt x="11188" y="1134170"/>
                  </a:cubicBezTo>
                  <a:cubicBezTo>
                    <a:pt x="9015" y="1130565"/>
                    <a:pt x="11904" y="1124786"/>
                    <a:pt x="11904" y="1120441"/>
                  </a:cubicBezTo>
                  <a:cubicBezTo>
                    <a:pt x="11904" y="1116095"/>
                    <a:pt x="14077" y="1103822"/>
                    <a:pt x="16249" y="1100932"/>
                  </a:cubicBezTo>
                  <a:cubicBezTo>
                    <a:pt x="18422" y="1098043"/>
                    <a:pt x="29979" y="1102365"/>
                    <a:pt x="33585" y="1102365"/>
                  </a:cubicBezTo>
                  <a:cubicBezTo>
                    <a:pt x="37191" y="1102365"/>
                    <a:pt x="39364" y="1098760"/>
                    <a:pt x="42970" y="1095870"/>
                  </a:cubicBezTo>
                  <a:cubicBezTo>
                    <a:pt x="46575" y="1092981"/>
                    <a:pt x="49465" y="1094414"/>
                    <a:pt x="49465" y="1098760"/>
                  </a:cubicBezTo>
                  <a:cubicBezTo>
                    <a:pt x="49465" y="1103105"/>
                    <a:pt x="53071" y="1105994"/>
                    <a:pt x="56699" y="1105994"/>
                  </a:cubicBezTo>
                  <a:cubicBezTo>
                    <a:pt x="60328" y="1105994"/>
                    <a:pt x="63195" y="1103105"/>
                    <a:pt x="63911" y="1100216"/>
                  </a:cubicBezTo>
                  <a:cubicBezTo>
                    <a:pt x="64628" y="1097326"/>
                    <a:pt x="67517" y="1091548"/>
                    <a:pt x="69690" y="1088658"/>
                  </a:cubicBezTo>
                  <a:cubicBezTo>
                    <a:pt x="71862" y="1085769"/>
                    <a:pt x="80530" y="1094437"/>
                    <a:pt x="82703" y="1096610"/>
                  </a:cubicBezTo>
                  <a:cubicBezTo>
                    <a:pt x="84876" y="1098783"/>
                    <a:pt x="95716" y="1088658"/>
                    <a:pt x="99322" y="1085769"/>
                  </a:cubicBezTo>
                  <a:cubicBezTo>
                    <a:pt x="102928" y="1082880"/>
                    <a:pt x="104384" y="1085769"/>
                    <a:pt x="108706" y="1087942"/>
                  </a:cubicBezTo>
                  <a:cubicBezTo>
                    <a:pt x="113052" y="1090115"/>
                    <a:pt x="116658" y="1085769"/>
                    <a:pt x="120980" y="1083597"/>
                  </a:cubicBezTo>
                  <a:cubicBezTo>
                    <a:pt x="125303" y="1081424"/>
                    <a:pt x="152785" y="1077101"/>
                    <a:pt x="157108" y="1075645"/>
                  </a:cubicBezTo>
                  <a:cubicBezTo>
                    <a:pt x="161430" y="1074189"/>
                    <a:pt x="157824" y="1064804"/>
                    <a:pt x="157108" y="1061199"/>
                  </a:cubicBezTo>
                  <a:cubicBezTo>
                    <a:pt x="156391" y="1057593"/>
                    <a:pt x="169381" y="1051075"/>
                    <a:pt x="173727" y="1048902"/>
                  </a:cubicBezTo>
                  <a:cubicBezTo>
                    <a:pt x="178072" y="1046729"/>
                    <a:pt x="178789" y="1043123"/>
                    <a:pt x="178789" y="1038062"/>
                  </a:cubicBezTo>
                  <a:cubicBezTo>
                    <a:pt x="178789" y="1032999"/>
                    <a:pt x="199754" y="1034456"/>
                    <a:pt x="203359" y="1032999"/>
                  </a:cubicBezTo>
                  <a:cubicBezTo>
                    <a:pt x="206965" y="1031566"/>
                    <a:pt x="210594" y="1025765"/>
                    <a:pt x="212744" y="1020703"/>
                  </a:cubicBezTo>
                  <a:cubicBezTo>
                    <a:pt x="214916" y="1015640"/>
                    <a:pt x="230819" y="1017813"/>
                    <a:pt x="240203" y="1016380"/>
                  </a:cubicBezTo>
                  <a:cubicBezTo>
                    <a:pt x="249588" y="1014947"/>
                    <a:pt x="245982" y="1009146"/>
                    <a:pt x="246698" y="1005540"/>
                  </a:cubicBezTo>
                  <a:cubicBezTo>
                    <a:pt x="247415" y="1001934"/>
                    <a:pt x="259712" y="1005540"/>
                    <a:pt x="259712" y="1005540"/>
                  </a:cubicBezTo>
                  <a:lnTo>
                    <a:pt x="292950" y="1016380"/>
                  </a:lnTo>
                  <a:lnTo>
                    <a:pt x="298012" y="983858"/>
                  </a:lnTo>
                  <a:cubicBezTo>
                    <a:pt x="298012" y="983858"/>
                    <a:pt x="280677" y="979536"/>
                    <a:pt x="276331" y="978080"/>
                  </a:cubicBezTo>
                  <a:cubicBezTo>
                    <a:pt x="272009" y="976624"/>
                    <a:pt x="280653" y="967239"/>
                    <a:pt x="281393" y="962894"/>
                  </a:cubicBezTo>
                  <a:cubicBezTo>
                    <a:pt x="282133" y="958548"/>
                    <a:pt x="277071" y="950620"/>
                    <a:pt x="274158" y="947731"/>
                  </a:cubicBezTo>
                  <a:cubicBezTo>
                    <a:pt x="271269" y="944842"/>
                    <a:pt x="287172" y="933284"/>
                    <a:pt x="287172" y="933284"/>
                  </a:cubicBezTo>
                  <a:cubicBezTo>
                    <a:pt x="287172" y="933284"/>
                    <a:pt x="271269" y="905108"/>
                    <a:pt x="269096" y="901479"/>
                  </a:cubicBezTo>
                  <a:cubicBezTo>
                    <a:pt x="266923" y="897873"/>
                    <a:pt x="260428" y="900763"/>
                    <a:pt x="256822" y="900023"/>
                  </a:cubicBezTo>
                  <a:cubicBezTo>
                    <a:pt x="253217" y="899307"/>
                    <a:pt x="245265" y="879798"/>
                    <a:pt x="245265" y="879798"/>
                  </a:cubicBezTo>
                  <a:cubicBezTo>
                    <a:pt x="245265" y="879798"/>
                    <a:pt x="255389" y="878342"/>
                    <a:pt x="258995" y="877625"/>
                  </a:cubicBezTo>
                  <a:cubicBezTo>
                    <a:pt x="262601" y="876909"/>
                    <a:pt x="262601" y="871847"/>
                    <a:pt x="263341" y="868957"/>
                  </a:cubicBezTo>
                  <a:cubicBezTo>
                    <a:pt x="264080" y="866068"/>
                    <a:pt x="264057" y="856684"/>
                    <a:pt x="263341" y="850905"/>
                  </a:cubicBezTo>
                  <a:cubicBezTo>
                    <a:pt x="262624" y="845127"/>
                    <a:pt x="268403" y="840781"/>
                    <a:pt x="272009" y="838609"/>
                  </a:cubicBezTo>
                  <a:cubicBezTo>
                    <a:pt x="275614" y="836436"/>
                    <a:pt x="257562" y="810432"/>
                    <a:pt x="254673" y="806803"/>
                  </a:cubicBezTo>
                  <a:cubicBezTo>
                    <a:pt x="251784" y="803174"/>
                    <a:pt x="262624" y="796679"/>
                    <a:pt x="266970" y="793074"/>
                  </a:cubicBezTo>
                  <a:cubicBezTo>
                    <a:pt x="271315" y="789468"/>
                    <a:pt x="271292" y="780777"/>
                    <a:pt x="271292" y="780777"/>
                  </a:cubicBezTo>
                  <a:lnTo>
                    <a:pt x="263341" y="732375"/>
                  </a:lnTo>
                  <a:lnTo>
                    <a:pt x="285738" y="745389"/>
                  </a:lnTo>
                  <a:cubicBezTo>
                    <a:pt x="285738" y="745389"/>
                    <a:pt x="311026" y="746105"/>
                    <a:pt x="316804" y="746105"/>
                  </a:cubicBezTo>
                  <a:cubicBezTo>
                    <a:pt x="322583" y="746105"/>
                    <a:pt x="321150" y="753340"/>
                    <a:pt x="321866" y="758379"/>
                  </a:cubicBezTo>
                  <a:cubicBezTo>
                    <a:pt x="322583" y="763441"/>
                    <a:pt x="339202" y="767047"/>
                    <a:pt x="339202" y="767047"/>
                  </a:cubicBezTo>
                  <a:lnTo>
                    <a:pt x="345697" y="752600"/>
                  </a:lnTo>
                  <a:cubicBezTo>
                    <a:pt x="345697" y="752600"/>
                    <a:pt x="340635" y="748278"/>
                    <a:pt x="337746" y="746105"/>
                  </a:cubicBezTo>
                  <a:cubicBezTo>
                    <a:pt x="334856" y="743933"/>
                    <a:pt x="337029" y="727313"/>
                    <a:pt x="337029" y="723708"/>
                  </a:cubicBezTo>
                  <a:cubicBezTo>
                    <a:pt x="337029" y="720102"/>
                    <a:pt x="326905" y="720102"/>
                    <a:pt x="323299" y="720102"/>
                  </a:cubicBezTo>
                  <a:cubicBezTo>
                    <a:pt x="319693" y="720102"/>
                    <a:pt x="316804" y="696987"/>
                    <a:pt x="316804" y="691926"/>
                  </a:cubicBezTo>
                  <a:cubicBezTo>
                    <a:pt x="316804" y="686863"/>
                    <a:pt x="305963" y="676739"/>
                    <a:pt x="305963" y="676739"/>
                  </a:cubicBezTo>
                  <a:cubicBezTo>
                    <a:pt x="305963" y="676739"/>
                    <a:pt x="318977" y="660120"/>
                    <a:pt x="321150" y="657231"/>
                  </a:cubicBezTo>
                  <a:cubicBezTo>
                    <a:pt x="323322" y="654342"/>
                    <a:pt x="325472" y="654342"/>
                    <a:pt x="329101" y="655058"/>
                  </a:cubicBezTo>
                  <a:cubicBezTo>
                    <a:pt x="332730" y="655775"/>
                    <a:pt x="345003" y="655058"/>
                    <a:pt x="350042" y="655775"/>
                  </a:cubicBezTo>
                  <a:cubicBezTo>
                    <a:pt x="355104" y="656491"/>
                    <a:pt x="399183" y="670961"/>
                    <a:pt x="402789" y="668788"/>
                  </a:cubicBezTo>
                  <a:cubicBezTo>
                    <a:pt x="406395" y="666615"/>
                    <a:pt x="417975" y="662293"/>
                    <a:pt x="423014" y="658664"/>
                  </a:cubicBezTo>
                  <a:cubicBezTo>
                    <a:pt x="428076" y="655058"/>
                    <a:pt x="433855" y="660120"/>
                    <a:pt x="438177" y="660120"/>
                  </a:cubicBezTo>
                  <a:cubicBezTo>
                    <a:pt x="442499" y="660120"/>
                    <a:pt x="443956" y="649279"/>
                    <a:pt x="444672" y="647107"/>
                  </a:cubicBezTo>
                  <a:cubicBezTo>
                    <a:pt x="445389" y="644934"/>
                    <a:pt x="449018" y="637722"/>
                    <a:pt x="449018" y="637722"/>
                  </a:cubicBezTo>
                  <a:lnTo>
                    <a:pt x="436004" y="637006"/>
                  </a:lnTo>
                  <a:cubicBezTo>
                    <a:pt x="436004" y="637006"/>
                    <a:pt x="436004" y="620386"/>
                    <a:pt x="436004" y="614608"/>
                  </a:cubicBezTo>
                  <a:cubicBezTo>
                    <a:pt x="436004" y="608829"/>
                    <a:pt x="438894" y="600161"/>
                    <a:pt x="438894" y="596533"/>
                  </a:cubicBezTo>
                  <a:cubicBezTo>
                    <a:pt x="438894" y="592904"/>
                    <a:pt x="428053" y="584236"/>
                    <a:pt x="423731" y="582087"/>
                  </a:cubicBezTo>
                  <a:cubicBezTo>
                    <a:pt x="419408" y="579913"/>
                    <a:pt x="378219" y="570529"/>
                    <a:pt x="378219" y="570529"/>
                  </a:cubicBezTo>
                  <a:cubicBezTo>
                    <a:pt x="378219" y="570529"/>
                    <a:pt x="378219" y="561145"/>
                    <a:pt x="378219" y="556799"/>
                  </a:cubicBezTo>
                  <a:cubicBezTo>
                    <a:pt x="378219" y="552454"/>
                    <a:pt x="376046" y="553171"/>
                    <a:pt x="371724" y="550281"/>
                  </a:cubicBezTo>
                  <a:cubicBezTo>
                    <a:pt x="367401" y="547392"/>
                    <a:pt x="373896" y="542330"/>
                    <a:pt x="378219" y="538724"/>
                  </a:cubicBezTo>
                  <a:cubicBezTo>
                    <a:pt x="382564" y="535118"/>
                    <a:pt x="373873" y="530056"/>
                    <a:pt x="368834" y="527167"/>
                  </a:cubicBezTo>
                  <a:cubicBezTo>
                    <a:pt x="363772" y="524278"/>
                    <a:pt x="362339" y="517043"/>
                    <a:pt x="362339" y="513437"/>
                  </a:cubicBezTo>
                  <a:cubicBezTo>
                    <a:pt x="362339" y="509831"/>
                    <a:pt x="363795" y="507659"/>
                    <a:pt x="367401" y="504053"/>
                  </a:cubicBezTo>
                  <a:cubicBezTo>
                    <a:pt x="371007" y="500447"/>
                    <a:pt x="363079" y="497558"/>
                    <a:pt x="360190" y="495385"/>
                  </a:cubicBezTo>
                  <a:cubicBezTo>
                    <a:pt x="357300" y="493212"/>
                    <a:pt x="362362" y="488150"/>
                    <a:pt x="363079" y="483828"/>
                  </a:cubicBezTo>
                  <a:cubicBezTo>
                    <a:pt x="363795" y="479482"/>
                    <a:pt x="345743" y="474443"/>
                    <a:pt x="345743" y="474443"/>
                  </a:cubicBezTo>
                  <a:lnTo>
                    <a:pt x="347176" y="466492"/>
                  </a:lnTo>
                  <a:cubicBezTo>
                    <a:pt x="347176" y="466492"/>
                    <a:pt x="362362" y="467948"/>
                    <a:pt x="366685" y="467209"/>
                  </a:cubicBezTo>
                  <a:cubicBezTo>
                    <a:pt x="371030" y="466492"/>
                    <a:pt x="371747" y="461430"/>
                    <a:pt x="371747" y="455652"/>
                  </a:cubicBezTo>
                  <a:cubicBezTo>
                    <a:pt x="371747" y="449873"/>
                    <a:pt x="397034" y="441921"/>
                    <a:pt x="401379" y="441205"/>
                  </a:cubicBezTo>
                  <a:cubicBezTo>
                    <a:pt x="405701" y="440489"/>
                    <a:pt x="403552" y="429648"/>
                    <a:pt x="404268" y="426042"/>
                  </a:cubicBezTo>
                  <a:cubicBezTo>
                    <a:pt x="404985" y="422436"/>
                    <a:pt x="410047" y="423870"/>
                    <a:pt x="416565" y="425325"/>
                  </a:cubicBezTo>
                  <a:cubicBezTo>
                    <a:pt x="423060" y="426781"/>
                    <a:pt x="422344" y="419547"/>
                    <a:pt x="424517" y="415941"/>
                  </a:cubicBezTo>
                  <a:cubicBezTo>
                    <a:pt x="426689" y="412335"/>
                    <a:pt x="416565" y="410879"/>
                    <a:pt x="412243" y="410162"/>
                  </a:cubicBezTo>
                  <a:cubicBezTo>
                    <a:pt x="407920" y="409446"/>
                    <a:pt x="395624" y="400039"/>
                    <a:pt x="392018" y="394260"/>
                  </a:cubicBezTo>
                  <a:cubicBezTo>
                    <a:pt x="388412" y="388481"/>
                    <a:pt x="384783" y="383420"/>
                    <a:pt x="384783" y="379074"/>
                  </a:cubicBezTo>
                  <a:cubicBezTo>
                    <a:pt x="384783" y="374729"/>
                    <a:pt x="374659" y="360998"/>
                    <a:pt x="373943" y="358109"/>
                  </a:cubicBezTo>
                  <a:cubicBezTo>
                    <a:pt x="373226" y="355220"/>
                    <a:pt x="379005" y="353047"/>
                    <a:pt x="381894" y="351614"/>
                  </a:cubicBezTo>
                  <a:cubicBezTo>
                    <a:pt x="384783" y="350181"/>
                    <a:pt x="405748" y="350898"/>
                    <a:pt x="410787" y="350158"/>
                  </a:cubicBezTo>
                  <a:cubicBezTo>
                    <a:pt x="415849" y="349441"/>
                    <a:pt x="412243" y="316203"/>
                    <a:pt x="412959" y="311857"/>
                  </a:cubicBezTo>
                  <a:cubicBezTo>
                    <a:pt x="413676" y="307535"/>
                    <a:pt x="442592" y="286571"/>
                    <a:pt x="446914" y="283681"/>
                  </a:cubicBezTo>
                  <a:cubicBezTo>
                    <a:pt x="451237" y="280792"/>
                    <a:pt x="463533" y="282248"/>
                    <a:pt x="463533" y="282248"/>
                  </a:cubicBezTo>
                  <a:cubicBezTo>
                    <a:pt x="463533" y="282248"/>
                    <a:pt x="465706" y="272124"/>
                    <a:pt x="465706" y="268518"/>
                  </a:cubicBezTo>
                  <a:cubicBezTo>
                    <a:pt x="465706" y="264912"/>
                    <a:pt x="477980" y="242515"/>
                    <a:pt x="477980" y="242515"/>
                  </a:cubicBezTo>
                  <a:cubicBezTo>
                    <a:pt x="477980" y="242515"/>
                    <a:pt x="479413" y="199153"/>
                    <a:pt x="479413" y="195547"/>
                  </a:cubicBezTo>
                  <a:cubicBezTo>
                    <a:pt x="479413" y="191941"/>
                    <a:pt x="468572" y="197003"/>
                    <a:pt x="464966" y="197003"/>
                  </a:cubicBezTo>
                  <a:cubicBezTo>
                    <a:pt x="461361" y="197003"/>
                    <a:pt x="454126" y="170260"/>
                    <a:pt x="454126" y="170260"/>
                  </a:cubicBezTo>
                  <a:cubicBezTo>
                    <a:pt x="454126" y="170260"/>
                    <a:pt x="464966" y="161592"/>
                    <a:pt x="467139" y="160136"/>
                  </a:cubicBezTo>
                  <a:cubicBezTo>
                    <a:pt x="469312" y="158703"/>
                    <a:pt x="480869" y="157963"/>
                    <a:pt x="485931" y="157963"/>
                  </a:cubicBezTo>
                  <a:cubicBezTo>
                    <a:pt x="490993" y="157963"/>
                    <a:pt x="491710" y="119663"/>
                    <a:pt x="491710" y="116057"/>
                  </a:cubicBezTo>
                  <a:cubicBezTo>
                    <a:pt x="491710" y="112451"/>
                    <a:pt x="505440" y="108845"/>
                    <a:pt x="512651" y="107389"/>
                  </a:cubicBezTo>
                  <a:cubicBezTo>
                    <a:pt x="519863" y="105933"/>
                    <a:pt x="496749" y="53925"/>
                    <a:pt x="496749" y="53925"/>
                  </a:cubicBezTo>
                  <a:lnTo>
                    <a:pt x="490045" y="53533"/>
                  </a:lnTo>
                  <a:cubicBezTo>
                    <a:pt x="498343" y="56537"/>
                    <a:pt x="510386" y="52030"/>
                    <a:pt x="515656" y="49002"/>
                  </a:cubicBezTo>
                  <a:cubicBezTo>
                    <a:pt x="520926" y="45997"/>
                    <a:pt x="525457" y="39202"/>
                    <a:pt x="529964" y="40704"/>
                  </a:cubicBezTo>
                  <a:cubicBezTo>
                    <a:pt x="534471" y="42207"/>
                    <a:pt x="557840" y="49742"/>
                    <a:pt x="563872" y="47477"/>
                  </a:cubicBezTo>
                  <a:cubicBezTo>
                    <a:pt x="569905" y="45212"/>
                    <a:pt x="576678" y="33909"/>
                    <a:pt x="581208" y="35411"/>
                  </a:cubicBezTo>
                  <a:cubicBezTo>
                    <a:pt x="585738" y="36913"/>
                    <a:pt x="591009" y="42946"/>
                    <a:pt x="593274" y="42184"/>
                  </a:cubicBezTo>
                  <a:cubicBezTo>
                    <a:pt x="595539" y="41421"/>
                    <a:pt x="600046" y="30881"/>
                    <a:pt x="603074" y="31644"/>
                  </a:cubicBezTo>
                  <a:cubicBezTo>
                    <a:pt x="606079" y="32406"/>
                    <a:pt x="612875" y="36174"/>
                    <a:pt x="617382" y="35411"/>
                  </a:cubicBezTo>
                  <a:cubicBezTo>
                    <a:pt x="621912" y="34648"/>
                    <a:pt x="642253" y="27876"/>
                    <a:pt x="642253" y="27876"/>
                  </a:cubicBezTo>
                  <a:cubicBezTo>
                    <a:pt x="642253" y="27876"/>
                    <a:pt x="652053" y="47477"/>
                    <a:pt x="654319" y="47477"/>
                  </a:cubicBezTo>
                  <a:cubicBezTo>
                    <a:pt x="656584" y="47477"/>
                    <a:pt x="667124" y="45974"/>
                    <a:pt x="667124" y="45974"/>
                  </a:cubicBezTo>
                  <a:cubicBezTo>
                    <a:pt x="667124" y="45974"/>
                    <a:pt x="665621" y="32406"/>
                    <a:pt x="667124" y="28639"/>
                  </a:cubicBezTo>
                  <a:cubicBezTo>
                    <a:pt x="668626" y="24871"/>
                    <a:pt x="678427" y="0"/>
                    <a:pt x="678427" y="0"/>
                  </a:cubicBezTo>
                  <a:cubicBezTo>
                    <a:pt x="678427" y="0"/>
                    <a:pt x="695000" y="11303"/>
                    <a:pt x="700270" y="12805"/>
                  </a:cubicBezTo>
                  <a:cubicBezTo>
                    <a:pt x="705540" y="14308"/>
                    <a:pt x="711572" y="18838"/>
                    <a:pt x="716842" y="21103"/>
                  </a:cubicBezTo>
                  <a:cubicBezTo>
                    <a:pt x="722113" y="23368"/>
                    <a:pt x="731150" y="22606"/>
                    <a:pt x="736443" y="27136"/>
                  </a:cubicBezTo>
                  <a:cubicBezTo>
                    <a:pt x="741713" y="31666"/>
                    <a:pt x="749249" y="43709"/>
                    <a:pt x="752277" y="47477"/>
                  </a:cubicBezTo>
                  <a:cubicBezTo>
                    <a:pt x="755282" y="51244"/>
                    <a:pt x="765845" y="58780"/>
                    <a:pt x="771878" y="60282"/>
                  </a:cubicBezTo>
                  <a:cubicBezTo>
                    <a:pt x="777910" y="61784"/>
                    <a:pt x="786185" y="67054"/>
                    <a:pt x="785446" y="70083"/>
                  </a:cubicBezTo>
                  <a:cubicBezTo>
                    <a:pt x="784683" y="73087"/>
                    <a:pt x="777910" y="79120"/>
                    <a:pt x="779413" y="83651"/>
                  </a:cubicBezTo>
                  <a:cubicBezTo>
                    <a:pt x="780915" y="88181"/>
                    <a:pt x="780915" y="94191"/>
                    <a:pt x="784683" y="91186"/>
                  </a:cubicBezTo>
                  <a:cubicBezTo>
                    <a:pt x="788450" y="88181"/>
                    <a:pt x="789953" y="79883"/>
                    <a:pt x="795223" y="79883"/>
                  </a:cubicBezTo>
                  <a:cubicBezTo>
                    <a:pt x="800493" y="79883"/>
                    <a:pt x="817066" y="82148"/>
                    <a:pt x="819331" y="85916"/>
                  </a:cubicBezTo>
                  <a:cubicBezTo>
                    <a:pt x="821596" y="89683"/>
                    <a:pt x="828369" y="110024"/>
                    <a:pt x="834402" y="113791"/>
                  </a:cubicBezTo>
                  <a:cubicBezTo>
                    <a:pt x="840434" y="117559"/>
                    <a:pt x="840434" y="117559"/>
                    <a:pt x="840434" y="117559"/>
                  </a:cubicBezTo>
                  <a:lnTo>
                    <a:pt x="844202" y="106256"/>
                  </a:lnTo>
                  <a:cubicBezTo>
                    <a:pt x="844202" y="106256"/>
                    <a:pt x="853240" y="101726"/>
                    <a:pt x="854003" y="106256"/>
                  </a:cubicBezTo>
                  <a:cubicBezTo>
                    <a:pt x="854765" y="110787"/>
                    <a:pt x="853240" y="109261"/>
                    <a:pt x="858533" y="114554"/>
                  </a:cubicBezTo>
                  <a:cubicBezTo>
                    <a:pt x="863803" y="119824"/>
                    <a:pt x="887172" y="132630"/>
                    <a:pt x="896209" y="133392"/>
                  </a:cubicBezTo>
                  <a:cubicBezTo>
                    <a:pt x="905247" y="134155"/>
                    <a:pt x="919578" y="135658"/>
                    <a:pt x="925587" y="130388"/>
                  </a:cubicBezTo>
                  <a:cubicBezTo>
                    <a:pt x="931620" y="125117"/>
                    <a:pt x="941421" y="110047"/>
                    <a:pt x="938393" y="107019"/>
                  </a:cubicBezTo>
                  <a:cubicBezTo>
                    <a:pt x="935365" y="103991"/>
                    <a:pt x="926327" y="99484"/>
                    <a:pt x="924085" y="97219"/>
                  </a:cubicBezTo>
                  <a:cubicBezTo>
                    <a:pt x="921820" y="94953"/>
                    <a:pt x="921820" y="86678"/>
                    <a:pt x="921820" y="82911"/>
                  </a:cubicBezTo>
                  <a:cubicBezTo>
                    <a:pt x="921820" y="79143"/>
                    <a:pt x="921057" y="74613"/>
                    <a:pt x="924085" y="71608"/>
                  </a:cubicBezTo>
                  <a:cubicBezTo>
                    <a:pt x="927113" y="68603"/>
                    <a:pt x="931620" y="61068"/>
                    <a:pt x="933123" y="65575"/>
                  </a:cubicBezTo>
                  <a:cubicBezTo>
                    <a:pt x="934625" y="70083"/>
                    <a:pt x="939156" y="77641"/>
                    <a:pt x="942160" y="75376"/>
                  </a:cubicBezTo>
                  <a:cubicBezTo>
                    <a:pt x="945165" y="73110"/>
                    <a:pt x="954966" y="59542"/>
                    <a:pt x="959496" y="61068"/>
                  </a:cubicBezTo>
                  <a:cubicBezTo>
                    <a:pt x="964026" y="62593"/>
                    <a:pt x="990400" y="57300"/>
                    <a:pt x="990400" y="63333"/>
                  </a:cubicBezTo>
                  <a:cubicBezTo>
                    <a:pt x="990400" y="69366"/>
                    <a:pt x="985130" y="72371"/>
                    <a:pt x="985130" y="78404"/>
                  </a:cubicBezTo>
                  <a:cubicBezTo>
                    <a:pt x="985130" y="84436"/>
                    <a:pt x="984367" y="94976"/>
                    <a:pt x="990400" y="97242"/>
                  </a:cubicBezTo>
                  <a:cubicBezTo>
                    <a:pt x="996433" y="99507"/>
                    <a:pt x="1012243" y="106279"/>
                    <a:pt x="1010740" y="110810"/>
                  </a:cubicBezTo>
                  <a:cubicBezTo>
                    <a:pt x="1009238" y="115340"/>
                    <a:pt x="1006210" y="119847"/>
                    <a:pt x="1011503" y="120610"/>
                  </a:cubicBezTo>
                  <a:cubicBezTo>
                    <a:pt x="1016773" y="121373"/>
                    <a:pt x="1022806" y="119847"/>
                    <a:pt x="1027336" y="116843"/>
                  </a:cubicBezTo>
                  <a:cubicBezTo>
                    <a:pt x="1031867" y="113838"/>
                    <a:pt x="1032606" y="106302"/>
                    <a:pt x="1037137" y="109307"/>
                  </a:cubicBezTo>
                  <a:cubicBezTo>
                    <a:pt x="1041667" y="112312"/>
                    <a:pt x="1049942" y="117605"/>
                    <a:pt x="1050705" y="124378"/>
                  </a:cubicBezTo>
                  <a:cubicBezTo>
                    <a:pt x="1051468" y="131150"/>
                    <a:pt x="1046937" y="142453"/>
                    <a:pt x="1052207" y="143216"/>
                  </a:cubicBezTo>
                  <a:cubicBezTo>
                    <a:pt x="1057477" y="143979"/>
                    <a:pt x="1062008" y="140211"/>
                    <a:pt x="1064273" y="147746"/>
                  </a:cubicBezTo>
                  <a:cubicBezTo>
                    <a:pt x="1066538" y="155282"/>
                    <a:pt x="1071045" y="172617"/>
                    <a:pt x="1074073" y="178650"/>
                  </a:cubicBezTo>
                  <a:cubicBezTo>
                    <a:pt x="1077101" y="184683"/>
                    <a:pt x="1082371" y="195986"/>
                    <a:pt x="1084613" y="197488"/>
                  </a:cubicBezTo>
                  <a:cubicBezTo>
                    <a:pt x="1086879" y="198991"/>
                    <a:pt x="1095916" y="203521"/>
                    <a:pt x="1095916" y="208028"/>
                  </a:cubicBezTo>
                  <a:cubicBezTo>
                    <a:pt x="1095916" y="212535"/>
                    <a:pt x="1095154" y="247970"/>
                    <a:pt x="1098921" y="250235"/>
                  </a:cubicBezTo>
                  <a:cubicBezTo>
                    <a:pt x="1102689" y="252500"/>
                    <a:pt x="1117759" y="260035"/>
                    <a:pt x="1125295" y="257770"/>
                  </a:cubicBezTo>
                  <a:cubicBezTo>
                    <a:pt x="1132830" y="255505"/>
                    <a:pt x="1135835" y="251737"/>
                    <a:pt x="1139602" y="247230"/>
                  </a:cubicBezTo>
                  <a:cubicBezTo>
                    <a:pt x="1143370" y="242700"/>
                    <a:pt x="1143370" y="238932"/>
                    <a:pt x="1147900" y="238932"/>
                  </a:cubicBezTo>
                  <a:cubicBezTo>
                    <a:pt x="1152431" y="238932"/>
                    <a:pt x="1156198" y="240435"/>
                    <a:pt x="1159966" y="236667"/>
                  </a:cubicBezTo>
                  <a:cubicBezTo>
                    <a:pt x="1163734" y="232899"/>
                    <a:pt x="1173534" y="225364"/>
                    <a:pt x="1177302" y="226127"/>
                  </a:cubicBezTo>
                  <a:cubicBezTo>
                    <a:pt x="1181069" y="226890"/>
                    <a:pt x="1186339" y="227629"/>
                    <a:pt x="1188604" y="232899"/>
                  </a:cubicBezTo>
                  <a:cubicBezTo>
                    <a:pt x="1190870" y="238169"/>
                    <a:pt x="1202172" y="261538"/>
                    <a:pt x="1202172" y="261538"/>
                  </a:cubicBezTo>
                  <a:cubicBezTo>
                    <a:pt x="1202172" y="261538"/>
                    <a:pt x="1208945" y="251737"/>
                    <a:pt x="1215741" y="254003"/>
                  </a:cubicBezTo>
                  <a:cubicBezTo>
                    <a:pt x="1222513" y="256268"/>
                    <a:pt x="1239109" y="260035"/>
                    <a:pt x="1241351" y="266068"/>
                  </a:cubicBezTo>
                  <a:cubicBezTo>
                    <a:pt x="1243616" y="272101"/>
                    <a:pt x="1242114" y="289437"/>
                    <a:pt x="1245119" y="291679"/>
                  </a:cubicBezTo>
                  <a:cubicBezTo>
                    <a:pt x="1248124" y="293921"/>
                    <a:pt x="1278265" y="305247"/>
                    <a:pt x="1278265" y="305247"/>
                  </a:cubicBezTo>
                  <a:cubicBezTo>
                    <a:pt x="1278265" y="305247"/>
                    <a:pt x="1283535" y="301479"/>
                    <a:pt x="1285037" y="298475"/>
                  </a:cubicBezTo>
                  <a:cubicBezTo>
                    <a:pt x="1286540" y="295470"/>
                    <a:pt x="1287302" y="292442"/>
                    <a:pt x="1286540" y="286409"/>
                  </a:cubicBezTo>
                  <a:cubicBezTo>
                    <a:pt x="1285777" y="280376"/>
                    <a:pt x="1302373" y="269073"/>
                    <a:pt x="1305378" y="266068"/>
                  </a:cubicBezTo>
                  <a:cubicBezTo>
                    <a:pt x="1305378" y="266068"/>
                    <a:pt x="1318946" y="276608"/>
                    <a:pt x="1323453" y="276608"/>
                  </a:cubicBezTo>
                  <a:cubicBezTo>
                    <a:pt x="1327960" y="276608"/>
                    <a:pt x="1336258" y="274343"/>
                    <a:pt x="1337761" y="278874"/>
                  </a:cubicBezTo>
                  <a:cubicBezTo>
                    <a:pt x="1339263" y="283404"/>
                    <a:pt x="1343794" y="289414"/>
                    <a:pt x="1349826" y="286409"/>
                  </a:cubicBezTo>
                  <a:cubicBezTo>
                    <a:pt x="1355859" y="283404"/>
                    <a:pt x="1361129" y="276608"/>
                    <a:pt x="1367162" y="280376"/>
                  </a:cubicBezTo>
                  <a:cubicBezTo>
                    <a:pt x="1373195" y="284144"/>
                    <a:pt x="1389005" y="300717"/>
                    <a:pt x="1389005" y="300717"/>
                  </a:cubicBezTo>
                  <a:cubicBezTo>
                    <a:pt x="1389005" y="300717"/>
                    <a:pt x="1365637" y="296949"/>
                    <a:pt x="1366399" y="301479"/>
                  </a:cubicBezTo>
                  <a:cubicBezTo>
                    <a:pt x="1367162" y="306009"/>
                    <a:pt x="1368665" y="314284"/>
                    <a:pt x="1368665" y="314284"/>
                  </a:cubicBezTo>
                  <a:lnTo>
                    <a:pt x="1358864" y="318052"/>
                  </a:lnTo>
                  <a:cubicBezTo>
                    <a:pt x="1358864" y="318052"/>
                    <a:pt x="1364134" y="333123"/>
                    <a:pt x="1361129" y="335388"/>
                  </a:cubicBezTo>
                  <a:cubicBezTo>
                    <a:pt x="1358125" y="337653"/>
                    <a:pt x="1351329" y="337653"/>
                    <a:pt x="1349064" y="332383"/>
                  </a:cubicBezTo>
                  <a:cubicBezTo>
                    <a:pt x="1346799" y="327113"/>
                    <a:pt x="1340026" y="317313"/>
                    <a:pt x="1336998" y="319578"/>
                  </a:cubicBezTo>
                  <a:cubicBezTo>
                    <a:pt x="1333993" y="321843"/>
                    <a:pt x="1329463" y="324108"/>
                    <a:pt x="1330226" y="328615"/>
                  </a:cubicBezTo>
                  <a:cubicBezTo>
                    <a:pt x="1330988" y="333146"/>
                    <a:pt x="1333993" y="337653"/>
                    <a:pt x="1333993" y="337653"/>
                  </a:cubicBezTo>
                  <a:cubicBezTo>
                    <a:pt x="1333993" y="337653"/>
                    <a:pt x="1324193" y="345951"/>
                    <a:pt x="1327960" y="348193"/>
                  </a:cubicBezTo>
                  <a:cubicBezTo>
                    <a:pt x="1331728" y="350459"/>
                    <a:pt x="1351329" y="364766"/>
                    <a:pt x="1347561" y="367031"/>
                  </a:cubicBezTo>
                  <a:cubicBezTo>
                    <a:pt x="1343794" y="369297"/>
                    <a:pt x="1335496" y="371562"/>
                    <a:pt x="1335496" y="371562"/>
                  </a:cubicBezTo>
                  <a:cubicBezTo>
                    <a:pt x="1335496" y="371562"/>
                    <a:pt x="1329463" y="367794"/>
                    <a:pt x="1327960" y="371562"/>
                  </a:cubicBezTo>
                  <a:cubicBezTo>
                    <a:pt x="1326458" y="375330"/>
                    <a:pt x="1299322" y="407735"/>
                    <a:pt x="1299322" y="407735"/>
                  </a:cubicBezTo>
                  <a:cubicBezTo>
                    <a:pt x="1299322" y="407735"/>
                    <a:pt x="1288782" y="380599"/>
                    <a:pt x="1288019" y="384367"/>
                  </a:cubicBezTo>
                  <a:cubicBezTo>
                    <a:pt x="1287256" y="388134"/>
                    <a:pt x="1287256" y="390400"/>
                    <a:pt x="1283489" y="390400"/>
                  </a:cubicBezTo>
                  <a:cubicBezTo>
                    <a:pt x="1279721" y="390400"/>
                    <a:pt x="1274451" y="389637"/>
                    <a:pt x="1277456" y="394930"/>
                  </a:cubicBezTo>
                  <a:cubicBezTo>
                    <a:pt x="1280461" y="400200"/>
                    <a:pt x="1289521" y="417536"/>
                    <a:pt x="1287996" y="420541"/>
                  </a:cubicBezTo>
                  <a:cubicBezTo>
                    <a:pt x="1286470" y="423546"/>
                    <a:pt x="1280461" y="432606"/>
                    <a:pt x="1280461" y="432606"/>
                  </a:cubicBezTo>
                  <a:lnTo>
                    <a:pt x="1316634" y="450682"/>
                  </a:lnTo>
                  <a:cubicBezTo>
                    <a:pt x="1316634" y="450682"/>
                    <a:pt x="1334710" y="433346"/>
                    <a:pt x="1337738" y="434849"/>
                  </a:cubicBezTo>
                  <a:cubicBezTo>
                    <a:pt x="1340743" y="436351"/>
                    <a:pt x="1346036" y="442384"/>
                    <a:pt x="1349041" y="439379"/>
                  </a:cubicBezTo>
                  <a:cubicBezTo>
                    <a:pt x="1352046" y="436374"/>
                    <a:pt x="1357339" y="428839"/>
                    <a:pt x="1356576" y="435611"/>
                  </a:cubicBezTo>
                  <a:cubicBezTo>
                    <a:pt x="1355813" y="442384"/>
                    <a:pt x="1351306" y="460482"/>
                    <a:pt x="1355073" y="459719"/>
                  </a:cubicBezTo>
                  <a:cubicBezTo>
                    <a:pt x="1358841" y="458957"/>
                    <a:pt x="1366376" y="455189"/>
                    <a:pt x="1370144" y="455189"/>
                  </a:cubicBezTo>
                  <a:cubicBezTo>
                    <a:pt x="1373912" y="455189"/>
                    <a:pt x="1384452" y="456692"/>
                    <a:pt x="1384452" y="462724"/>
                  </a:cubicBezTo>
                  <a:cubicBezTo>
                    <a:pt x="1384452" y="468757"/>
                    <a:pt x="1384452" y="471022"/>
                    <a:pt x="1387456" y="473264"/>
                  </a:cubicBezTo>
                  <a:cubicBezTo>
                    <a:pt x="1390461" y="475530"/>
                    <a:pt x="1402527" y="477032"/>
                    <a:pt x="1402527" y="480800"/>
                  </a:cubicBezTo>
                  <a:cubicBezTo>
                    <a:pt x="1402527" y="484567"/>
                    <a:pt x="1395754" y="489837"/>
                    <a:pt x="1395754" y="493605"/>
                  </a:cubicBezTo>
                  <a:cubicBezTo>
                    <a:pt x="1395754" y="497372"/>
                    <a:pt x="1394252" y="503406"/>
                    <a:pt x="1389722" y="504145"/>
                  </a:cubicBezTo>
                  <a:cubicBezTo>
                    <a:pt x="1385191" y="504908"/>
                    <a:pt x="1379182" y="504908"/>
                    <a:pt x="1378419" y="507913"/>
                  </a:cubicBezTo>
                  <a:cubicBezTo>
                    <a:pt x="1377656" y="510918"/>
                    <a:pt x="1373149" y="521481"/>
                    <a:pt x="1376916" y="523746"/>
                  </a:cubicBezTo>
                  <a:cubicBezTo>
                    <a:pt x="1380684" y="526011"/>
                    <a:pt x="1404792" y="529779"/>
                    <a:pt x="1405555" y="532044"/>
                  </a:cubicBezTo>
                  <a:cubicBezTo>
                    <a:pt x="1406318" y="534309"/>
                    <a:pt x="1410825" y="543347"/>
                    <a:pt x="1414593" y="541844"/>
                  </a:cubicBezTo>
                  <a:cubicBezTo>
                    <a:pt x="1418360" y="540342"/>
                    <a:pt x="1425133" y="529779"/>
                    <a:pt x="1429663" y="534309"/>
                  </a:cubicBezTo>
                  <a:cubicBezTo>
                    <a:pt x="1434193" y="538840"/>
                    <a:pt x="1436436" y="540342"/>
                    <a:pt x="1435696" y="544109"/>
                  </a:cubicBezTo>
                  <a:cubicBezTo>
                    <a:pt x="1434933" y="547877"/>
                    <a:pt x="1424393" y="563711"/>
                    <a:pt x="1424393" y="563711"/>
                  </a:cubicBezTo>
                  <a:lnTo>
                    <a:pt x="1413853" y="567478"/>
                  </a:lnTo>
                  <a:cubicBezTo>
                    <a:pt x="1413853" y="567478"/>
                    <a:pt x="1414616" y="570483"/>
                    <a:pt x="1407820" y="568241"/>
                  </a:cubicBezTo>
                  <a:cubicBezTo>
                    <a:pt x="1401048" y="565976"/>
                    <a:pt x="1392750" y="558441"/>
                    <a:pt x="1389745" y="560706"/>
                  </a:cubicBezTo>
                  <a:cubicBezTo>
                    <a:pt x="1386740" y="562971"/>
                    <a:pt x="1375437" y="569004"/>
                    <a:pt x="1375437" y="572771"/>
                  </a:cubicBezTo>
                  <a:cubicBezTo>
                    <a:pt x="1375437" y="576539"/>
                    <a:pt x="1377702" y="592372"/>
                    <a:pt x="1377702" y="592372"/>
                  </a:cubicBezTo>
                  <a:cubicBezTo>
                    <a:pt x="1377702" y="592372"/>
                    <a:pt x="1354334" y="614978"/>
                    <a:pt x="1352831" y="622513"/>
                  </a:cubicBezTo>
                  <a:cubicBezTo>
                    <a:pt x="1352831" y="622513"/>
                    <a:pt x="1333993" y="627044"/>
                    <a:pt x="1333993" y="630049"/>
                  </a:cubicBezTo>
                  <a:cubicBezTo>
                    <a:pt x="1333993" y="633054"/>
                    <a:pt x="1330226" y="637584"/>
                    <a:pt x="1335496" y="639849"/>
                  </a:cubicBezTo>
                  <a:cubicBezTo>
                    <a:pt x="1340766" y="642114"/>
                    <a:pt x="1373935" y="639849"/>
                    <a:pt x="1376940" y="642114"/>
                  </a:cubicBezTo>
                  <a:cubicBezTo>
                    <a:pt x="1379944" y="644379"/>
                    <a:pt x="1388242" y="653417"/>
                    <a:pt x="1392010" y="654180"/>
                  </a:cubicBezTo>
                  <a:cubicBezTo>
                    <a:pt x="1395778" y="654943"/>
                    <a:pt x="1407843" y="654943"/>
                    <a:pt x="1411611" y="657947"/>
                  </a:cubicBezTo>
                  <a:cubicBezTo>
                    <a:pt x="1415379" y="660952"/>
                    <a:pt x="1429686" y="663217"/>
                    <a:pt x="1429686" y="663217"/>
                  </a:cubicBezTo>
                  <a:cubicBezTo>
                    <a:pt x="1429686" y="663217"/>
                    <a:pt x="1430449" y="676786"/>
                    <a:pt x="1431189" y="682818"/>
                  </a:cubicBezTo>
                  <a:cubicBezTo>
                    <a:pt x="1431951" y="688851"/>
                    <a:pt x="1436459" y="696386"/>
                    <a:pt x="1441729" y="696386"/>
                  </a:cubicBezTo>
                  <a:cubicBezTo>
                    <a:pt x="1446999" y="696386"/>
                    <a:pt x="1455297" y="698652"/>
                    <a:pt x="1456799" y="700917"/>
                  </a:cubicBezTo>
                  <a:cubicBezTo>
                    <a:pt x="1458302" y="703182"/>
                    <a:pt x="1478642" y="734063"/>
                    <a:pt x="1478642" y="734063"/>
                  </a:cubicBezTo>
                  <a:cubicBezTo>
                    <a:pt x="1478642" y="734063"/>
                    <a:pt x="1477879" y="742360"/>
                    <a:pt x="1472609" y="740095"/>
                  </a:cubicBezTo>
                  <a:cubicBezTo>
                    <a:pt x="1467339" y="737830"/>
                    <a:pt x="1461307" y="732560"/>
                    <a:pt x="1456776" y="732560"/>
                  </a:cubicBezTo>
                  <a:cubicBezTo>
                    <a:pt x="1452246" y="732560"/>
                    <a:pt x="1416835" y="739333"/>
                    <a:pt x="1418337" y="743100"/>
                  </a:cubicBezTo>
                  <a:cubicBezTo>
                    <a:pt x="1419840" y="746868"/>
                    <a:pt x="1425110" y="763441"/>
                    <a:pt x="1421342" y="763441"/>
                  </a:cubicBezTo>
                  <a:cubicBezTo>
                    <a:pt x="1417574" y="763441"/>
                    <a:pt x="1391201" y="768711"/>
                    <a:pt x="1390438" y="770976"/>
                  </a:cubicBezTo>
                  <a:cubicBezTo>
                    <a:pt x="1389676" y="773241"/>
                    <a:pt x="1391201" y="784544"/>
                    <a:pt x="1385908" y="784544"/>
                  </a:cubicBezTo>
                  <a:cubicBezTo>
                    <a:pt x="1380638" y="784544"/>
                    <a:pt x="1344464" y="781540"/>
                    <a:pt x="1336166" y="780777"/>
                  </a:cubicBezTo>
                  <a:cubicBezTo>
                    <a:pt x="1327868" y="780014"/>
                    <a:pt x="1290192" y="785307"/>
                    <a:pt x="1285684" y="781540"/>
                  </a:cubicBezTo>
                  <a:cubicBezTo>
                    <a:pt x="1281154" y="777772"/>
                    <a:pt x="1263079" y="769473"/>
                    <a:pt x="1263079" y="773241"/>
                  </a:cubicBezTo>
                  <a:cubicBezTo>
                    <a:pt x="1263079" y="777009"/>
                    <a:pt x="1263079" y="783042"/>
                    <a:pt x="1257809" y="784544"/>
                  </a:cubicBezTo>
                  <a:cubicBezTo>
                    <a:pt x="1252539" y="786047"/>
                    <a:pt x="1241236" y="787549"/>
                    <a:pt x="1241975" y="792079"/>
                  </a:cubicBezTo>
                  <a:cubicBezTo>
                    <a:pt x="1242738" y="796610"/>
                    <a:pt x="1248748" y="802619"/>
                    <a:pt x="1244241" y="806387"/>
                  </a:cubicBezTo>
                  <a:cubicBezTo>
                    <a:pt x="1239733" y="810155"/>
                    <a:pt x="1234440" y="816927"/>
                    <a:pt x="1228407" y="816188"/>
                  </a:cubicBezTo>
                  <a:cubicBezTo>
                    <a:pt x="1222375" y="815448"/>
                    <a:pt x="1214100" y="813183"/>
                    <a:pt x="1210332" y="814685"/>
                  </a:cubicBezTo>
                  <a:cubicBezTo>
                    <a:pt x="1206564" y="816188"/>
                    <a:pt x="1199792" y="822983"/>
                    <a:pt x="1196764" y="820718"/>
                  </a:cubicBezTo>
                  <a:cubicBezTo>
                    <a:pt x="1193759" y="818453"/>
                    <a:pt x="1183959" y="810918"/>
                    <a:pt x="1182456" y="814685"/>
                  </a:cubicBezTo>
                  <a:cubicBezTo>
                    <a:pt x="1180954" y="818453"/>
                    <a:pt x="1183219" y="820718"/>
                    <a:pt x="1175684" y="819215"/>
                  </a:cubicBezTo>
                  <a:cubicBezTo>
                    <a:pt x="1168148" y="817713"/>
                    <a:pt x="1152315" y="814685"/>
                    <a:pt x="1152315" y="810918"/>
                  </a:cubicBezTo>
                  <a:cubicBezTo>
                    <a:pt x="1152315" y="807150"/>
                    <a:pt x="1151552" y="800377"/>
                    <a:pt x="1151552" y="800377"/>
                  </a:cubicBezTo>
                  <a:cubicBezTo>
                    <a:pt x="1151552" y="800377"/>
                    <a:pt x="1132714" y="802643"/>
                    <a:pt x="1131212" y="806411"/>
                  </a:cubicBezTo>
                  <a:cubicBezTo>
                    <a:pt x="1129709" y="810178"/>
                    <a:pt x="1125179" y="823746"/>
                    <a:pt x="1121411" y="824485"/>
                  </a:cubicBezTo>
                  <a:cubicBezTo>
                    <a:pt x="1117644" y="825248"/>
                    <a:pt x="1107104" y="827490"/>
                    <a:pt x="1107104" y="827490"/>
                  </a:cubicBezTo>
                  <a:lnTo>
                    <a:pt x="1108606" y="859897"/>
                  </a:lnTo>
                  <a:cubicBezTo>
                    <a:pt x="1108606" y="859897"/>
                    <a:pt x="1085238" y="858394"/>
                    <a:pt x="1085238" y="862162"/>
                  </a:cubicBezTo>
                  <a:cubicBezTo>
                    <a:pt x="1085238" y="865930"/>
                    <a:pt x="1086000" y="872702"/>
                    <a:pt x="1090508" y="874967"/>
                  </a:cubicBezTo>
                  <a:cubicBezTo>
                    <a:pt x="1095038" y="877232"/>
                    <a:pt x="1107081" y="881740"/>
                    <a:pt x="1105578" y="885507"/>
                  </a:cubicBezTo>
                  <a:cubicBezTo>
                    <a:pt x="1104076" y="889275"/>
                    <a:pt x="1099545" y="902843"/>
                    <a:pt x="1102573" y="903582"/>
                  </a:cubicBezTo>
                  <a:cubicBezTo>
                    <a:pt x="1105601" y="904322"/>
                    <a:pt x="1114639" y="909615"/>
                    <a:pt x="1113113" y="911881"/>
                  </a:cubicBezTo>
                  <a:cubicBezTo>
                    <a:pt x="1111588" y="914146"/>
                    <a:pt x="1110848" y="916411"/>
                    <a:pt x="1105578" y="916411"/>
                  </a:cubicBezTo>
                  <a:cubicBezTo>
                    <a:pt x="1100308" y="916411"/>
                    <a:pt x="1094275" y="912644"/>
                    <a:pt x="1091270" y="914909"/>
                  </a:cubicBezTo>
                  <a:cubicBezTo>
                    <a:pt x="1088266" y="917174"/>
                    <a:pt x="1084498" y="923946"/>
                    <a:pt x="1079967" y="920941"/>
                  </a:cubicBezTo>
                  <a:cubicBezTo>
                    <a:pt x="1075437" y="917937"/>
                    <a:pt x="1052831" y="903606"/>
                    <a:pt x="1052831" y="903606"/>
                  </a:cubicBezTo>
                  <a:cubicBezTo>
                    <a:pt x="1052831" y="903606"/>
                    <a:pt x="1051329" y="915671"/>
                    <a:pt x="1048301" y="918676"/>
                  </a:cubicBezTo>
                  <a:cubicBezTo>
                    <a:pt x="1045273" y="921681"/>
                    <a:pt x="1036998" y="928476"/>
                    <a:pt x="1040003" y="931481"/>
                  </a:cubicBezTo>
                  <a:cubicBezTo>
                    <a:pt x="1043008" y="934486"/>
                    <a:pt x="1046036" y="935249"/>
                    <a:pt x="1045273" y="939780"/>
                  </a:cubicBezTo>
                  <a:cubicBezTo>
                    <a:pt x="1044510" y="944310"/>
                    <a:pt x="1031705" y="955613"/>
                    <a:pt x="1031705" y="958618"/>
                  </a:cubicBezTo>
                  <a:cubicBezTo>
                    <a:pt x="1031705" y="961623"/>
                    <a:pt x="1030203" y="964651"/>
                    <a:pt x="1027175" y="966916"/>
                  </a:cubicBezTo>
                  <a:cubicBezTo>
                    <a:pt x="1024147" y="969181"/>
                    <a:pt x="1014369" y="969181"/>
                    <a:pt x="1012104" y="972948"/>
                  </a:cubicBezTo>
                  <a:cubicBezTo>
                    <a:pt x="1009839" y="976716"/>
                    <a:pt x="1005332" y="980484"/>
                    <a:pt x="1002304" y="981247"/>
                  </a:cubicBezTo>
                  <a:cubicBezTo>
                    <a:pt x="999276" y="982009"/>
                    <a:pt x="978935" y="986517"/>
                    <a:pt x="982703" y="990284"/>
                  </a:cubicBezTo>
                  <a:cubicBezTo>
                    <a:pt x="986470" y="994052"/>
                    <a:pt x="1007574" y="1002350"/>
                    <a:pt x="1008313" y="1006117"/>
                  </a:cubicBezTo>
                  <a:cubicBezTo>
                    <a:pt x="1009076" y="1009885"/>
                    <a:pt x="1014346" y="1015155"/>
                    <a:pt x="1018114" y="1015155"/>
                  </a:cubicBezTo>
                  <a:cubicBezTo>
                    <a:pt x="1021881" y="1015155"/>
                    <a:pt x="1039957" y="1017420"/>
                    <a:pt x="1045250" y="1018923"/>
                  </a:cubicBezTo>
                  <a:cubicBezTo>
                    <a:pt x="1050520" y="1020425"/>
                    <a:pt x="1067856" y="1027221"/>
                    <a:pt x="1067856" y="1027221"/>
                  </a:cubicBezTo>
                  <a:cubicBezTo>
                    <a:pt x="1067856" y="1027221"/>
                    <a:pt x="1057316" y="1046821"/>
                    <a:pt x="1052785" y="1047561"/>
                  </a:cubicBezTo>
                  <a:cubicBezTo>
                    <a:pt x="1048255" y="1048301"/>
                    <a:pt x="1045250" y="1046059"/>
                    <a:pt x="1041482" y="1047561"/>
                  </a:cubicBezTo>
                  <a:cubicBezTo>
                    <a:pt x="1037715" y="1049064"/>
                    <a:pt x="1020379" y="1067902"/>
                    <a:pt x="1018114" y="1068665"/>
                  </a:cubicBezTo>
                  <a:cubicBezTo>
                    <a:pt x="1015848" y="1069427"/>
                    <a:pt x="993243" y="1072432"/>
                    <a:pt x="993243" y="1072432"/>
                  </a:cubicBezTo>
                  <a:cubicBezTo>
                    <a:pt x="993243" y="1072432"/>
                    <a:pt x="993243" y="1082233"/>
                    <a:pt x="995508" y="1082972"/>
                  </a:cubicBezTo>
                  <a:cubicBezTo>
                    <a:pt x="997773" y="1083735"/>
                    <a:pt x="1014346" y="1080707"/>
                    <a:pt x="1014346" y="1083735"/>
                  </a:cubicBezTo>
                  <a:cubicBezTo>
                    <a:pt x="1014346" y="1086763"/>
                    <a:pt x="1015848" y="1092773"/>
                    <a:pt x="1011341" y="1093536"/>
                  </a:cubicBezTo>
                  <a:cubicBezTo>
                    <a:pt x="1006834" y="1094298"/>
                    <a:pt x="998536" y="1095801"/>
                    <a:pt x="998536" y="1095801"/>
                  </a:cubicBezTo>
                  <a:cubicBezTo>
                    <a:pt x="998536" y="1095801"/>
                    <a:pt x="1001541" y="1119169"/>
                    <a:pt x="996271" y="1119909"/>
                  </a:cubicBezTo>
                  <a:cubicBezTo>
                    <a:pt x="991001" y="1120672"/>
                    <a:pt x="971400" y="1129709"/>
                    <a:pt x="968395" y="1131975"/>
                  </a:cubicBezTo>
                  <a:cubicBezTo>
                    <a:pt x="965390" y="1134240"/>
                    <a:pt x="961623" y="1132737"/>
                    <a:pt x="957855" y="1132737"/>
                  </a:cubicBezTo>
                  <a:cubicBezTo>
                    <a:pt x="954087" y="1132737"/>
                    <a:pt x="939780" y="1131235"/>
                    <a:pt x="939780" y="1131235"/>
                  </a:cubicBezTo>
                  <a:lnTo>
                    <a:pt x="939017" y="1155343"/>
                  </a:lnTo>
                  <a:cubicBezTo>
                    <a:pt x="939017" y="1155343"/>
                    <a:pt x="930719" y="1161376"/>
                    <a:pt x="928477" y="1156845"/>
                  </a:cubicBezTo>
                  <a:cubicBezTo>
                    <a:pt x="926212" y="1152315"/>
                    <a:pt x="926212" y="1138008"/>
                    <a:pt x="926212" y="1138008"/>
                  </a:cubicBezTo>
                  <a:cubicBezTo>
                    <a:pt x="926212" y="1138008"/>
                    <a:pt x="917174" y="1144040"/>
                    <a:pt x="917174" y="1147808"/>
                  </a:cubicBezTo>
                  <a:cubicBezTo>
                    <a:pt x="917174" y="1151575"/>
                    <a:pt x="917174" y="1159111"/>
                    <a:pt x="914909" y="1162116"/>
                  </a:cubicBezTo>
                  <a:cubicBezTo>
                    <a:pt x="912644" y="1165121"/>
                    <a:pt x="908136" y="1171916"/>
                    <a:pt x="905871" y="1176423"/>
                  </a:cubicBezTo>
                  <a:cubicBezTo>
                    <a:pt x="903606" y="1180953"/>
                    <a:pt x="890800" y="1204299"/>
                    <a:pt x="893805" y="1208066"/>
                  </a:cubicBezTo>
                  <a:cubicBezTo>
                    <a:pt x="896810" y="1211834"/>
                    <a:pt x="912644" y="1221635"/>
                    <a:pt x="904345" y="1222375"/>
                  </a:cubicBezTo>
                  <a:cubicBezTo>
                    <a:pt x="896047" y="1223137"/>
                    <a:pt x="890777" y="1222375"/>
                    <a:pt x="887773" y="1224640"/>
                  </a:cubicBezTo>
                  <a:cubicBezTo>
                    <a:pt x="884768" y="1226905"/>
                    <a:pt x="880237" y="1230672"/>
                    <a:pt x="874967" y="1230672"/>
                  </a:cubicBezTo>
                  <a:cubicBezTo>
                    <a:pt x="869697" y="1230672"/>
                    <a:pt x="860659" y="1228407"/>
                    <a:pt x="859134" y="1232175"/>
                  </a:cubicBezTo>
                  <a:cubicBezTo>
                    <a:pt x="859134" y="1232175"/>
                    <a:pt x="853101" y="1242715"/>
                    <a:pt x="850096" y="1244980"/>
                  </a:cubicBezTo>
                  <a:cubicBezTo>
                    <a:pt x="847091" y="1247246"/>
                    <a:pt x="840296" y="1252516"/>
                    <a:pt x="839556" y="1257785"/>
                  </a:cubicBezTo>
                  <a:cubicBezTo>
                    <a:pt x="838793" y="1263055"/>
                    <a:pt x="834286" y="1275121"/>
                    <a:pt x="831258" y="1278889"/>
                  </a:cubicBezTo>
                  <a:cubicBezTo>
                    <a:pt x="828253" y="1282656"/>
                    <a:pt x="817690" y="1296964"/>
                    <a:pt x="817690" y="1302997"/>
                  </a:cubicBezTo>
                  <a:cubicBezTo>
                    <a:pt x="817690" y="1309030"/>
                    <a:pt x="819192" y="1316565"/>
                    <a:pt x="816927" y="1318067"/>
                  </a:cubicBezTo>
                  <a:cubicBezTo>
                    <a:pt x="814662" y="1319570"/>
                    <a:pt x="809392" y="1322598"/>
                    <a:pt x="812397" y="1325603"/>
                  </a:cubicBezTo>
                  <a:cubicBezTo>
                    <a:pt x="815402" y="1328608"/>
                    <a:pt x="820695" y="1332375"/>
                    <a:pt x="818430" y="1336905"/>
                  </a:cubicBezTo>
                  <a:cubicBezTo>
                    <a:pt x="816164" y="1341436"/>
                    <a:pt x="807890" y="1351976"/>
                    <a:pt x="804862" y="1351976"/>
                  </a:cubicBezTo>
                  <a:cubicBezTo>
                    <a:pt x="801834" y="1351976"/>
                    <a:pt x="795824" y="1352739"/>
                    <a:pt x="795824" y="1355744"/>
                  </a:cubicBezTo>
                  <a:cubicBezTo>
                    <a:pt x="795824" y="1358749"/>
                    <a:pt x="796587" y="1367809"/>
                    <a:pt x="800354" y="1366284"/>
                  </a:cubicBezTo>
                  <a:cubicBezTo>
                    <a:pt x="804122" y="1364781"/>
                    <a:pt x="809392" y="1362516"/>
                    <a:pt x="810895" y="1366284"/>
                  </a:cubicBezTo>
                  <a:cubicBezTo>
                    <a:pt x="812397" y="1370051"/>
                    <a:pt x="818430" y="1375321"/>
                    <a:pt x="822960" y="1374582"/>
                  </a:cubicBezTo>
                  <a:cubicBezTo>
                    <a:pt x="827490" y="1373819"/>
                    <a:pt x="874205" y="1356507"/>
                    <a:pt x="874205" y="1356507"/>
                  </a:cubicBezTo>
                  <a:cubicBezTo>
                    <a:pt x="874205" y="1356507"/>
                    <a:pt x="871200" y="1366307"/>
                    <a:pt x="871200" y="1369312"/>
                  </a:cubicBezTo>
                  <a:cubicBezTo>
                    <a:pt x="871200" y="1372317"/>
                    <a:pt x="868195" y="1399453"/>
                    <a:pt x="871962" y="1403221"/>
                  </a:cubicBezTo>
                  <a:cubicBezTo>
                    <a:pt x="875730" y="1406988"/>
                    <a:pt x="882502" y="1411518"/>
                    <a:pt x="882502" y="1416026"/>
                  </a:cubicBezTo>
                  <a:cubicBezTo>
                    <a:pt x="882502" y="1420556"/>
                    <a:pt x="884005" y="1436366"/>
                    <a:pt x="877972" y="1437129"/>
                  </a:cubicBezTo>
                  <a:cubicBezTo>
                    <a:pt x="871939" y="1437892"/>
                    <a:pt x="862139" y="1437129"/>
                    <a:pt x="860636" y="1439394"/>
                  </a:cubicBezTo>
                  <a:cubicBezTo>
                    <a:pt x="859134" y="1441659"/>
                    <a:pt x="851599" y="1449934"/>
                    <a:pt x="851599" y="1452962"/>
                  </a:cubicBezTo>
                  <a:cubicBezTo>
                    <a:pt x="851599" y="1455990"/>
                    <a:pt x="853101" y="1469535"/>
                    <a:pt x="853101" y="1469535"/>
                  </a:cubicBezTo>
                  <a:lnTo>
                    <a:pt x="874944" y="1467270"/>
                  </a:lnTo>
                  <a:cubicBezTo>
                    <a:pt x="874944" y="1467270"/>
                    <a:pt x="875707" y="1454465"/>
                    <a:pt x="879474" y="1453702"/>
                  </a:cubicBezTo>
                  <a:cubicBezTo>
                    <a:pt x="883242" y="1452939"/>
                    <a:pt x="890015" y="1452939"/>
                    <a:pt x="892280" y="1456707"/>
                  </a:cubicBezTo>
                  <a:cubicBezTo>
                    <a:pt x="894545" y="1460475"/>
                    <a:pt x="897550" y="1462740"/>
                    <a:pt x="899815" y="1462740"/>
                  </a:cubicBezTo>
                  <a:cubicBezTo>
                    <a:pt x="902080" y="1462740"/>
                    <a:pt x="920156" y="1460475"/>
                    <a:pt x="925426" y="1464242"/>
                  </a:cubicBezTo>
                  <a:cubicBezTo>
                    <a:pt x="930696" y="1468010"/>
                    <a:pt x="951799" y="1477047"/>
                    <a:pt x="951799" y="1477047"/>
                  </a:cubicBezTo>
                  <a:cubicBezTo>
                    <a:pt x="951799" y="1477047"/>
                    <a:pt x="945766" y="1497388"/>
                    <a:pt x="947269" y="1501918"/>
                  </a:cubicBezTo>
                  <a:cubicBezTo>
                    <a:pt x="948771" y="1506449"/>
                    <a:pt x="953301" y="1516989"/>
                    <a:pt x="953301" y="1520756"/>
                  </a:cubicBezTo>
                  <a:cubicBezTo>
                    <a:pt x="953301" y="1524524"/>
                    <a:pt x="956306" y="1535064"/>
                    <a:pt x="958572" y="1539595"/>
                  </a:cubicBezTo>
                  <a:cubicBezTo>
                    <a:pt x="960837" y="1544125"/>
                    <a:pt x="967609" y="1561438"/>
                    <a:pt x="967609" y="1561438"/>
                  </a:cubicBezTo>
                  <a:cubicBezTo>
                    <a:pt x="967609" y="1561438"/>
                    <a:pt x="988712" y="1569736"/>
                    <a:pt x="991717" y="1568973"/>
                  </a:cubicBezTo>
                  <a:cubicBezTo>
                    <a:pt x="994722" y="1568210"/>
                    <a:pt x="1007551" y="1561438"/>
                    <a:pt x="1009793" y="1565205"/>
                  </a:cubicBezTo>
                  <a:cubicBezTo>
                    <a:pt x="1012058" y="1568973"/>
                    <a:pt x="1038431" y="1582541"/>
                    <a:pt x="1038431" y="1582541"/>
                  </a:cubicBezTo>
                  <a:lnTo>
                    <a:pt x="1043701" y="1569736"/>
                  </a:lnTo>
                  <a:cubicBezTo>
                    <a:pt x="1043701" y="1569736"/>
                    <a:pt x="1053502" y="1565968"/>
                    <a:pt x="1056507" y="1573503"/>
                  </a:cubicBezTo>
                  <a:cubicBezTo>
                    <a:pt x="1059511" y="1581038"/>
                    <a:pt x="1073079" y="1621720"/>
                    <a:pt x="1073079" y="1621720"/>
                  </a:cubicBezTo>
                  <a:cubicBezTo>
                    <a:pt x="1073079" y="1621720"/>
                    <a:pt x="1042939" y="1641321"/>
                    <a:pt x="1039934" y="1646591"/>
                  </a:cubicBezTo>
                  <a:cubicBezTo>
                    <a:pt x="1036929" y="1651860"/>
                    <a:pt x="1034664" y="1657130"/>
                    <a:pt x="1031636" y="1657893"/>
                  </a:cubicBezTo>
                  <a:cubicBezTo>
                    <a:pt x="1028631" y="1658656"/>
                    <a:pt x="1010532" y="1665429"/>
                    <a:pt x="1010532" y="1665429"/>
                  </a:cubicBezTo>
                  <a:cubicBezTo>
                    <a:pt x="1010532" y="1665429"/>
                    <a:pt x="1036906" y="1677494"/>
                    <a:pt x="1039171" y="1682001"/>
                  </a:cubicBezTo>
                  <a:cubicBezTo>
                    <a:pt x="1041436" y="1686532"/>
                    <a:pt x="1042939" y="1692542"/>
                    <a:pt x="1042939" y="1692542"/>
                  </a:cubicBezTo>
                  <a:cubicBezTo>
                    <a:pt x="1042939" y="1692542"/>
                    <a:pt x="1061014" y="1680476"/>
                    <a:pt x="1064042" y="1680476"/>
                  </a:cubicBezTo>
                  <a:cubicBezTo>
                    <a:pt x="1067070" y="1680476"/>
                    <a:pt x="1086647" y="1683481"/>
                    <a:pt x="1086647" y="1687248"/>
                  </a:cubicBezTo>
                  <a:cubicBezTo>
                    <a:pt x="1086647" y="1691016"/>
                    <a:pt x="1085885" y="1694021"/>
                    <a:pt x="1088150" y="1697049"/>
                  </a:cubicBezTo>
                  <a:cubicBezTo>
                    <a:pt x="1090415" y="1700054"/>
                    <a:pt x="1099453" y="1703822"/>
                    <a:pt x="1097188" y="1706849"/>
                  </a:cubicBezTo>
                  <a:cubicBezTo>
                    <a:pt x="1094923" y="1709854"/>
                    <a:pt x="1088890" y="1718152"/>
                    <a:pt x="1090415" y="1721157"/>
                  </a:cubicBezTo>
                  <a:cubicBezTo>
                    <a:pt x="1091941" y="1724162"/>
                    <a:pt x="1097950" y="1734725"/>
                    <a:pt x="1096448" y="1739995"/>
                  </a:cubicBezTo>
                  <a:cubicBezTo>
                    <a:pt x="1094946" y="1745265"/>
                    <a:pt x="1089676" y="1756568"/>
                    <a:pt x="1089676" y="1756568"/>
                  </a:cubicBezTo>
                  <a:lnTo>
                    <a:pt x="1079875" y="1754811"/>
                  </a:lnTo>
                  <a:cubicBezTo>
                    <a:pt x="1074859" y="1753794"/>
                    <a:pt x="1070837" y="1773904"/>
                    <a:pt x="1068826" y="1779937"/>
                  </a:cubicBezTo>
                  <a:cubicBezTo>
                    <a:pt x="1066816" y="1785969"/>
                    <a:pt x="1052739" y="1781947"/>
                    <a:pt x="1045712" y="1781947"/>
                  </a:cubicBezTo>
                  <a:cubicBezTo>
                    <a:pt x="1038685" y="1781947"/>
                    <a:pt x="1039679" y="1795007"/>
                    <a:pt x="1036674" y="1803051"/>
                  </a:cubicBezTo>
                  <a:cubicBezTo>
                    <a:pt x="1033670" y="1811095"/>
                    <a:pt x="1029648" y="1810078"/>
                    <a:pt x="1022621" y="1811095"/>
                  </a:cubicBezTo>
                  <a:cubicBezTo>
                    <a:pt x="1015594" y="1812112"/>
                    <a:pt x="1016588" y="1819138"/>
                    <a:pt x="1016588" y="1827159"/>
                  </a:cubicBezTo>
                  <a:cubicBezTo>
                    <a:pt x="1016588" y="1835180"/>
                    <a:pt x="1013583" y="1844241"/>
                    <a:pt x="1003529" y="1850273"/>
                  </a:cubicBezTo>
                  <a:cubicBezTo>
                    <a:pt x="993474" y="1856306"/>
                    <a:pt x="943247" y="1855289"/>
                    <a:pt x="938231" y="1855289"/>
                  </a:cubicBezTo>
                  <a:cubicBezTo>
                    <a:pt x="933215" y="1855289"/>
                    <a:pt x="915117" y="1877386"/>
                    <a:pt x="911095" y="1880414"/>
                  </a:cubicBezTo>
                  <a:cubicBezTo>
                    <a:pt x="907073" y="1883442"/>
                    <a:pt x="911095" y="1895485"/>
                    <a:pt x="911095" y="1902512"/>
                  </a:cubicBezTo>
                  <a:cubicBezTo>
                    <a:pt x="911095" y="1909538"/>
                    <a:pt x="910078" y="1913560"/>
                    <a:pt x="908090" y="1921604"/>
                  </a:cubicBezTo>
                  <a:cubicBezTo>
                    <a:pt x="906102" y="1929648"/>
                    <a:pt x="908090" y="1935657"/>
                    <a:pt x="908090" y="1943701"/>
                  </a:cubicBezTo>
                  <a:cubicBezTo>
                    <a:pt x="908090" y="1951745"/>
                    <a:pt x="898035" y="1950728"/>
                    <a:pt x="888997" y="1955767"/>
                  </a:cubicBezTo>
                  <a:cubicBezTo>
                    <a:pt x="879960" y="1960806"/>
                    <a:pt x="876932" y="1973842"/>
                    <a:pt x="876932" y="1981886"/>
                  </a:cubicBezTo>
                  <a:cubicBezTo>
                    <a:pt x="876932" y="1989929"/>
                    <a:pt x="877949" y="1992934"/>
                    <a:pt x="875938" y="1996956"/>
                  </a:cubicBezTo>
                  <a:cubicBezTo>
                    <a:pt x="873927" y="2000978"/>
                    <a:pt x="858857" y="1999961"/>
                    <a:pt x="854835" y="2002989"/>
                  </a:cubicBezTo>
                  <a:cubicBezTo>
                    <a:pt x="850813" y="2005994"/>
                    <a:pt x="844780" y="2002989"/>
                    <a:pt x="839764" y="1998967"/>
                  </a:cubicBezTo>
                  <a:cubicBezTo>
                    <a:pt x="834748" y="1994946"/>
                    <a:pt x="823677" y="2005994"/>
                    <a:pt x="815656" y="2007011"/>
                  </a:cubicBezTo>
                  <a:cubicBezTo>
                    <a:pt x="807635" y="2008028"/>
                    <a:pt x="796564" y="1989929"/>
                    <a:pt x="789537" y="1985907"/>
                  </a:cubicBezTo>
                  <a:cubicBezTo>
                    <a:pt x="782510" y="1981886"/>
                    <a:pt x="765429" y="1999961"/>
                    <a:pt x="758402" y="2005994"/>
                  </a:cubicBezTo>
                  <a:cubicBezTo>
                    <a:pt x="751375" y="2012027"/>
                    <a:pt x="745343" y="2012027"/>
                    <a:pt x="736305" y="2013020"/>
                  </a:cubicBezTo>
                  <a:cubicBezTo>
                    <a:pt x="727267" y="2014015"/>
                    <a:pt x="722251" y="2013020"/>
                    <a:pt x="714207" y="2015032"/>
                  </a:cubicBezTo>
                  <a:cubicBezTo>
                    <a:pt x="706164" y="2017042"/>
                    <a:pt x="701148" y="2001972"/>
                    <a:pt x="701148" y="1995939"/>
                  </a:cubicBezTo>
                  <a:cubicBezTo>
                    <a:pt x="701148" y="1989906"/>
                    <a:pt x="708175" y="1980869"/>
                    <a:pt x="713214" y="1975853"/>
                  </a:cubicBezTo>
                  <a:cubicBezTo>
                    <a:pt x="718229" y="1970837"/>
                    <a:pt x="702165" y="1948717"/>
                    <a:pt x="697126" y="1945712"/>
                  </a:cubicBezTo>
                  <a:cubicBezTo>
                    <a:pt x="692087" y="1942707"/>
                    <a:pt x="697126" y="1937668"/>
                    <a:pt x="700131" y="1931658"/>
                  </a:cubicBezTo>
                  <a:cubicBezTo>
                    <a:pt x="703136" y="1925649"/>
                    <a:pt x="698120" y="1886447"/>
                    <a:pt x="696109" y="1880414"/>
                  </a:cubicBezTo>
                  <a:cubicBezTo>
                    <a:pt x="694098" y="1874381"/>
                    <a:pt x="672995" y="1872371"/>
                    <a:pt x="665968" y="1872371"/>
                  </a:cubicBezTo>
                  <a:cubicBezTo>
                    <a:pt x="658941" y="1872371"/>
                    <a:pt x="624778" y="1872371"/>
                    <a:pt x="613730" y="1872371"/>
                  </a:cubicBezTo>
                  <a:cubicBezTo>
                    <a:pt x="602681" y="1872371"/>
                    <a:pt x="614724" y="1858317"/>
                    <a:pt x="620757" y="1848263"/>
                  </a:cubicBezTo>
                  <a:cubicBezTo>
                    <a:pt x="626789" y="1838208"/>
                    <a:pt x="616735" y="1828176"/>
                    <a:pt x="606703" y="1813105"/>
                  </a:cubicBezTo>
                  <a:cubicBezTo>
                    <a:pt x="596671" y="1798035"/>
                    <a:pt x="603698" y="1796024"/>
                    <a:pt x="603698" y="1791008"/>
                  </a:cubicBezTo>
                  <a:cubicBezTo>
                    <a:pt x="603698" y="1785992"/>
                    <a:pt x="599676" y="1775938"/>
                    <a:pt x="596671" y="1771916"/>
                  </a:cubicBezTo>
                  <a:cubicBezTo>
                    <a:pt x="593667" y="1767894"/>
                    <a:pt x="591656" y="1753841"/>
                    <a:pt x="589645" y="1746791"/>
                  </a:cubicBezTo>
                  <a:cubicBezTo>
                    <a:pt x="587634" y="1739741"/>
                    <a:pt x="589645" y="1735742"/>
                    <a:pt x="584606" y="1728715"/>
                  </a:cubicBezTo>
                  <a:cubicBezTo>
                    <a:pt x="579590" y="1721689"/>
                    <a:pt x="576562" y="1698575"/>
                    <a:pt x="574551" y="1689537"/>
                  </a:cubicBezTo>
                  <a:cubicBezTo>
                    <a:pt x="572540" y="1680499"/>
                    <a:pt x="550443" y="1679482"/>
                    <a:pt x="545427" y="1681493"/>
                  </a:cubicBezTo>
                  <a:cubicBezTo>
                    <a:pt x="540411" y="1683504"/>
                    <a:pt x="530357" y="1683504"/>
                    <a:pt x="524324" y="1680499"/>
                  </a:cubicBezTo>
                  <a:cubicBezTo>
                    <a:pt x="518291" y="1677494"/>
                    <a:pt x="512258" y="1671462"/>
                    <a:pt x="507243" y="1670444"/>
                  </a:cubicBezTo>
                  <a:cubicBezTo>
                    <a:pt x="502227" y="1669427"/>
                    <a:pt x="502204" y="1661407"/>
                    <a:pt x="502204" y="1654357"/>
                  </a:cubicBezTo>
                  <a:cubicBezTo>
                    <a:pt x="502204" y="1647307"/>
                    <a:pt x="486139" y="1647330"/>
                    <a:pt x="479089" y="1647330"/>
                  </a:cubicBezTo>
                  <a:cubicBezTo>
                    <a:pt x="472040" y="1647330"/>
                    <a:pt x="457986" y="1641297"/>
                    <a:pt x="451953" y="1640303"/>
                  </a:cubicBezTo>
                  <a:cubicBezTo>
                    <a:pt x="445920" y="1639309"/>
                    <a:pt x="439888" y="1610163"/>
                    <a:pt x="438894" y="1605146"/>
                  </a:cubicBezTo>
                  <a:cubicBezTo>
                    <a:pt x="437877" y="1600131"/>
                    <a:pt x="432861" y="1593081"/>
                    <a:pt x="427845" y="1588065"/>
                  </a:cubicBezTo>
                  <a:cubicBezTo>
                    <a:pt x="422829" y="1583050"/>
                    <a:pt x="416796" y="1557924"/>
                    <a:pt x="412775" y="1550897"/>
                  </a:cubicBezTo>
                  <a:cubicBezTo>
                    <a:pt x="408753" y="1543870"/>
                    <a:pt x="407759" y="1530811"/>
                    <a:pt x="406742" y="1518746"/>
                  </a:cubicBezTo>
                  <a:cubicBezTo>
                    <a:pt x="405725" y="1506680"/>
                    <a:pt x="411757" y="1504692"/>
                    <a:pt x="414786" y="1497642"/>
                  </a:cubicBezTo>
                  <a:cubicBezTo>
                    <a:pt x="417813" y="1490593"/>
                    <a:pt x="420818" y="1485576"/>
                    <a:pt x="424840" y="1478550"/>
                  </a:cubicBezTo>
                  <a:cubicBezTo>
                    <a:pt x="428862" y="1471523"/>
                    <a:pt x="413791" y="1464473"/>
                    <a:pt x="405748" y="1458463"/>
                  </a:cubicBezTo>
                  <a:cubicBezTo>
                    <a:pt x="397704" y="1452431"/>
                    <a:pt x="407759" y="1434355"/>
                    <a:pt x="408753" y="1426312"/>
                  </a:cubicBezTo>
                  <a:cubicBezTo>
                    <a:pt x="409746" y="1418268"/>
                    <a:pt x="408753" y="1408236"/>
                    <a:pt x="405748" y="1400192"/>
                  </a:cubicBezTo>
                  <a:cubicBezTo>
                    <a:pt x="402743" y="1392149"/>
                    <a:pt x="389683" y="1394159"/>
                    <a:pt x="384644" y="1394159"/>
                  </a:cubicBezTo>
                  <a:cubicBezTo>
                    <a:pt x="379629" y="1394159"/>
                    <a:pt x="380623" y="1404191"/>
                    <a:pt x="381639" y="1408213"/>
                  </a:cubicBezTo>
                  <a:cubicBezTo>
                    <a:pt x="382634" y="1412235"/>
                    <a:pt x="382657" y="1416257"/>
                    <a:pt x="375607" y="1417250"/>
                  </a:cubicBezTo>
                  <a:cubicBezTo>
                    <a:pt x="368580" y="1418268"/>
                    <a:pt x="336428" y="1412235"/>
                    <a:pt x="331412" y="1407196"/>
                  </a:cubicBezTo>
                  <a:cubicBezTo>
                    <a:pt x="326397" y="1402157"/>
                    <a:pt x="314331" y="1393142"/>
                    <a:pt x="311326" y="1388104"/>
                  </a:cubicBezTo>
                  <a:cubicBezTo>
                    <a:pt x="308321" y="1383065"/>
                    <a:pt x="277163" y="1378049"/>
                    <a:pt x="277163" y="1378049"/>
                  </a:cubicBezTo>
                  <a:cubicBezTo>
                    <a:pt x="277163" y="1378049"/>
                    <a:pt x="261076" y="1377032"/>
                    <a:pt x="256060" y="1377032"/>
                  </a:cubicBezTo>
                  <a:cubicBezTo>
                    <a:pt x="251044" y="1377032"/>
                    <a:pt x="233963" y="1370999"/>
                    <a:pt x="227930" y="1370005"/>
                  </a:cubicBezTo>
                  <a:cubicBezTo>
                    <a:pt x="221897" y="1369011"/>
                    <a:pt x="223908" y="1379043"/>
                    <a:pt x="223908" y="1384059"/>
                  </a:cubicBezTo>
                  <a:cubicBezTo>
                    <a:pt x="223908" y="1389074"/>
                    <a:pt x="222891" y="1395107"/>
                    <a:pt x="222891" y="1395107"/>
                  </a:cubicBezTo>
                  <a:cubicBezTo>
                    <a:pt x="222891" y="1395107"/>
                    <a:pt x="196772" y="1383042"/>
                    <a:pt x="192750" y="1380037"/>
                  </a:cubicBezTo>
                  <a:cubicBezTo>
                    <a:pt x="188728" y="1377032"/>
                    <a:pt x="185723" y="1367971"/>
                    <a:pt x="184706" y="1362955"/>
                  </a:cubicBezTo>
                  <a:cubicBezTo>
                    <a:pt x="183689" y="1357940"/>
                    <a:pt x="177679" y="1346868"/>
                    <a:pt x="174651" y="1341852"/>
                  </a:cubicBezTo>
                  <a:cubicBezTo>
                    <a:pt x="171623" y="1336836"/>
                    <a:pt x="149526" y="1340835"/>
                    <a:pt x="141506" y="1339841"/>
                  </a:cubicBezTo>
                  <a:cubicBezTo>
                    <a:pt x="133485" y="1338847"/>
                    <a:pt x="133462" y="1328793"/>
                    <a:pt x="130457" y="1317744"/>
                  </a:cubicBezTo>
                  <a:cubicBezTo>
                    <a:pt x="127452" y="1306695"/>
                    <a:pt x="118391" y="1302674"/>
                    <a:pt x="109354" y="1301656"/>
                  </a:cubicBezTo>
                  <a:cubicBezTo>
                    <a:pt x="100316" y="1300639"/>
                    <a:pt x="97288" y="1315733"/>
                    <a:pt x="92272" y="1319732"/>
                  </a:cubicBezTo>
                  <a:cubicBezTo>
                    <a:pt x="87256" y="1323753"/>
                    <a:pt x="79213" y="1316727"/>
                    <a:pt x="75191" y="1312705"/>
                  </a:cubicBezTo>
                  <a:cubicBezTo>
                    <a:pt x="71169" y="1308683"/>
                    <a:pt x="67147" y="1308683"/>
                    <a:pt x="59103" y="1305678"/>
                  </a:cubicBezTo>
                  <a:cubicBezTo>
                    <a:pt x="51060" y="1302674"/>
                    <a:pt x="43039" y="1296640"/>
                    <a:pt x="38000" y="1294630"/>
                  </a:cubicBezTo>
                  <a:cubicBezTo>
                    <a:pt x="32984" y="1292619"/>
                    <a:pt x="38000" y="1284575"/>
                    <a:pt x="42022" y="1277548"/>
                  </a:cubicBezTo>
                  <a:cubicBezTo>
                    <a:pt x="46044" y="1270521"/>
                    <a:pt x="43039" y="1264489"/>
                    <a:pt x="43039" y="1256445"/>
                  </a:cubicBezTo>
                  <a:cubicBezTo>
                    <a:pt x="43039" y="1248401"/>
                    <a:pt x="26951" y="1241374"/>
                    <a:pt x="21935" y="1238370"/>
                  </a:cubicBezTo>
                  <a:cubicBezTo>
                    <a:pt x="18815" y="1236497"/>
                    <a:pt x="8645" y="1233839"/>
                    <a:pt x="0" y="1232106"/>
                  </a:cubicBezTo>
                  <a:lnTo>
                    <a:pt x="347" y="12310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62" name="pole tekstowe 119">
            <a:extLst>
              <a:ext uri="{FF2B5EF4-FFF2-40B4-BE49-F238E27FC236}">
                <a16:creationId xmlns:a16="http://schemas.microsoft.com/office/drawing/2014/main" id="{6B56DA76-E223-4B1A-805C-5A6D4202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859" y="2421305"/>
            <a:ext cx="17120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dirty="0">
                <a:latin typeface="+mn-lt"/>
              </a:rPr>
              <a:t>lokalizacja na mapie – prosimy wskazać lokalizację</a:t>
            </a:r>
          </a:p>
        </p:txBody>
      </p:sp>
      <p:grpSp>
        <p:nvGrpSpPr>
          <p:cNvPr id="88" name="Grupa 87">
            <a:extLst>
              <a:ext uri="{FF2B5EF4-FFF2-40B4-BE49-F238E27FC236}">
                <a16:creationId xmlns:a16="http://schemas.microsoft.com/office/drawing/2014/main" id="{166BE408-CCE0-4505-A92C-D5609A989218}"/>
              </a:ext>
            </a:extLst>
          </p:cNvPr>
          <p:cNvGrpSpPr/>
          <p:nvPr/>
        </p:nvGrpSpPr>
        <p:grpSpPr>
          <a:xfrm>
            <a:off x="6190958" y="2516191"/>
            <a:ext cx="259842" cy="259842"/>
            <a:chOff x="4522685" y="0"/>
            <a:chExt cx="1323307" cy="1323307"/>
          </a:xfrm>
          <a:effectLst/>
        </p:grpSpPr>
        <p:sp>
          <p:nvSpPr>
            <p:cNvPr id="89" name="Łza 88">
              <a:extLst>
                <a:ext uri="{FF2B5EF4-FFF2-40B4-BE49-F238E27FC236}">
                  <a16:creationId xmlns:a16="http://schemas.microsoft.com/office/drawing/2014/main" id="{B34E5F70-0146-435C-B50F-7B2978020574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Schemat blokowy: łącznik 89">
              <a:extLst>
                <a:ext uri="{FF2B5EF4-FFF2-40B4-BE49-F238E27FC236}">
                  <a16:creationId xmlns:a16="http://schemas.microsoft.com/office/drawing/2014/main" id="{A1B510FA-3193-4838-88F1-1147895E50AB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DE5B9D8-34D7-43C3-BEDF-62356D63412A}"/>
              </a:ext>
            </a:extLst>
          </p:cNvPr>
          <p:cNvGrpSpPr/>
          <p:nvPr/>
        </p:nvGrpSpPr>
        <p:grpSpPr>
          <a:xfrm>
            <a:off x="139036" y="1812133"/>
            <a:ext cx="11377613" cy="529662"/>
            <a:chOff x="-477754" y="1752346"/>
            <a:chExt cx="11377613" cy="529662"/>
          </a:xfrm>
        </p:grpSpPr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3E111817-DE24-45C6-B002-299AEE00B957}"/>
                </a:ext>
              </a:extLst>
            </p:cNvPr>
            <p:cNvSpPr/>
            <p:nvPr/>
          </p:nvSpPr>
          <p:spPr>
            <a:xfrm>
              <a:off x="-477754" y="1752346"/>
              <a:ext cx="11377613" cy="529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91CF37F6-1E4B-40B2-9560-AE7588FBE499}"/>
                </a:ext>
              </a:extLst>
            </p:cNvPr>
            <p:cNvSpPr/>
            <p:nvPr/>
          </p:nvSpPr>
          <p:spPr>
            <a:xfrm>
              <a:off x="3091232" y="1835250"/>
              <a:ext cx="4775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Lokalizacja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37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az 121">
            <a:extLst>
              <a:ext uri="{FF2B5EF4-FFF2-40B4-BE49-F238E27FC236}">
                <a16:creationId xmlns:a16="http://schemas.microsoft.com/office/drawing/2014/main" id="{4FA20DFE-9940-45BB-858F-BC39D9769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40" b="7216"/>
          <a:stretch/>
        </p:blipFill>
        <p:spPr>
          <a:xfrm>
            <a:off x="-29030" y="1408052"/>
            <a:ext cx="12221030" cy="5449948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2CA27D-3E26-4331-93CD-0285DF411F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825" y="297674"/>
            <a:ext cx="7886699" cy="476250"/>
          </a:xfrm>
        </p:spPr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36263B-2C78-49BA-8F81-9F88F1141A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Demografia i rynek pracy w gminie</a:t>
            </a:r>
            <a:endParaRPr lang="en-US" dirty="0"/>
          </a:p>
        </p:txBody>
      </p:sp>
      <p:grpSp>
        <p:nvGrpSpPr>
          <p:cNvPr id="185" name="Grupa 184">
            <a:extLst>
              <a:ext uri="{FF2B5EF4-FFF2-40B4-BE49-F238E27FC236}">
                <a16:creationId xmlns:a16="http://schemas.microsoft.com/office/drawing/2014/main" id="{B6D4E301-420B-48ED-9BA7-7271103537D0}"/>
              </a:ext>
            </a:extLst>
          </p:cNvPr>
          <p:cNvGrpSpPr/>
          <p:nvPr/>
        </p:nvGrpSpPr>
        <p:grpSpPr>
          <a:xfrm>
            <a:off x="1087066" y="1727624"/>
            <a:ext cx="4171790" cy="4663103"/>
            <a:chOff x="1087066" y="1727624"/>
            <a:chExt cx="4171790" cy="4663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2C8C6F40-9066-4213-AA0D-F00C477FD67C}"/>
                </a:ext>
              </a:extLst>
            </p:cNvPr>
            <p:cNvGrpSpPr/>
            <p:nvPr/>
          </p:nvGrpSpPr>
          <p:grpSpPr>
            <a:xfrm>
              <a:off x="1730015" y="1729719"/>
              <a:ext cx="439922" cy="269528"/>
              <a:chOff x="2100263" y="4330700"/>
              <a:chExt cx="450850" cy="276225"/>
            </a:xfrm>
            <a:solidFill>
              <a:schemeClr val="tx2"/>
            </a:solidFill>
          </p:grpSpPr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C4A60E96-0A2B-4F4F-8880-60C59005D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4330700"/>
                <a:ext cx="284163" cy="276225"/>
              </a:xfrm>
              <a:custGeom>
                <a:avLst/>
                <a:gdLst>
                  <a:gd name="T0" fmla="*/ 49 w 74"/>
                  <a:gd name="T1" fmla="*/ 38 h 71"/>
                  <a:gd name="T2" fmla="*/ 45 w 74"/>
                  <a:gd name="T3" fmla="*/ 36 h 71"/>
                  <a:gd name="T4" fmla="*/ 46 w 74"/>
                  <a:gd name="T5" fmla="*/ 35 h 71"/>
                  <a:gd name="T6" fmla="*/ 46 w 74"/>
                  <a:gd name="T7" fmla="*/ 35 h 71"/>
                  <a:gd name="T8" fmla="*/ 51 w 74"/>
                  <a:gd name="T9" fmla="*/ 24 h 71"/>
                  <a:gd name="T10" fmla="*/ 48 w 74"/>
                  <a:gd name="T11" fmla="*/ 4 h 71"/>
                  <a:gd name="T12" fmla="*/ 36 w 74"/>
                  <a:gd name="T13" fmla="*/ 0 h 71"/>
                  <a:gd name="T14" fmla="*/ 25 w 74"/>
                  <a:gd name="T15" fmla="*/ 4 h 71"/>
                  <a:gd name="T16" fmla="*/ 21 w 74"/>
                  <a:gd name="T17" fmla="*/ 24 h 71"/>
                  <a:gd name="T18" fmla="*/ 21 w 74"/>
                  <a:gd name="T19" fmla="*/ 24 h 71"/>
                  <a:gd name="T20" fmla="*/ 27 w 74"/>
                  <a:gd name="T21" fmla="*/ 36 h 71"/>
                  <a:gd name="T22" fmla="*/ 28 w 74"/>
                  <a:gd name="T23" fmla="*/ 37 h 71"/>
                  <a:gd name="T24" fmla="*/ 23 w 74"/>
                  <a:gd name="T25" fmla="*/ 38 h 71"/>
                  <a:gd name="T26" fmla="*/ 6 w 74"/>
                  <a:gd name="T27" fmla="*/ 48 h 71"/>
                  <a:gd name="T28" fmla="*/ 2 w 74"/>
                  <a:gd name="T29" fmla="*/ 69 h 71"/>
                  <a:gd name="T30" fmla="*/ 2 w 74"/>
                  <a:gd name="T31" fmla="*/ 71 h 71"/>
                  <a:gd name="T32" fmla="*/ 70 w 74"/>
                  <a:gd name="T33" fmla="*/ 71 h 71"/>
                  <a:gd name="T34" fmla="*/ 71 w 74"/>
                  <a:gd name="T35" fmla="*/ 69 h 71"/>
                  <a:gd name="T36" fmla="*/ 67 w 74"/>
                  <a:gd name="T37" fmla="*/ 48 h 71"/>
                  <a:gd name="T38" fmla="*/ 49 w 74"/>
                  <a:gd name="T39" fmla="*/ 38 h 71"/>
                  <a:gd name="T40" fmla="*/ 33 w 74"/>
                  <a:gd name="T41" fmla="*/ 39 h 71"/>
                  <a:gd name="T42" fmla="*/ 31 w 74"/>
                  <a:gd name="T43" fmla="*/ 32 h 71"/>
                  <a:gd name="T44" fmla="*/ 27 w 74"/>
                  <a:gd name="T45" fmla="*/ 24 h 71"/>
                  <a:gd name="T46" fmla="*/ 27 w 74"/>
                  <a:gd name="T47" fmla="*/ 23 h 71"/>
                  <a:gd name="T48" fmla="*/ 29 w 74"/>
                  <a:gd name="T49" fmla="*/ 8 h 71"/>
                  <a:gd name="T50" fmla="*/ 36 w 74"/>
                  <a:gd name="T51" fmla="*/ 5 h 71"/>
                  <a:gd name="T52" fmla="*/ 44 w 74"/>
                  <a:gd name="T53" fmla="*/ 8 h 71"/>
                  <a:gd name="T54" fmla="*/ 46 w 74"/>
                  <a:gd name="T55" fmla="*/ 24 h 71"/>
                  <a:gd name="T56" fmla="*/ 41 w 74"/>
                  <a:gd name="T57" fmla="*/ 32 h 71"/>
                  <a:gd name="T58" fmla="*/ 39 w 74"/>
                  <a:gd name="T59" fmla="*/ 38 h 71"/>
                  <a:gd name="T60" fmla="*/ 48 w 74"/>
                  <a:gd name="T61" fmla="*/ 43 h 71"/>
                  <a:gd name="T62" fmla="*/ 62 w 74"/>
                  <a:gd name="T63" fmla="*/ 52 h 71"/>
                  <a:gd name="T64" fmla="*/ 66 w 74"/>
                  <a:gd name="T65" fmla="*/ 66 h 71"/>
                  <a:gd name="T66" fmla="*/ 7 w 74"/>
                  <a:gd name="T67" fmla="*/ 66 h 71"/>
                  <a:gd name="T68" fmla="*/ 11 w 74"/>
                  <a:gd name="T69" fmla="*/ 51 h 71"/>
                  <a:gd name="T70" fmla="*/ 25 w 74"/>
                  <a:gd name="T71" fmla="*/ 44 h 71"/>
                  <a:gd name="T72" fmla="*/ 33 w 74"/>
                  <a:gd name="T73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1">
                    <a:moveTo>
                      <a:pt x="49" y="38"/>
                    </a:moveTo>
                    <a:cubicBezTo>
                      <a:pt x="48" y="37"/>
                      <a:pt x="46" y="37"/>
                      <a:pt x="45" y="36"/>
                    </a:cubicBezTo>
                    <a:cubicBezTo>
                      <a:pt x="45" y="36"/>
                      <a:pt x="45" y="36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8" y="32"/>
                      <a:pt x="51" y="29"/>
                      <a:pt x="51" y="24"/>
                    </a:cubicBezTo>
                    <a:cubicBezTo>
                      <a:pt x="52" y="18"/>
                      <a:pt x="52" y="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ubicBezTo>
                      <a:pt x="31" y="0"/>
                      <a:pt x="27" y="1"/>
                      <a:pt x="25" y="4"/>
                    </a:cubicBezTo>
                    <a:cubicBezTo>
                      <a:pt x="20" y="9"/>
                      <a:pt x="21" y="17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9"/>
                      <a:pt x="25" y="33"/>
                      <a:pt x="27" y="36"/>
                    </a:cubicBezTo>
                    <a:cubicBezTo>
                      <a:pt x="27" y="36"/>
                      <a:pt x="27" y="36"/>
                      <a:pt x="28" y="37"/>
                    </a:cubicBezTo>
                    <a:cubicBezTo>
                      <a:pt x="26" y="37"/>
                      <a:pt x="24" y="38"/>
                      <a:pt x="23" y="38"/>
                    </a:cubicBezTo>
                    <a:cubicBezTo>
                      <a:pt x="17" y="40"/>
                      <a:pt x="10" y="43"/>
                      <a:pt x="6" y="48"/>
                    </a:cubicBezTo>
                    <a:cubicBezTo>
                      <a:pt x="0" y="56"/>
                      <a:pt x="2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4" y="59"/>
                      <a:pt x="67" y="48"/>
                    </a:cubicBezTo>
                    <a:cubicBezTo>
                      <a:pt x="62" y="42"/>
                      <a:pt x="55" y="40"/>
                      <a:pt x="49" y="38"/>
                    </a:cubicBezTo>
                    <a:close/>
                    <a:moveTo>
                      <a:pt x="33" y="39"/>
                    </a:moveTo>
                    <a:cubicBezTo>
                      <a:pt x="35" y="37"/>
                      <a:pt x="33" y="35"/>
                      <a:pt x="31" y="32"/>
                    </a:cubicBezTo>
                    <a:cubicBezTo>
                      <a:pt x="29" y="30"/>
                      <a:pt x="27" y="27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17"/>
                      <a:pt x="26" y="11"/>
                      <a:pt x="29" y="8"/>
                    </a:cubicBezTo>
                    <a:cubicBezTo>
                      <a:pt x="30" y="6"/>
                      <a:pt x="33" y="5"/>
                      <a:pt x="36" y="5"/>
                    </a:cubicBezTo>
                    <a:cubicBezTo>
                      <a:pt x="40" y="5"/>
                      <a:pt x="42" y="6"/>
                      <a:pt x="44" y="8"/>
                    </a:cubicBezTo>
                    <a:cubicBezTo>
                      <a:pt x="47" y="11"/>
                      <a:pt x="46" y="18"/>
                      <a:pt x="46" y="24"/>
                    </a:cubicBezTo>
                    <a:cubicBezTo>
                      <a:pt x="45" y="27"/>
                      <a:pt x="43" y="30"/>
                      <a:pt x="41" y="32"/>
                    </a:cubicBezTo>
                    <a:cubicBezTo>
                      <a:pt x="39" y="34"/>
                      <a:pt x="38" y="36"/>
                      <a:pt x="39" y="38"/>
                    </a:cubicBezTo>
                    <a:cubicBezTo>
                      <a:pt x="41" y="41"/>
                      <a:pt x="44" y="42"/>
                      <a:pt x="48" y="43"/>
                    </a:cubicBezTo>
                    <a:cubicBezTo>
                      <a:pt x="53" y="45"/>
                      <a:pt x="59" y="47"/>
                      <a:pt x="62" y="52"/>
                    </a:cubicBezTo>
                    <a:cubicBezTo>
                      <a:pt x="66" y="57"/>
                      <a:pt x="66" y="63"/>
                      <a:pt x="66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2"/>
                      <a:pt x="8" y="56"/>
                      <a:pt x="11" y="51"/>
                    </a:cubicBezTo>
                    <a:cubicBezTo>
                      <a:pt x="14" y="47"/>
                      <a:pt x="20" y="45"/>
                      <a:pt x="25" y="44"/>
                    </a:cubicBezTo>
                    <a:cubicBezTo>
                      <a:pt x="29" y="42"/>
                      <a:pt x="32" y="41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id="{56E52BCF-A353-48A9-9726-37346E49A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4362450"/>
                <a:ext cx="157163" cy="212725"/>
              </a:xfrm>
              <a:custGeom>
                <a:avLst/>
                <a:gdLst>
                  <a:gd name="T0" fmla="*/ 8 w 41"/>
                  <a:gd name="T1" fmla="*/ 39 h 55"/>
                  <a:gd name="T2" fmla="*/ 19 w 41"/>
                  <a:gd name="T3" fmla="*/ 34 h 55"/>
                  <a:gd name="T4" fmla="*/ 26 w 41"/>
                  <a:gd name="T5" fmla="*/ 30 h 55"/>
                  <a:gd name="T6" fmla="*/ 24 w 41"/>
                  <a:gd name="T7" fmla="*/ 25 h 55"/>
                  <a:gd name="T8" fmla="*/ 20 w 41"/>
                  <a:gd name="T9" fmla="*/ 19 h 55"/>
                  <a:gd name="T10" fmla="*/ 20 w 41"/>
                  <a:gd name="T11" fmla="*/ 18 h 55"/>
                  <a:gd name="T12" fmla="*/ 22 w 41"/>
                  <a:gd name="T13" fmla="*/ 7 h 55"/>
                  <a:gd name="T14" fmla="*/ 27 w 41"/>
                  <a:gd name="T15" fmla="*/ 5 h 55"/>
                  <a:gd name="T16" fmla="*/ 33 w 41"/>
                  <a:gd name="T17" fmla="*/ 7 h 55"/>
                  <a:gd name="T18" fmla="*/ 35 w 41"/>
                  <a:gd name="T19" fmla="*/ 19 h 55"/>
                  <a:gd name="T20" fmla="*/ 31 w 41"/>
                  <a:gd name="T21" fmla="*/ 24 h 55"/>
                  <a:gd name="T22" fmla="*/ 30 w 41"/>
                  <a:gd name="T23" fmla="*/ 30 h 55"/>
                  <a:gd name="T24" fmla="*/ 35 w 41"/>
                  <a:gd name="T25" fmla="*/ 33 h 55"/>
                  <a:gd name="T26" fmla="*/ 35 w 41"/>
                  <a:gd name="T27" fmla="*/ 33 h 55"/>
                  <a:gd name="T28" fmla="*/ 36 w 41"/>
                  <a:gd name="T29" fmla="*/ 33 h 55"/>
                  <a:gd name="T30" fmla="*/ 39 w 41"/>
                  <a:gd name="T31" fmla="*/ 31 h 55"/>
                  <a:gd name="T32" fmla="*/ 41 w 41"/>
                  <a:gd name="T33" fmla="*/ 30 h 55"/>
                  <a:gd name="T34" fmla="*/ 38 w 41"/>
                  <a:gd name="T35" fmla="*/ 29 h 55"/>
                  <a:gd name="T36" fmla="*/ 34 w 41"/>
                  <a:gd name="T37" fmla="*/ 28 h 55"/>
                  <a:gd name="T38" fmla="*/ 35 w 41"/>
                  <a:gd name="T39" fmla="*/ 27 h 55"/>
                  <a:gd name="T40" fmla="*/ 39 w 41"/>
                  <a:gd name="T41" fmla="*/ 19 h 55"/>
                  <a:gd name="T42" fmla="*/ 36 w 41"/>
                  <a:gd name="T43" fmla="*/ 3 h 55"/>
                  <a:gd name="T44" fmla="*/ 27 w 41"/>
                  <a:gd name="T45" fmla="*/ 0 h 55"/>
                  <a:gd name="T46" fmla="*/ 18 w 41"/>
                  <a:gd name="T47" fmla="*/ 3 h 55"/>
                  <a:gd name="T48" fmla="*/ 16 w 41"/>
                  <a:gd name="T49" fmla="*/ 18 h 55"/>
                  <a:gd name="T50" fmla="*/ 16 w 41"/>
                  <a:gd name="T51" fmla="*/ 19 h 55"/>
                  <a:gd name="T52" fmla="*/ 20 w 41"/>
                  <a:gd name="T53" fmla="*/ 28 h 55"/>
                  <a:gd name="T54" fmla="*/ 20 w 41"/>
                  <a:gd name="T55" fmla="*/ 28 h 55"/>
                  <a:gd name="T56" fmla="*/ 21 w 41"/>
                  <a:gd name="T57" fmla="*/ 28 h 55"/>
                  <a:gd name="T58" fmla="*/ 17 w 41"/>
                  <a:gd name="T59" fmla="*/ 29 h 55"/>
                  <a:gd name="T60" fmla="*/ 5 w 41"/>
                  <a:gd name="T61" fmla="*/ 37 h 55"/>
                  <a:gd name="T62" fmla="*/ 1 w 41"/>
                  <a:gd name="T63" fmla="*/ 53 h 55"/>
                  <a:gd name="T64" fmla="*/ 1 w 41"/>
                  <a:gd name="T65" fmla="*/ 55 h 55"/>
                  <a:gd name="T66" fmla="*/ 22 w 41"/>
                  <a:gd name="T67" fmla="*/ 55 h 55"/>
                  <a:gd name="T68" fmla="*/ 22 w 41"/>
                  <a:gd name="T69" fmla="*/ 54 h 55"/>
                  <a:gd name="T70" fmla="*/ 22 w 41"/>
                  <a:gd name="T71" fmla="*/ 51 h 55"/>
                  <a:gd name="T72" fmla="*/ 23 w 41"/>
                  <a:gd name="T73" fmla="*/ 50 h 55"/>
                  <a:gd name="T74" fmla="*/ 6 w 41"/>
                  <a:gd name="T75" fmla="*/ 50 h 55"/>
                  <a:gd name="T76" fmla="*/ 8 w 41"/>
                  <a:gd name="T77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5">
                    <a:moveTo>
                      <a:pt x="8" y="39"/>
                    </a:moveTo>
                    <a:cubicBezTo>
                      <a:pt x="10" y="37"/>
                      <a:pt x="15" y="35"/>
                      <a:pt x="19" y="34"/>
                    </a:cubicBezTo>
                    <a:cubicBezTo>
                      <a:pt x="22" y="33"/>
                      <a:pt x="25" y="32"/>
                      <a:pt x="26" y="30"/>
                    </a:cubicBezTo>
                    <a:cubicBezTo>
                      <a:pt x="26" y="28"/>
                      <a:pt x="25" y="27"/>
                      <a:pt x="24" y="25"/>
                    </a:cubicBezTo>
                    <a:cubicBezTo>
                      <a:pt x="22" y="23"/>
                      <a:pt x="21" y="20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9"/>
                      <a:pt x="22" y="7"/>
                    </a:cubicBezTo>
                    <a:cubicBezTo>
                      <a:pt x="23" y="5"/>
                      <a:pt x="25" y="5"/>
                      <a:pt x="27" y="5"/>
                    </a:cubicBezTo>
                    <a:cubicBezTo>
                      <a:pt x="30" y="5"/>
                      <a:pt x="32" y="5"/>
                      <a:pt x="33" y="7"/>
                    </a:cubicBezTo>
                    <a:cubicBezTo>
                      <a:pt x="35" y="9"/>
                      <a:pt x="35" y="14"/>
                      <a:pt x="35" y="19"/>
                    </a:cubicBezTo>
                    <a:cubicBezTo>
                      <a:pt x="34" y="21"/>
                      <a:pt x="33" y="23"/>
                      <a:pt x="31" y="24"/>
                    </a:cubicBezTo>
                    <a:cubicBezTo>
                      <a:pt x="30" y="26"/>
                      <a:pt x="28" y="28"/>
                      <a:pt x="30" y="30"/>
                    </a:cubicBezTo>
                    <a:cubicBezTo>
                      <a:pt x="31" y="31"/>
                      <a:pt x="33" y="32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7" y="32"/>
                      <a:pt x="38" y="32"/>
                      <a:pt x="39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7" y="29"/>
                      <a:pt x="35" y="28"/>
                      <a:pt x="34" y="28"/>
                    </a:cubicBezTo>
                    <a:cubicBezTo>
                      <a:pt x="35" y="28"/>
                      <a:pt x="35" y="27"/>
                      <a:pt x="35" y="27"/>
                    </a:cubicBezTo>
                    <a:cubicBezTo>
                      <a:pt x="37" y="25"/>
                      <a:pt x="39" y="22"/>
                      <a:pt x="39" y="19"/>
                    </a:cubicBezTo>
                    <a:cubicBezTo>
                      <a:pt x="40" y="14"/>
                      <a:pt x="40" y="7"/>
                      <a:pt x="36" y="3"/>
                    </a:cubicBezTo>
                    <a:cubicBezTo>
                      <a:pt x="34" y="1"/>
                      <a:pt x="31" y="0"/>
                      <a:pt x="27" y="0"/>
                    </a:cubicBezTo>
                    <a:cubicBezTo>
                      <a:pt x="23" y="0"/>
                      <a:pt x="20" y="1"/>
                      <a:pt x="18" y="3"/>
                    </a:cubicBezTo>
                    <a:cubicBezTo>
                      <a:pt x="15" y="7"/>
                      <a:pt x="15" y="13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2"/>
                      <a:pt x="18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0" y="28"/>
                      <a:pt x="18" y="29"/>
                      <a:pt x="17" y="29"/>
                    </a:cubicBezTo>
                    <a:cubicBezTo>
                      <a:pt x="13" y="31"/>
                      <a:pt x="7" y="33"/>
                      <a:pt x="5" y="37"/>
                    </a:cubicBezTo>
                    <a:cubicBezTo>
                      <a:pt x="0" y="43"/>
                      <a:pt x="1" y="52"/>
                      <a:pt x="1" y="53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2"/>
                      <a:pt x="22" y="5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48"/>
                      <a:pt x="6" y="43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076A5DE9-2126-453A-ABF5-C1C0A1B61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4362450"/>
                <a:ext cx="155575" cy="209550"/>
              </a:xfrm>
              <a:custGeom>
                <a:avLst/>
                <a:gdLst>
                  <a:gd name="T0" fmla="*/ 37 w 41"/>
                  <a:gd name="T1" fmla="*/ 36 h 54"/>
                  <a:gd name="T2" fmla="*/ 24 w 41"/>
                  <a:gd name="T3" fmla="*/ 29 h 54"/>
                  <a:gd name="T4" fmla="*/ 21 w 41"/>
                  <a:gd name="T5" fmla="*/ 28 h 54"/>
                  <a:gd name="T6" fmla="*/ 21 w 41"/>
                  <a:gd name="T7" fmla="*/ 27 h 54"/>
                  <a:gd name="T8" fmla="*/ 21 w 41"/>
                  <a:gd name="T9" fmla="*/ 27 h 54"/>
                  <a:gd name="T10" fmla="*/ 25 w 41"/>
                  <a:gd name="T11" fmla="*/ 19 h 54"/>
                  <a:gd name="T12" fmla="*/ 25 w 41"/>
                  <a:gd name="T13" fmla="*/ 18 h 54"/>
                  <a:gd name="T14" fmla="*/ 23 w 41"/>
                  <a:gd name="T15" fmla="*/ 3 h 54"/>
                  <a:gd name="T16" fmla="*/ 14 w 41"/>
                  <a:gd name="T17" fmla="*/ 0 h 54"/>
                  <a:gd name="T18" fmla="*/ 5 w 41"/>
                  <a:gd name="T19" fmla="*/ 3 h 54"/>
                  <a:gd name="T20" fmla="*/ 2 w 41"/>
                  <a:gd name="T21" fmla="*/ 19 h 54"/>
                  <a:gd name="T22" fmla="*/ 6 w 41"/>
                  <a:gd name="T23" fmla="*/ 27 h 54"/>
                  <a:gd name="T24" fmla="*/ 7 w 41"/>
                  <a:gd name="T25" fmla="*/ 28 h 54"/>
                  <a:gd name="T26" fmla="*/ 3 w 41"/>
                  <a:gd name="T27" fmla="*/ 29 h 54"/>
                  <a:gd name="T28" fmla="*/ 0 w 41"/>
                  <a:gd name="T29" fmla="*/ 30 h 54"/>
                  <a:gd name="T30" fmla="*/ 2 w 41"/>
                  <a:gd name="T31" fmla="*/ 31 h 54"/>
                  <a:gd name="T32" fmla="*/ 5 w 41"/>
                  <a:gd name="T33" fmla="*/ 33 h 54"/>
                  <a:gd name="T34" fmla="*/ 6 w 41"/>
                  <a:gd name="T35" fmla="*/ 33 h 54"/>
                  <a:gd name="T36" fmla="*/ 6 w 41"/>
                  <a:gd name="T37" fmla="*/ 33 h 54"/>
                  <a:gd name="T38" fmla="*/ 11 w 41"/>
                  <a:gd name="T39" fmla="*/ 29 h 54"/>
                  <a:gd name="T40" fmla="*/ 10 w 41"/>
                  <a:gd name="T41" fmla="*/ 24 h 54"/>
                  <a:gd name="T42" fmla="*/ 7 w 41"/>
                  <a:gd name="T43" fmla="*/ 18 h 54"/>
                  <a:gd name="T44" fmla="*/ 8 w 41"/>
                  <a:gd name="T45" fmla="*/ 6 h 54"/>
                  <a:gd name="T46" fmla="*/ 14 w 41"/>
                  <a:gd name="T47" fmla="*/ 4 h 54"/>
                  <a:gd name="T48" fmla="*/ 19 w 41"/>
                  <a:gd name="T49" fmla="*/ 6 h 54"/>
                  <a:gd name="T50" fmla="*/ 21 w 41"/>
                  <a:gd name="T51" fmla="*/ 18 h 54"/>
                  <a:gd name="T52" fmla="*/ 21 w 41"/>
                  <a:gd name="T53" fmla="*/ 18 h 54"/>
                  <a:gd name="T54" fmla="*/ 17 w 41"/>
                  <a:gd name="T55" fmla="*/ 24 h 54"/>
                  <a:gd name="T56" fmla="*/ 16 w 41"/>
                  <a:gd name="T57" fmla="*/ 30 h 54"/>
                  <a:gd name="T58" fmla="*/ 22 w 41"/>
                  <a:gd name="T59" fmla="*/ 33 h 54"/>
                  <a:gd name="T60" fmla="*/ 33 w 41"/>
                  <a:gd name="T61" fmla="*/ 39 h 54"/>
                  <a:gd name="T62" fmla="*/ 35 w 41"/>
                  <a:gd name="T63" fmla="*/ 50 h 54"/>
                  <a:gd name="T64" fmla="*/ 18 w 41"/>
                  <a:gd name="T65" fmla="*/ 50 h 54"/>
                  <a:gd name="T66" fmla="*/ 19 w 41"/>
                  <a:gd name="T67" fmla="*/ 51 h 54"/>
                  <a:gd name="T68" fmla="*/ 19 w 41"/>
                  <a:gd name="T69" fmla="*/ 54 h 54"/>
                  <a:gd name="T70" fmla="*/ 19 w 41"/>
                  <a:gd name="T71" fmla="*/ 54 h 54"/>
                  <a:gd name="T72" fmla="*/ 40 w 41"/>
                  <a:gd name="T73" fmla="*/ 54 h 54"/>
                  <a:gd name="T74" fmla="*/ 40 w 41"/>
                  <a:gd name="T75" fmla="*/ 52 h 54"/>
                  <a:gd name="T76" fmla="*/ 37 w 41"/>
                  <a:gd name="T7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37" y="36"/>
                    </a:moveTo>
                    <a:cubicBezTo>
                      <a:pt x="34" y="32"/>
                      <a:pt x="28" y="31"/>
                      <a:pt x="24" y="29"/>
                    </a:cubicBezTo>
                    <a:cubicBezTo>
                      <a:pt x="23" y="29"/>
                      <a:pt x="22" y="28"/>
                      <a:pt x="21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5"/>
                      <a:pt x="25" y="22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3"/>
                      <a:pt x="26" y="7"/>
                      <a:pt x="23" y="3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5" y="3"/>
                    </a:cubicBezTo>
                    <a:cubicBezTo>
                      <a:pt x="1" y="7"/>
                      <a:pt x="1" y="14"/>
                      <a:pt x="2" y="19"/>
                    </a:cubicBezTo>
                    <a:cubicBezTo>
                      <a:pt x="2" y="22"/>
                      <a:pt x="4" y="25"/>
                      <a:pt x="6" y="27"/>
                    </a:cubicBezTo>
                    <a:cubicBezTo>
                      <a:pt x="6" y="27"/>
                      <a:pt x="6" y="27"/>
                      <a:pt x="7" y="28"/>
                    </a:cubicBezTo>
                    <a:cubicBezTo>
                      <a:pt x="6" y="28"/>
                      <a:pt x="5" y="28"/>
                      <a:pt x="3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2"/>
                      <a:pt x="5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32"/>
                      <a:pt x="10" y="31"/>
                      <a:pt x="11" y="29"/>
                    </a:cubicBezTo>
                    <a:cubicBezTo>
                      <a:pt x="13" y="28"/>
                      <a:pt x="11" y="26"/>
                      <a:pt x="10" y="24"/>
                    </a:cubicBezTo>
                    <a:cubicBezTo>
                      <a:pt x="8" y="22"/>
                      <a:pt x="7" y="20"/>
                      <a:pt x="7" y="18"/>
                    </a:cubicBezTo>
                    <a:cubicBezTo>
                      <a:pt x="6" y="14"/>
                      <a:pt x="6" y="9"/>
                      <a:pt x="8" y="6"/>
                    </a:cubicBezTo>
                    <a:cubicBezTo>
                      <a:pt x="9" y="5"/>
                      <a:pt x="11" y="4"/>
                      <a:pt x="14" y="4"/>
                    </a:cubicBezTo>
                    <a:cubicBezTo>
                      <a:pt x="16" y="4"/>
                      <a:pt x="18" y="5"/>
                      <a:pt x="19" y="6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0"/>
                      <a:pt x="19" y="23"/>
                      <a:pt x="17" y="24"/>
                    </a:cubicBezTo>
                    <a:cubicBezTo>
                      <a:pt x="16" y="27"/>
                      <a:pt x="15" y="28"/>
                      <a:pt x="16" y="30"/>
                    </a:cubicBezTo>
                    <a:cubicBezTo>
                      <a:pt x="17" y="31"/>
                      <a:pt x="19" y="32"/>
                      <a:pt x="22" y="33"/>
                    </a:cubicBezTo>
                    <a:cubicBezTo>
                      <a:pt x="26" y="35"/>
                      <a:pt x="31" y="36"/>
                      <a:pt x="33" y="39"/>
                    </a:cubicBezTo>
                    <a:cubicBezTo>
                      <a:pt x="35" y="42"/>
                      <a:pt x="36" y="47"/>
                      <a:pt x="35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3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2"/>
                      <a:pt x="41" y="43"/>
                      <a:pt x="3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7" name="Grupa 66">
              <a:extLst>
                <a:ext uri="{FF2B5EF4-FFF2-40B4-BE49-F238E27FC236}">
                  <a16:creationId xmlns:a16="http://schemas.microsoft.com/office/drawing/2014/main" id="{01450FA3-21F8-47F6-9FBA-619770F77B3D}"/>
                </a:ext>
              </a:extLst>
            </p:cNvPr>
            <p:cNvGrpSpPr/>
            <p:nvPr/>
          </p:nvGrpSpPr>
          <p:grpSpPr>
            <a:xfrm>
              <a:off x="4165070" y="4238625"/>
              <a:ext cx="366780" cy="324348"/>
              <a:chOff x="2012585" y="8288218"/>
              <a:chExt cx="399548" cy="353327"/>
            </a:xfrm>
            <a:solidFill>
              <a:schemeClr val="tx2"/>
            </a:solidFill>
          </p:grpSpPr>
          <p:pic>
            <p:nvPicPr>
              <p:cNvPr id="68" name="Grafika 67" descr="Monety">
                <a:extLst>
                  <a:ext uri="{FF2B5EF4-FFF2-40B4-BE49-F238E27FC236}">
                    <a16:creationId xmlns:a16="http://schemas.microsoft.com/office/drawing/2014/main" id="{45DC84DC-5941-4675-BA0B-1CC8D683A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12585" y="8383343"/>
                <a:ext cx="199774" cy="199773"/>
              </a:xfrm>
              <a:prstGeom prst="rect">
                <a:avLst/>
              </a:prstGeom>
            </p:spPr>
          </p:pic>
          <p:pic>
            <p:nvPicPr>
              <p:cNvPr id="69" name="Grafika 68" descr="Monety">
                <a:extLst>
                  <a:ext uri="{FF2B5EF4-FFF2-40B4-BE49-F238E27FC236}">
                    <a16:creationId xmlns:a16="http://schemas.microsoft.com/office/drawing/2014/main" id="{E6D5869E-686D-401E-81AA-3CE815CB3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163358" y="8288218"/>
                <a:ext cx="199774" cy="199773"/>
              </a:xfrm>
              <a:prstGeom prst="rect">
                <a:avLst/>
              </a:prstGeom>
            </p:spPr>
          </p:pic>
          <p:pic>
            <p:nvPicPr>
              <p:cNvPr id="70" name="Grafika 69" descr="Monety">
                <a:extLst>
                  <a:ext uri="{FF2B5EF4-FFF2-40B4-BE49-F238E27FC236}">
                    <a16:creationId xmlns:a16="http://schemas.microsoft.com/office/drawing/2014/main" id="{B74E6C3D-81B3-4548-BF6B-4BE4CEEA6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212359" y="8441772"/>
                <a:ext cx="199774" cy="199773"/>
              </a:xfrm>
              <a:prstGeom prst="rect">
                <a:avLst/>
              </a:prstGeom>
            </p:spPr>
          </p:pic>
        </p:grpSp>
        <p:grpSp>
          <p:nvGrpSpPr>
            <p:cNvPr id="104" name="Grafika 102">
              <a:extLst>
                <a:ext uri="{FF2B5EF4-FFF2-40B4-BE49-F238E27FC236}">
                  <a16:creationId xmlns:a16="http://schemas.microsoft.com/office/drawing/2014/main" id="{43C99CE9-E65F-4DC7-9F01-0FBED80B3A55}"/>
                </a:ext>
              </a:extLst>
            </p:cNvPr>
            <p:cNvGrpSpPr/>
            <p:nvPr/>
          </p:nvGrpSpPr>
          <p:grpSpPr>
            <a:xfrm>
              <a:off x="4232308" y="1727624"/>
              <a:ext cx="242036" cy="282980"/>
              <a:chOff x="3163442" y="0"/>
              <a:chExt cx="5863696" cy="6855659"/>
            </a:xfrm>
            <a:solidFill>
              <a:schemeClr val="tx2"/>
            </a:solidFill>
          </p:grpSpPr>
          <p:sp>
            <p:nvSpPr>
              <p:cNvPr id="105" name="Dowolny kształt: kształt 104">
                <a:extLst>
                  <a:ext uri="{FF2B5EF4-FFF2-40B4-BE49-F238E27FC236}">
                    <a16:creationId xmlns:a16="http://schemas.microsoft.com/office/drawing/2014/main" id="{1CD605A7-2FC5-4928-B40D-E1189A46AB8C}"/>
                  </a:ext>
                </a:extLst>
              </p:cNvPr>
              <p:cNvSpPr/>
              <p:nvPr/>
            </p:nvSpPr>
            <p:spPr>
              <a:xfrm>
                <a:off x="4532772" y="0"/>
                <a:ext cx="3166949" cy="3705305"/>
              </a:xfrm>
              <a:custGeom>
                <a:avLst/>
                <a:gdLst>
                  <a:gd name="connsiteX0" fmla="*/ 251980 w 3166949"/>
                  <a:gd name="connsiteY0" fmla="*/ 2176405 h 3705305"/>
                  <a:gd name="connsiteX1" fmla="*/ 269001 w 3166949"/>
                  <a:gd name="connsiteY1" fmla="*/ 2174632 h 3705305"/>
                  <a:gd name="connsiteX2" fmla="*/ 412473 w 3166949"/>
                  <a:gd name="connsiteY2" fmla="*/ 2705896 h 3705305"/>
                  <a:gd name="connsiteX3" fmla="*/ 1573014 w 3166949"/>
                  <a:gd name="connsiteY3" fmla="*/ 3705306 h 3705305"/>
                  <a:gd name="connsiteX4" fmla="*/ 2877807 w 3166949"/>
                  <a:gd name="connsiteY4" fmla="*/ 2170164 h 3705305"/>
                  <a:gd name="connsiteX5" fmla="*/ 2914969 w 3166949"/>
                  <a:gd name="connsiteY5" fmla="*/ 2176405 h 3705305"/>
                  <a:gd name="connsiteX6" fmla="*/ 3166949 w 3166949"/>
                  <a:gd name="connsiteY6" fmla="*/ 1659750 h 3705305"/>
                  <a:gd name="connsiteX7" fmla="*/ 2952770 w 3166949"/>
                  <a:gd name="connsiteY7" fmla="*/ 1149548 h 3705305"/>
                  <a:gd name="connsiteX8" fmla="*/ 1573085 w 3166949"/>
                  <a:gd name="connsiteY8" fmla="*/ 0 h 3705305"/>
                  <a:gd name="connsiteX9" fmla="*/ 192052 w 3166949"/>
                  <a:gd name="connsiteY9" fmla="*/ 1158413 h 3705305"/>
                  <a:gd name="connsiteX10" fmla="*/ 0 w 3166949"/>
                  <a:gd name="connsiteY10" fmla="*/ 1659750 h 3705305"/>
                  <a:gd name="connsiteX11" fmla="*/ 251980 w 3166949"/>
                  <a:gd name="connsiteY11" fmla="*/ 2176405 h 3705305"/>
                  <a:gd name="connsiteX12" fmla="*/ 1573085 w 3166949"/>
                  <a:gd name="connsiteY12" fmla="*/ 352829 h 3705305"/>
                  <a:gd name="connsiteX13" fmla="*/ 2609445 w 3166949"/>
                  <a:gd name="connsiteY13" fmla="*/ 1298197 h 3705305"/>
                  <a:gd name="connsiteX14" fmla="*/ 1573085 w 3166949"/>
                  <a:gd name="connsiteY14" fmla="*/ 3352477 h 3705305"/>
                  <a:gd name="connsiteX15" fmla="*/ 744309 w 3166949"/>
                  <a:gd name="connsiteY15" fmla="*/ 2585828 h 3705305"/>
                  <a:gd name="connsiteX16" fmla="*/ 536725 w 3166949"/>
                  <a:gd name="connsiteY16" fmla="*/ 1298197 h 3705305"/>
                  <a:gd name="connsiteX17" fmla="*/ 1573085 w 3166949"/>
                  <a:gd name="connsiteY17" fmla="*/ 352829 h 3705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66949" h="3705305">
                    <a:moveTo>
                      <a:pt x="251980" y="2176405"/>
                    </a:moveTo>
                    <a:cubicBezTo>
                      <a:pt x="257725" y="2176405"/>
                      <a:pt x="263327" y="2175412"/>
                      <a:pt x="269001" y="2174632"/>
                    </a:cubicBezTo>
                    <a:cubicBezTo>
                      <a:pt x="302334" y="2347252"/>
                      <a:pt x="348432" y="2528950"/>
                      <a:pt x="412473" y="2705896"/>
                    </a:cubicBezTo>
                    <a:cubicBezTo>
                      <a:pt x="711331" y="3531906"/>
                      <a:pt x="1208554" y="3705306"/>
                      <a:pt x="1573014" y="3705306"/>
                    </a:cubicBezTo>
                    <a:cubicBezTo>
                      <a:pt x="2355053" y="3705306"/>
                      <a:pt x="2728094" y="2935891"/>
                      <a:pt x="2877807" y="2170164"/>
                    </a:cubicBezTo>
                    <a:cubicBezTo>
                      <a:pt x="2889935" y="2173851"/>
                      <a:pt x="2902275" y="2176405"/>
                      <a:pt x="2914969" y="2176405"/>
                    </a:cubicBezTo>
                    <a:cubicBezTo>
                      <a:pt x="3054115" y="2176405"/>
                      <a:pt x="3166949" y="1945062"/>
                      <a:pt x="3166949" y="1659750"/>
                    </a:cubicBezTo>
                    <a:cubicBezTo>
                      <a:pt x="3166949" y="1400890"/>
                      <a:pt x="3073973" y="1187065"/>
                      <a:pt x="2952770" y="1149548"/>
                    </a:cubicBezTo>
                    <a:cubicBezTo>
                      <a:pt x="2873694" y="503535"/>
                      <a:pt x="2285267" y="0"/>
                      <a:pt x="1573085" y="0"/>
                    </a:cubicBezTo>
                    <a:cubicBezTo>
                      <a:pt x="857640" y="0"/>
                      <a:pt x="266944" y="508074"/>
                      <a:pt x="192052" y="1158413"/>
                    </a:cubicBezTo>
                    <a:cubicBezTo>
                      <a:pt x="81842" y="1213660"/>
                      <a:pt x="0" y="1416847"/>
                      <a:pt x="0" y="1659750"/>
                    </a:cubicBezTo>
                    <a:cubicBezTo>
                      <a:pt x="0" y="1945062"/>
                      <a:pt x="112834" y="2176405"/>
                      <a:pt x="251980" y="2176405"/>
                    </a:cubicBezTo>
                    <a:close/>
                    <a:moveTo>
                      <a:pt x="1573085" y="352829"/>
                    </a:moveTo>
                    <a:cubicBezTo>
                      <a:pt x="2144561" y="352829"/>
                      <a:pt x="2609445" y="776933"/>
                      <a:pt x="2609445" y="1298197"/>
                    </a:cubicBezTo>
                    <a:cubicBezTo>
                      <a:pt x="2609445" y="2008749"/>
                      <a:pt x="2392853" y="3352477"/>
                      <a:pt x="1573085" y="3352477"/>
                    </a:cubicBezTo>
                    <a:cubicBezTo>
                      <a:pt x="1207207" y="3352477"/>
                      <a:pt x="928348" y="3094540"/>
                      <a:pt x="744309" y="2585828"/>
                    </a:cubicBezTo>
                    <a:cubicBezTo>
                      <a:pt x="591263" y="2162859"/>
                      <a:pt x="536725" y="1643367"/>
                      <a:pt x="536725" y="1298197"/>
                    </a:cubicBezTo>
                    <a:cubicBezTo>
                      <a:pt x="536725" y="776933"/>
                      <a:pt x="1001608" y="352829"/>
                      <a:pt x="1573085" y="352829"/>
                    </a:cubicBezTo>
                    <a:close/>
                  </a:path>
                </a:pathLst>
              </a:custGeom>
              <a:grpFill/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6" name="Dowolny kształt: kształt 105">
                <a:extLst>
                  <a:ext uri="{FF2B5EF4-FFF2-40B4-BE49-F238E27FC236}">
                    <a16:creationId xmlns:a16="http://schemas.microsoft.com/office/drawing/2014/main" id="{D40E17F0-5F20-48EA-BBD0-52F15EDF513B}"/>
                  </a:ext>
                </a:extLst>
              </p:cNvPr>
              <p:cNvSpPr/>
              <p:nvPr/>
            </p:nvSpPr>
            <p:spPr>
              <a:xfrm>
                <a:off x="3163442" y="3843387"/>
                <a:ext cx="5863696" cy="3012271"/>
              </a:xfrm>
              <a:custGeom>
                <a:avLst/>
                <a:gdLst>
                  <a:gd name="connsiteX0" fmla="*/ 5665262 w 5863696"/>
                  <a:gd name="connsiteY0" fmla="*/ 713814 h 3012271"/>
                  <a:gd name="connsiteX1" fmla="*/ 3284677 w 5863696"/>
                  <a:gd name="connsiteY1" fmla="*/ 2695 h 3012271"/>
                  <a:gd name="connsiteX2" fmla="*/ 3284677 w 5863696"/>
                  <a:gd name="connsiteY2" fmla="*/ 317085 h 3012271"/>
                  <a:gd name="connsiteX3" fmla="*/ 3189218 w 5863696"/>
                  <a:gd name="connsiteY3" fmla="*/ 507223 h 3012271"/>
                  <a:gd name="connsiteX4" fmla="*/ 3462191 w 5863696"/>
                  <a:gd name="connsiteY4" fmla="*/ 1983146 h 3012271"/>
                  <a:gd name="connsiteX5" fmla="*/ 2930146 w 5863696"/>
                  <a:gd name="connsiteY5" fmla="*/ 2561786 h 3012271"/>
                  <a:gd name="connsiteX6" fmla="*/ 2398102 w 5863696"/>
                  <a:gd name="connsiteY6" fmla="*/ 1983146 h 3012271"/>
                  <a:gd name="connsiteX7" fmla="*/ 2671074 w 5863696"/>
                  <a:gd name="connsiteY7" fmla="*/ 507223 h 3012271"/>
                  <a:gd name="connsiteX8" fmla="*/ 2612636 w 5863696"/>
                  <a:gd name="connsiteY8" fmla="*/ 341623 h 3012271"/>
                  <a:gd name="connsiteX9" fmla="*/ 2612636 w 5863696"/>
                  <a:gd name="connsiteY9" fmla="*/ 0 h 3012271"/>
                  <a:gd name="connsiteX10" fmla="*/ 198435 w 5863696"/>
                  <a:gd name="connsiteY10" fmla="*/ 713814 h 3012271"/>
                  <a:gd name="connsiteX11" fmla="*/ 0 w 5863696"/>
                  <a:gd name="connsiteY11" fmla="*/ 1046430 h 3012271"/>
                  <a:gd name="connsiteX12" fmla="*/ 0 w 5863696"/>
                  <a:gd name="connsiteY12" fmla="*/ 2457746 h 3012271"/>
                  <a:gd name="connsiteX13" fmla="*/ 378006 w 5863696"/>
                  <a:gd name="connsiteY13" fmla="*/ 2835751 h 3012271"/>
                  <a:gd name="connsiteX14" fmla="*/ 1950594 w 5863696"/>
                  <a:gd name="connsiteY14" fmla="*/ 2835751 h 3012271"/>
                  <a:gd name="connsiteX15" fmla="*/ 1833292 w 5863696"/>
                  <a:gd name="connsiteY15" fmla="*/ 2457746 h 3012271"/>
                  <a:gd name="connsiteX16" fmla="*/ 378006 w 5863696"/>
                  <a:gd name="connsiteY16" fmla="*/ 2457746 h 3012271"/>
                  <a:gd name="connsiteX17" fmla="*/ 378006 w 5863696"/>
                  <a:gd name="connsiteY17" fmla="*/ 1046430 h 3012271"/>
                  <a:gd name="connsiteX18" fmla="*/ 2333422 w 5863696"/>
                  <a:gd name="connsiteY18" fmla="*/ 410629 h 3012271"/>
                  <a:gd name="connsiteX19" fmla="*/ 2324061 w 5863696"/>
                  <a:gd name="connsiteY19" fmla="*/ 443110 h 3012271"/>
                  <a:gd name="connsiteX20" fmla="*/ 2035060 w 5863696"/>
                  <a:gd name="connsiteY20" fmla="*/ 2005628 h 3012271"/>
                  <a:gd name="connsiteX21" fmla="*/ 2034564 w 5863696"/>
                  <a:gd name="connsiteY21" fmla="*/ 2009245 h 3012271"/>
                  <a:gd name="connsiteX22" fmla="*/ 2033287 w 5863696"/>
                  <a:gd name="connsiteY22" fmla="*/ 2018749 h 3012271"/>
                  <a:gd name="connsiteX23" fmla="*/ 2032507 w 5863696"/>
                  <a:gd name="connsiteY23" fmla="*/ 2027046 h 3012271"/>
                  <a:gd name="connsiteX24" fmla="*/ 2032223 w 5863696"/>
                  <a:gd name="connsiteY24" fmla="*/ 2035344 h 3012271"/>
                  <a:gd name="connsiteX25" fmla="*/ 2032294 w 5863696"/>
                  <a:gd name="connsiteY25" fmla="*/ 2044705 h 3012271"/>
                  <a:gd name="connsiteX26" fmla="*/ 2032791 w 5863696"/>
                  <a:gd name="connsiteY26" fmla="*/ 2052081 h 3012271"/>
                  <a:gd name="connsiteX27" fmla="*/ 2033784 w 5863696"/>
                  <a:gd name="connsiteY27" fmla="*/ 2061797 h 3012271"/>
                  <a:gd name="connsiteX28" fmla="*/ 2035060 w 5863696"/>
                  <a:gd name="connsiteY28" fmla="*/ 2069173 h 3012271"/>
                  <a:gd name="connsiteX29" fmla="*/ 2036904 w 5863696"/>
                  <a:gd name="connsiteY29" fmla="*/ 2078392 h 3012271"/>
                  <a:gd name="connsiteX30" fmla="*/ 2039103 w 5863696"/>
                  <a:gd name="connsiteY30" fmla="*/ 2086478 h 3012271"/>
                  <a:gd name="connsiteX31" fmla="*/ 2041514 w 5863696"/>
                  <a:gd name="connsiteY31" fmla="*/ 2094563 h 3012271"/>
                  <a:gd name="connsiteX32" fmla="*/ 2044776 w 5863696"/>
                  <a:gd name="connsiteY32" fmla="*/ 2103215 h 3012271"/>
                  <a:gd name="connsiteX33" fmla="*/ 2047684 w 5863696"/>
                  <a:gd name="connsiteY33" fmla="*/ 2110236 h 3012271"/>
                  <a:gd name="connsiteX34" fmla="*/ 2051939 w 5863696"/>
                  <a:gd name="connsiteY34" fmla="*/ 2118817 h 3012271"/>
                  <a:gd name="connsiteX35" fmla="*/ 2055556 w 5863696"/>
                  <a:gd name="connsiteY35" fmla="*/ 2125555 h 3012271"/>
                  <a:gd name="connsiteX36" fmla="*/ 2060379 w 5863696"/>
                  <a:gd name="connsiteY36" fmla="*/ 2133356 h 3012271"/>
                  <a:gd name="connsiteX37" fmla="*/ 2065059 w 5863696"/>
                  <a:gd name="connsiteY37" fmla="*/ 2140377 h 3012271"/>
                  <a:gd name="connsiteX38" fmla="*/ 2070095 w 5863696"/>
                  <a:gd name="connsiteY38" fmla="*/ 2146972 h 3012271"/>
                  <a:gd name="connsiteX39" fmla="*/ 2076265 w 5863696"/>
                  <a:gd name="connsiteY39" fmla="*/ 2154419 h 3012271"/>
                  <a:gd name="connsiteX40" fmla="*/ 2078534 w 5863696"/>
                  <a:gd name="connsiteY40" fmla="*/ 2157185 h 3012271"/>
                  <a:gd name="connsiteX41" fmla="*/ 2748661 w 5863696"/>
                  <a:gd name="connsiteY41" fmla="*/ 2886034 h 3012271"/>
                  <a:gd name="connsiteX42" fmla="*/ 2798163 w 5863696"/>
                  <a:gd name="connsiteY42" fmla="*/ 2965748 h 3012271"/>
                  <a:gd name="connsiteX43" fmla="*/ 2917523 w 5863696"/>
                  <a:gd name="connsiteY43" fmla="*/ 3012272 h 3012271"/>
                  <a:gd name="connsiteX44" fmla="*/ 2929863 w 5863696"/>
                  <a:gd name="connsiteY44" fmla="*/ 3011634 h 3012271"/>
                  <a:gd name="connsiteX45" fmla="*/ 2942203 w 5863696"/>
                  <a:gd name="connsiteY45" fmla="*/ 3012272 h 3012271"/>
                  <a:gd name="connsiteX46" fmla="*/ 3061562 w 5863696"/>
                  <a:gd name="connsiteY46" fmla="*/ 2965748 h 3012271"/>
                  <a:gd name="connsiteX47" fmla="*/ 3111064 w 5863696"/>
                  <a:gd name="connsiteY47" fmla="*/ 2886034 h 3012271"/>
                  <a:gd name="connsiteX48" fmla="*/ 3781191 w 5863696"/>
                  <a:gd name="connsiteY48" fmla="*/ 2157185 h 3012271"/>
                  <a:gd name="connsiteX49" fmla="*/ 3783460 w 5863696"/>
                  <a:gd name="connsiteY49" fmla="*/ 2154419 h 3012271"/>
                  <a:gd name="connsiteX50" fmla="*/ 3789630 w 5863696"/>
                  <a:gd name="connsiteY50" fmla="*/ 2146972 h 3012271"/>
                  <a:gd name="connsiteX51" fmla="*/ 3794666 w 5863696"/>
                  <a:gd name="connsiteY51" fmla="*/ 2140377 h 3012271"/>
                  <a:gd name="connsiteX52" fmla="*/ 3799346 w 5863696"/>
                  <a:gd name="connsiteY52" fmla="*/ 2133356 h 3012271"/>
                  <a:gd name="connsiteX53" fmla="*/ 3804169 w 5863696"/>
                  <a:gd name="connsiteY53" fmla="*/ 2125555 h 3012271"/>
                  <a:gd name="connsiteX54" fmla="*/ 3807786 w 5863696"/>
                  <a:gd name="connsiteY54" fmla="*/ 2118817 h 3012271"/>
                  <a:gd name="connsiteX55" fmla="*/ 3812041 w 5863696"/>
                  <a:gd name="connsiteY55" fmla="*/ 2110236 h 3012271"/>
                  <a:gd name="connsiteX56" fmla="*/ 3814949 w 5863696"/>
                  <a:gd name="connsiteY56" fmla="*/ 2103215 h 3012271"/>
                  <a:gd name="connsiteX57" fmla="*/ 3818211 w 5863696"/>
                  <a:gd name="connsiteY57" fmla="*/ 2094563 h 3012271"/>
                  <a:gd name="connsiteX58" fmla="*/ 3820693 w 5863696"/>
                  <a:gd name="connsiteY58" fmla="*/ 2086478 h 3012271"/>
                  <a:gd name="connsiteX59" fmla="*/ 3822892 w 5863696"/>
                  <a:gd name="connsiteY59" fmla="*/ 2078392 h 3012271"/>
                  <a:gd name="connsiteX60" fmla="*/ 3824736 w 5863696"/>
                  <a:gd name="connsiteY60" fmla="*/ 2069173 h 3012271"/>
                  <a:gd name="connsiteX61" fmla="*/ 3826012 w 5863696"/>
                  <a:gd name="connsiteY61" fmla="*/ 2061797 h 3012271"/>
                  <a:gd name="connsiteX62" fmla="*/ 3827005 w 5863696"/>
                  <a:gd name="connsiteY62" fmla="*/ 2052081 h 3012271"/>
                  <a:gd name="connsiteX63" fmla="*/ 3827502 w 5863696"/>
                  <a:gd name="connsiteY63" fmla="*/ 2044705 h 3012271"/>
                  <a:gd name="connsiteX64" fmla="*/ 3827573 w 5863696"/>
                  <a:gd name="connsiteY64" fmla="*/ 2035344 h 3012271"/>
                  <a:gd name="connsiteX65" fmla="*/ 3827289 w 5863696"/>
                  <a:gd name="connsiteY65" fmla="*/ 2027046 h 3012271"/>
                  <a:gd name="connsiteX66" fmla="*/ 3826509 w 5863696"/>
                  <a:gd name="connsiteY66" fmla="*/ 2018749 h 3012271"/>
                  <a:gd name="connsiteX67" fmla="*/ 3825232 w 5863696"/>
                  <a:gd name="connsiteY67" fmla="*/ 2009245 h 3012271"/>
                  <a:gd name="connsiteX68" fmla="*/ 3824736 w 5863696"/>
                  <a:gd name="connsiteY68" fmla="*/ 2005628 h 3012271"/>
                  <a:gd name="connsiteX69" fmla="*/ 3535735 w 5863696"/>
                  <a:gd name="connsiteY69" fmla="*/ 443110 h 3012271"/>
                  <a:gd name="connsiteX70" fmla="*/ 3526232 w 5863696"/>
                  <a:gd name="connsiteY70" fmla="*/ 410133 h 3012271"/>
                  <a:gd name="connsiteX71" fmla="*/ 5485266 w 5863696"/>
                  <a:gd name="connsiteY71" fmla="*/ 1046430 h 3012271"/>
                  <a:gd name="connsiteX72" fmla="*/ 5485266 w 5863696"/>
                  <a:gd name="connsiteY72" fmla="*/ 2457746 h 3012271"/>
                  <a:gd name="connsiteX73" fmla="*/ 3999767 w 5863696"/>
                  <a:gd name="connsiteY73" fmla="*/ 2457746 h 3012271"/>
                  <a:gd name="connsiteX74" fmla="*/ 3853104 w 5863696"/>
                  <a:gd name="connsiteY74" fmla="*/ 2835751 h 3012271"/>
                  <a:gd name="connsiteX75" fmla="*/ 5485691 w 5863696"/>
                  <a:gd name="connsiteY75" fmla="*/ 2835751 h 3012271"/>
                  <a:gd name="connsiteX76" fmla="*/ 5863697 w 5863696"/>
                  <a:gd name="connsiteY76" fmla="*/ 2457746 h 3012271"/>
                  <a:gd name="connsiteX77" fmla="*/ 5863697 w 5863696"/>
                  <a:gd name="connsiteY77" fmla="*/ 1046430 h 3012271"/>
                  <a:gd name="connsiteX78" fmla="*/ 5665262 w 5863696"/>
                  <a:gd name="connsiteY78" fmla="*/ 713814 h 301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63696" h="3012271">
                    <a:moveTo>
                      <a:pt x="5665262" y="713814"/>
                    </a:moveTo>
                    <a:cubicBezTo>
                      <a:pt x="5615121" y="686722"/>
                      <a:pt x="4520961" y="103118"/>
                      <a:pt x="3284677" y="2695"/>
                    </a:cubicBezTo>
                    <a:lnTo>
                      <a:pt x="3284677" y="317085"/>
                    </a:lnTo>
                    <a:cubicBezTo>
                      <a:pt x="3215601" y="351127"/>
                      <a:pt x="3174538" y="427792"/>
                      <a:pt x="3189218" y="507223"/>
                    </a:cubicBezTo>
                    <a:lnTo>
                      <a:pt x="3462191" y="1983146"/>
                    </a:lnTo>
                    <a:lnTo>
                      <a:pt x="2930146" y="2561786"/>
                    </a:lnTo>
                    <a:lnTo>
                      <a:pt x="2398102" y="1983146"/>
                    </a:lnTo>
                    <a:lnTo>
                      <a:pt x="2671074" y="507223"/>
                    </a:lnTo>
                    <a:cubicBezTo>
                      <a:pt x="2682918" y="443323"/>
                      <a:pt x="2658521" y="381197"/>
                      <a:pt x="2612636" y="341623"/>
                    </a:cubicBezTo>
                    <a:lnTo>
                      <a:pt x="2612636" y="0"/>
                    </a:lnTo>
                    <a:cubicBezTo>
                      <a:pt x="1362593" y="92409"/>
                      <a:pt x="249072" y="686509"/>
                      <a:pt x="198435" y="713814"/>
                    </a:cubicBezTo>
                    <a:cubicBezTo>
                      <a:pt x="76168" y="779770"/>
                      <a:pt x="0" y="907497"/>
                      <a:pt x="0" y="1046430"/>
                    </a:cubicBezTo>
                    <a:lnTo>
                      <a:pt x="0" y="2457746"/>
                    </a:lnTo>
                    <a:cubicBezTo>
                      <a:pt x="0" y="2666535"/>
                      <a:pt x="169216" y="2835751"/>
                      <a:pt x="378006" y="2835751"/>
                    </a:cubicBezTo>
                    <a:lnTo>
                      <a:pt x="1950594" y="2835751"/>
                    </a:lnTo>
                    <a:lnTo>
                      <a:pt x="1833292" y="2457746"/>
                    </a:lnTo>
                    <a:lnTo>
                      <a:pt x="378006" y="2457746"/>
                    </a:lnTo>
                    <a:lnTo>
                      <a:pt x="378006" y="1046430"/>
                    </a:lnTo>
                    <a:cubicBezTo>
                      <a:pt x="378006" y="1046430"/>
                      <a:pt x="1275645" y="561831"/>
                      <a:pt x="2333422" y="410629"/>
                    </a:cubicBezTo>
                    <a:cubicBezTo>
                      <a:pt x="2329380" y="420983"/>
                      <a:pt x="2326188" y="431763"/>
                      <a:pt x="2324061" y="443110"/>
                    </a:cubicBezTo>
                    <a:lnTo>
                      <a:pt x="2035060" y="2005628"/>
                    </a:lnTo>
                    <a:cubicBezTo>
                      <a:pt x="2034848" y="2006834"/>
                      <a:pt x="2034777" y="2008040"/>
                      <a:pt x="2034564" y="2009245"/>
                    </a:cubicBezTo>
                    <a:cubicBezTo>
                      <a:pt x="2034067" y="2012437"/>
                      <a:pt x="2033642" y="2015557"/>
                      <a:pt x="2033287" y="2018749"/>
                    </a:cubicBezTo>
                    <a:cubicBezTo>
                      <a:pt x="2033004" y="2021514"/>
                      <a:pt x="2032720" y="2024280"/>
                      <a:pt x="2032507" y="2027046"/>
                    </a:cubicBezTo>
                    <a:cubicBezTo>
                      <a:pt x="2032365" y="2029812"/>
                      <a:pt x="2032294" y="2032578"/>
                      <a:pt x="2032223" y="2035344"/>
                    </a:cubicBezTo>
                    <a:cubicBezTo>
                      <a:pt x="2032153" y="2038464"/>
                      <a:pt x="2032153" y="2041585"/>
                      <a:pt x="2032294" y="2044705"/>
                    </a:cubicBezTo>
                    <a:cubicBezTo>
                      <a:pt x="2032365" y="2047188"/>
                      <a:pt x="2032578" y="2049599"/>
                      <a:pt x="2032791" y="2052081"/>
                    </a:cubicBezTo>
                    <a:cubicBezTo>
                      <a:pt x="2033075" y="2055343"/>
                      <a:pt x="2033358" y="2058606"/>
                      <a:pt x="2033784" y="2061797"/>
                    </a:cubicBezTo>
                    <a:cubicBezTo>
                      <a:pt x="2034138" y="2064279"/>
                      <a:pt x="2034564" y="2066691"/>
                      <a:pt x="2035060" y="2069173"/>
                    </a:cubicBezTo>
                    <a:cubicBezTo>
                      <a:pt x="2035628" y="2072222"/>
                      <a:pt x="2036195" y="2075343"/>
                      <a:pt x="2036904" y="2078392"/>
                    </a:cubicBezTo>
                    <a:cubicBezTo>
                      <a:pt x="2037542" y="2081087"/>
                      <a:pt x="2038323" y="2083782"/>
                      <a:pt x="2039103" y="2086478"/>
                    </a:cubicBezTo>
                    <a:cubicBezTo>
                      <a:pt x="2039883" y="2089173"/>
                      <a:pt x="2040663" y="2091868"/>
                      <a:pt x="2041514" y="2094563"/>
                    </a:cubicBezTo>
                    <a:cubicBezTo>
                      <a:pt x="2042507" y="2097470"/>
                      <a:pt x="2043642" y="2100307"/>
                      <a:pt x="2044776" y="2103215"/>
                    </a:cubicBezTo>
                    <a:cubicBezTo>
                      <a:pt x="2045698" y="2105555"/>
                      <a:pt x="2046691" y="2107966"/>
                      <a:pt x="2047684" y="2110236"/>
                    </a:cubicBezTo>
                    <a:cubicBezTo>
                      <a:pt x="2048961" y="2113144"/>
                      <a:pt x="2050450" y="2115980"/>
                      <a:pt x="2051939" y="2118817"/>
                    </a:cubicBezTo>
                    <a:cubicBezTo>
                      <a:pt x="2053145" y="2121087"/>
                      <a:pt x="2054280" y="2123356"/>
                      <a:pt x="2055556" y="2125555"/>
                    </a:cubicBezTo>
                    <a:cubicBezTo>
                      <a:pt x="2057045" y="2128179"/>
                      <a:pt x="2058748" y="2130803"/>
                      <a:pt x="2060379" y="2133356"/>
                    </a:cubicBezTo>
                    <a:cubicBezTo>
                      <a:pt x="2061868" y="2135696"/>
                      <a:pt x="2063428" y="2138037"/>
                      <a:pt x="2065059" y="2140377"/>
                    </a:cubicBezTo>
                    <a:cubicBezTo>
                      <a:pt x="2066691" y="2142575"/>
                      <a:pt x="2068322" y="2144774"/>
                      <a:pt x="2070095" y="2146972"/>
                    </a:cubicBezTo>
                    <a:cubicBezTo>
                      <a:pt x="2072081" y="2149526"/>
                      <a:pt x="2074137" y="2152008"/>
                      <a:pt x="2076265" y="2154419"/>
                    </a:cubicBezTo>
                    <a:cubicBezTo>
                      <a:pt x="2077045" y="2155341"/>
                      <a:pt x="2077754" y="2156263"/>
                      <a:pt x="2078534" y="2157185"/>
                    </a:cubicBezTo>
                    <a:lnTo>
                      <a:pt x="2748661" y="2886034"/>
                    </a:lnTo>
                    <a:cubicBezTo>
                      <a:pt x="2757384" y="2915607"/>
                      <a:pt x="2773838" y="2943338"/>
                      <a:pt x="2798163" y="2965748"/>
                    </a:cubicBezTo>
                    <a:cubicBezTo>
                      <a:pt x="2832063" y="2996882"/>
                      <a:pt x="2874828" y="3012272"/>
                      <a:pt x="2917523" y="3012272"/>
                    </a:cubicBezTo>
                    <a:cubicBezTo>
                      <a:pt x="2921636" y="3012272"/>
                      <a:pt x="2925749" y="3011917"/>
                      <a:pt x="2929863" y="3011634"/>
                    </a:cubicBezTo>
                    <a:cubicBezTo>
                      <a:pt x="2933976" y="3011917"/>
                      <a:pt x="2938089" y="3012272"/>
                      <a:pt x="2942203" y="3012272"/>
                    </a:cubicBezTo>
                    <a:cubicBezTo>
                      <a:pt x="2984826" y="3012272"/>
                      <a:pt x="3027662" y="2996882"/>
                      <a:pt x="3061562" y="2965748"/>
                    </a:cubicBezTo>
                    <a:cubicBezTo>
                      <a:pt x="3085887" y="2943338"/>
                      <a:pt x="3102341" y="2915607"/>
                      <a:pt x="3111064" y="2886034"/>
                    </a:cubicBezTo>
                    <a:lnTo>
                      <a:pt x="3781191" y="2157185"/>
                    </a:lnTo>
                    <a:cubicBezTo>
                      <a:pt x="3782042" y="2156263"/>
                      <a:pt x="3782680" y="2155341"/>
                      <a:pt x="3783460" y="2154419"/>
                    </a:cubicBezTo>
                    <a:cubicBezTo>
                      <a:pt x="3785588" y="2152008"/>
                      <a:pt x="3787645" y="2149526"/>
                      <a:pt x="3789630" y="2146972"/>
                    </a:cubicBezTo>
                    <a:cubicBezTo>
                      <a:pt x="3791333" y="2144774"/>
                      <a:pt x="3793035" y="2142646"/>
                      <a:pt x="3794666" y="2140377"/>
                    </a:cubicBezTo>
                    <a:cubicBezTo>
                      <a:pt x="3796297" y="2138107"/>
                      <a:pt x="3797857" y="2135767"/>
                      <a:pt x="3799346" y="2133356"/>
                    </a:cubicBezTo>
                    <a:cubicBezTo>
                      <a:pt x="3801049" y="2130803"/>
                      <a:pt x="3802680" y="2128179"/>
                      <a:pt x="3804169" y="2125555"/>
                    </a:cubicBezTo>
                    <a:cubicBezTo>
                      <a:pt x="3805446" y="2123356"/>
                      <a:pt x="3806580" y="2121087"/>
                      <a:pt x="3807786" y="2118817"/>
                    </a:cubicBezTo>
                    <a:cubicBezTo>
                      <a:pt x="3809275" y="2115980"/>
                      <a:pt x="3810765" y="2113144"/>
                      <a:pt x="3812041" y="2110236"/>
                    </a:cubicBezTo>
                    <a:cubicBezTo>
                      <a:pt x="3813105" y="2107896"/>
                      <a:pt x="3814027" y="2105555"/>
                      <a:pt x="3814949" y="2103215"/>
                    </a:cubicBezTo>
                    <a:cubicBezTo>
                      <a:pt x="3816084" y="2100378"/>
                      <a:pt x="3817218" y="2097470"/>
                      <a:pt x="3818211" y="2094563"/>
                    </a:cubicBezTo>
                    <a:cubicBezTo>
                      <a:pt x="3819133" y="2091939"/>
                      <a:pt x="3819913" y="2089173"/>
                      <a:pt x="3820693" y="2086478"/>
                    </a:cubicBezTo>
                    <a:cubicBezTo>
                      <a:pt x="3821474" y="2083782"/>
                      <a:pt x="3822254" y="2081158"/>
                      <a:pt x="3822892" y="2078392"/>
                    </a:cubicBezTo>
                    <a:cubicBezTo>
                      <a:pt x="3823601" y="2075343"/>
                      <a:pt x="3824168" y="2072293"/>
                      <a:pt x="3824736" y="2069173"/>
                    </a:cubicBezTo>
                    <a:cubicBezTo>
                      <a:pt x="3825161" y="2066691"/>
                      <a:pt x="3825658" y="2064279"/>
                      <a:pt x="3826012" y="2061797"/>
                    </a:cubicBezTo>
                    <a:cubicBezTo>
                      <a:pt x="3826438" y="2058606"/>
                      <a:pt x="3826722" y="2055343"/>
                      <a:pt x="3827005" y="2052081"/>
                    </a:cubicBezTo>
                    <a:cubicBezTo>
                      <a:pt x="3827218" y="2049599"/>
                      <a:pt x="3827431" y="2047188"/>
                      <a:pt x="3827502" y="2044705"/>
                    </a:cubicBezTo>
                    <a:cubicBezTo>
                      <a:pt x="3827573" y="2041585"/>
                      <a:pt x="3827573" y="2038464"/>
                      <a:pt x="3827573" y="2035344"/>
                    </a:cubicBezTo>
                    <a:cubicBezTo>
                      <a:pt x="3827502" y="2032578"/>
                      <a:pt x="3827502" y="2029812"/>
                      <a:pt x="3827289" y="2027046"/>
                    </a:cubicBezTo>
                    <a:cubicBezTo>
                      <a:pt x="3827076" y="2024280"/>
                      <a:pt x="3826863" y="2021514"/>
                      <a:pt x="3826509" y="2018749"/>
                    </a:cubicBezTo>
                    <a:cubicBezTo>
                      <a:pt x="3826154" y="2015557"/>
                      <a:pt x="3825800" y="2012366"/>
                      <a:pt x="3825232" y="2009245"/>
                    </a:cubicBezTo>
                    <a:cubicBezTo>
                      <a:pt x="3825020" y="2008040"/>
                      <a:pt x="3824949" y="2006834"/>
                      <a:pt x="3824736" y="2005628"/>
                    </a:cubicBezTo>
                    <a:lnTo>
                      <a:pt x="3535735" y="443110"/>
                    </a:lnTo>
                    <a:cubicBezTo>
                      <a:pt x="3533608" y="431621"/>
                      <a:pt x="3530346" y="420629"/>
                      <a:pt x="3526232" y="410133"/>
                    </a:cubicBezTo>
                    <a:cubicBezTo>
                      <a:pt x="4585641" y="560767"/>
                      <a:pt x="5485266" y="1046430"/>
                      <a:pt x="5485266" y="1046430"/>
                    </a:cubicBezTo>
                    <a:lnTo>
                      <a:pt x="5485266" y="2457746"/>
                    </a:lnTo>
                    <a:lnTo>
                      <a:pt x="3999767" y="2457746"/>
                    </a:lnTo>
                    <a:lnTo>
                      <a:pt x="3853104" y="2835751"/>
                    </a:lnTo>
                    <a:lnTo>
                      <a:pt x="5485691" y="2835751"/>
                    </a:lnTo>
                    <a:cubicBezTo>
                      <a:pt x="5694481" y="2835751"/>
                      <a:pt x="5863697" y="2666535"/>
                      <a:pt x="5863697" y="2457746"/>
                    </a:cubicBezTo>
                    <a:lnTo>
                      <a:pt x="5863697" y="1046430"/>
                    </a:lnTo>
                    <a:cubicBezTo>
                      <a:pt x="5863697" y="907497"/>
                      <a:pt x="5787528" y="779770"/>
                      <a:pt x="5665262" y="713814"/>
                    </a:cubicBezTo>
                    <a:close/>
                  </a:path>
                </a:pathLst>
              </a:custGeom>
              <a:grpFill/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108" name="Grafika 106">
              <a:extLst>
                <a:ext uri="{FF2B5EF4-FFF2-40B4-BE49-F238E27FC236}">
                  <a16:creationId xmlns:a16="http://schemas.microsoft.com/office/drawing/2014/main" id="{966E1355-5A51-4190-861F-45B746F3C486}"/>
                </a:ext>
              </a:extLst>
            </p:cNvPr>
            <p:cNvSpPr/>
            <p:nvPr/>
          </p:nvSpPr>
          <p:spPr>
            <a:xfrm>
              <a:off x="1799871" y="4250522"/>
              <a:ext cx="293814" cy="257358"/>
            </a:xfrm>
            <a:custGeom>
              <a:avLst/>
              <a:gdLst>
                <a:gd name="connsiteX0" fmla="*/ 7226451 w 7829022"/>
                <a:gd name="connsiteY0" fmla="*/ 1263736 h 6857667"/>
                <a:gd name="connsiteX1" fmla="*/ 5218489 w 7829022"/>
                <a:gd name="connsiteY1" fmla="*/ 1263736 h 6857667"/>
                <a:gd name="connsiteX2" fmla="*/ 5218489 w 7829022"/>
                <a:gd name="connsiteY2" fmla="*/ 648431 h 6857667"/>
                <a:gd name="connsiteX3" fmla="*/ 4570141 w 7829022"/>
                <a:gd name="connsiteY3" fmla="*/ 0 h 6857667"/>
                <a:gd name="connsiteX4" fmla="*/ 3169495 w 7829022"/>
                <a:gd name="connsiteY4" fmla="*/ 0 h 6857667"/>
                <a:gd name="connsiteX5" fmla="*/ 2521064 w 7829022"/>
                <a:gd name="connsiteY5" fmla="*/ 648431 h 6857667"/>
                <a:gd name="connsiteX6" fmla="*/ 2521064 w 7829022"/>
                <a:gd name="connsiteY6" fmla="*/ 1263736 h 6857667"/>
                <a:gd name="connsiteX7" fmla="*/ 602572 w 7829022"/>
                <a:gd name="connsiteY7" fmla="*/ 1263736 h 6857667"/>
                <a:gd name="connsiteX8" fmla="*/ 0 w 7829022"/>
                <a:gd name="connsiteY8" fmla="*/ 1866308 h 6857667"/>
                <a:gd name="connsiteX9" fmla="*/ 0 w 7829022"/>
                <a:gd name="connsiteY9" fmla="*/ 6255095 h 6857667"/>
                <a:gd name="connsiteX10" fmla="*/ 602572 w 7829022"/>
                <a:gd name="connsiteY10" fmla="*/ 6857668 h 6857667"/>
                <a:gd name="connsiteX11" fmla="*/ 7226451 w 7829022"/>
                <a:gd name="connsiteY11" fmla="*/ 6857668 h 6857667"/>
                <a:gd name="connsiteX12" fmla="*/ 7829023 w 7829022"/>
                <a:gd name="connsiteY12" fmla="*/ 6255095 h 6857667"/>
                <a:gd name="connsiteX13" fmla="*/ 7829023 w 7829022"/>
                <a:gd name="connsiteY13" fmla="*/ 1866225 h 6857667"/>
                <a:gd name="connsiteX14" fmla="*/ 7226451 w 7829022"/>
                <a:gd name="connsiteY14" fmla="*/ 1263736 h 6857667"/>
                <a:gd name="connsiteX15" fmla="*/ 2983396 w 7829022"/>
                <a:gd name="connsiteY15" fmla="*/ 648431 h 6857667"/>
                <a:gd name="connsiteX16" fmla="*/ 3169411 w 7829022"/>
                <a:gd name="connsiteY16" fmla="*/ 462416 h 6857667"/>
                <a:gd name="connsiteX17" fmla="*/ 4570058 w 7829022"/>
                <a:gd name="connsiteY17" fmla="*/ 462416 h 6857667"/>
                <a:gd name="connsiteX18" fmla="*/ 4756073 w 7829022"/>
                <a:gd name="connsiteY18" fmla="*/ 648431 h 6857667"/>
                <a:gd name="connsiteX19" fmla="*/ 4756073 w 7829022"/>
                <a:gd name="connsiteY19" fmla="*/ 1263736 h 6857667"/>
                <a:gd name="connsiteX20" fmla="*/ 2983313 w 7829022"/>
                <a:gd name="connsiteY20" fmla="*/ 1263736 h 6857667"/>
                <a:gd name="connsiteX21" fmla="*/ 2983313 w 7829022"/>
                <a:gd name="connsiteY21" fmla="*/ 648431 h 6857667"/>
                <a:gd name="connsiteX22" fmla="*/ 6377524 w 7829022"/>
                <a:gd name="connsiteY22" fmla="*/ 1701933 h 6857667"/>
                <a:gd name="connsiteX23" fmla="*/ 6377524 w 7829022"/>
                <a:gd name="connsiteY23" fmla="*/ 6419388 h 6857667"/>
                <a:gd name="connsiteX24" fmla="*/ 1391908 w 7829022"/>
                <a:gd name="connsiteY24" fmla="*/ 6419388 h 6857667"/>
                <a:gd name="connsiteX25" fmla="*/ 1391908 w 7829022"/>
                <a:gd name="connsiteY25" fmla="*/ 1701933 h 6857667"/>
                <a:gd name="connsiteX26" fmla="*/ 6377524 w 7829022"/>
                <a:gd name="connsiteY26" fmla="*/ 1701933 h 6857667"/>
                <a:gd name="connsiteX27" fmla="*/ 438196 w 7829022"/>
                <a:gd name="connsiteY27" fmla="*/ 6255012 h 6857667"/>
                <a:gd name="connsiteX28" fmla="*/ 438196 w 7829022"/>
                <a:gd name="connsiteY28" fmla="*/ 1866225 h 6857667"/>
                <a:gd name="connsiteX29" fmla="*/ 602489 w 7829022"/>
                <a:gd name="connsiteY29" fmla="*/ 1701933 h 6857667"/>
                <a:gd name="connsiteX30" fmla="*/ 953628 w 7829022"/>
                <a:gd name="connsiteY30" fmla="*/ 1701933 h 6857667"/>
                <a:gd name="connsiteX31" fmla="*/ 953628 w 7829022"/>
                <a:gd name="connsiteY31" fmla="*/ 6419388 h 6857667"/>
                <a:gd name="connsiteX32" fmla="*/ 602572 w 7829022"/>
                <a:gd name="connsiteY32" fmla="*/ 6419388 h 6857667"/>
                <a:gd name="connsiteX33" fmla="*/ 438196 w 7829022"/>
                <a:gd name="connsiteY33" fmla="*/ 6255012 h 6857667"/>
                <a:gd name="connsiteX34" fmla="*/ 7390743 w 7829022"/>
                <a:gd name="connsiteY34" fmla="*/ 6255012 h 6857667"/>
                <a:gd name="connsiteX35" fmla="*/ 7226451 w 7829022"/>
                <a:gd name="connsiteY35" fmla="*/ 6419304 h 6857667"/>
                <a:gd name="connsiteX36" fmla="*/ 6815720 w 7829022"/>
                <a:gd name="connsiteY36" fmla="*/ 6419304 h 6857667"/>
                <a:gd name="connsiteX37" fmla="*/ 6815720 w 7829022"/>
                <a:gd name="connsiteY37" fmla="*/ 1701933 h 6857667"/>
                <a:gd name="connsiteX38" fmla="*/ 7226451 w 7829022"/>
                <a:gd name="connsiteY38" fmla="*/ 1701933 h 6857667"/>
                <a:gd name="connsiteX39" fmla="*/ 7390743 w 7829022"/>
                <a:gd name="connsiteY39" fmla="*/ 1866225 h 6857667"/>
                <a:gd name="connsiteX40" fmla="*/ 7390743 w 7829022"/>
                <a:gd name="connsiteY40" fmla="*/ 6255012 h 685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829022" h="6857667">
                  <a:moveTo>
                    <a:pt x="7226451" y="1263736"/>
                  </a:moveTo>
                  <a:lnTo>
                    <a:pt x="5218489" y="1263736"/>
                  </a:lnTo>
                  <a:lnTo>
                    <a:pt x="5218489" y="648431"/>
                  </a:lnTo>
                  <a:cubicBezTo>
                    <a:pt x="5218489" y="290882"/>
                    <a:pt x="4927606" y="0"/>
                    <a:pt x="4570141" y="0"/>
                  </a:cubicBezTo>
                  <a:lnTo>
                    <a:pt x="3169495" y="0"/>
                  </a:lnTo>
                  <a:cubicBezTo>
                    <a:pt x="2811946" y="0"/>
                    <a:pt x="2521064" y="290882"/>
                    <a:pt x="2521064" y="648431"/>
                  </a:cubicBezTo>
                  <a:lnTo>
                    <a:pt x="2521064" y="1263736"/>
                  </a:lnTo>
                  <a:lnTo>
                    <a:pt x="602572" y="1263736"/>
                  </a:lnTo>
                  <a:cubicBezTo>
                    <a:pt x="270325" y="1263736"/>
                    <a:pt x="0" y="1534061"/>
                    <a:pt x="0" y="1866308"/>
                  </a:cubicBezTo>
                  <a:lnTo>
                    <a:pt x="0" y="6255095"/>
                  </a:lnTo>
                  <a:cubicBezTo>
                    <a:pt x="0" y="6587342"/>
                    <a:pt x="270325" y="6857668"/>
                    <a:pt x="602572" y="6857668"/>
                  </a:cubicBezTo>
                  <a:lnTo>
                    <a:pt x="7226451" y="6857668"/>
                  </a:lnTo>
                  <a:cubicBezTo>
                    <a:pt x="7558698" y="6857668"/>
                    <a:pt x="7829023" y="6587342"/>
                    <a:pt x="7829023" y="6255095"/>
                  </a:cubicBezTo>
                  <a:lnTo>
                    <a:pt x="7829023" y="1866225"/>
                  </a:lnTo>
                  <a:cubicBezTo>
                    <a:pt x="7828939" y="1533978"/>
                    <a:pt x="7558698" y="1263736"/>
                    <a:pt x="7226451" y="1263736"/>
                  </a:cubicBezTo>
                  <a:close/>
                  <a:moveTo>
                    <a:pt x="2983396" y="648431"/>
                  </a:moveTo>
                  <a:cubicBezTo>
                    <a:pt x="2983396" y="545810"/>
                    <a:pt x="3066874" y="462416"/>
                    <a:pt x="3169411" y="462416"/>
                  </a:cubicBezTo>
                  <a:lnTo>
                    <a:pt x="4570058" y="462416"/>
                  </a:lnTo>
                  <a:cubicBezTo>
                    <a:pt x="4672678" y="462416"/>
                    <a:pt x="4756073" y="545893"/>
                    <a:pt x="4756073" y="648431"/>
                  </a:cubicBezTo>
                  <a:lnTo>
                    <a:pt x="4756073" y="1263736"/>
                  </a:lnTo>
                  <a:lnTo>
                    <a:pt x="2983313" y="1263736"/>
                  </a:lnTo>
                  <a:lnTo>
                    <a:pt x="2983313" y="648431"/>
                  </a:lnTo>
                  <a:close/>
                  <a:moveTo>
                    <a:pt x="6377524" y="1701933"/>
                  </a:moveTo>
                  <a:lnTo>
                    <a:pt x="6377524" y="6419388"/>
                  </a:lnTo>
                  <a:lnTo>
                    <a:pt x="1391908" y="6419388"/>
                  </a:lnTo>
                  <a:lnTo>
                    <a:pt x="1391908" y="1701933"/>
                  </a:lnTo>
                  <a:lnTo>
                    <a:pt x="6377524" y="1701933"/>
                  </a:lnTo>
                  <a:close/>
                  <a:moveTo>
                    <a:pt x="438196" y="6255012"/>
                  </a:moveTo>
                  <a:lnTo>
                    <a:pt x="438196" y="1866225"/>
                  </a:lnTo>
                  <a:cubicBezTo>
                    <a:pt x="438196" y="1775589"/>
                    <a:pt x="511936" y="1701933"/>
                    <a:pt x="602489" y="1701933"/>
                  </a:cubicBezTo>
                  <a:lnTo>
                    <a:pt x="953628" y="1701933"/>
                  </a:lnTo>
                  <a:lnTo>
                    <a:pt x="953628" y="6419388"/>
                  </a:lnTo>
                  <a:lnTo>
                    <a:pt x="602572" y="6419388"/>
                  </a:lnTo>
                  <a:cubicBezTo>
                    <a:pt x="511936" y="6419388"/>
                    <a:pt x="438196" y="6345648"/>
                    <a:pt x="438196" y="6255012"/>
                  </a:cubicBezTo>
                  <a:close/>
                  <a:moveTo>
                    <a:pt x="7390743" y="6255012"/>
                  </a:moveTo>
                  <a:cubicBezTo>
                    <a:pt x="7390743" y="6345648"/>
                    <a:pt x="7317003" y="6419304"/>
                    <a:pt x="7226451" y="6419304"/>
                  </a:cubicBezTo>
                  <a:lnTo>
                    <a:pt x="6815720" y="6419304"/>
                  </a:lnTo>
                  <a:lnTo>
                    <a:pt x="6815720" y="1701933"/>
                  </a:lnTo>
                  <a:lnTo>
                    <a:pt x="7226451" y="1701933"/>
                  </a:lnTo>
                  <a:cubicBezTo>
                    <a:pt x="7317086" y="1701933"/>
                    <a:pt x="7390743" y="1775673"/>
                    <a:pt x="7390743" y="1866225"/>
                  </a:cubicBezTo>
                  <a:lnTo>
                    <a:pt x="7390743" y="6255012"/>
                  </a:lnTo>
                  <a:close/>
                </a:path>
              </a:pathLst>
            </a:custGeom>
            <a:solidFill>
              <a:schemeClr val="tx2"/>
            </a:solidFill>
            <a:ln w="8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4" name="Grupa 133">
              <a:extLst>
                <a:ext uri="{FF2B5EF4-FFF2-40B4-BE49-F238E27FC236}">
                  <a16:creationId xmlns:a16="http://schemas.microsoft.com/office/drawing/2014/main" id="{C462E492-ED24-410C-8DBB-D50C7D90A765}"/>
                </a:ext>
              </a:extLst>
            </p:cNvPr>
            <p:cNvGrpSpPr/>
            <p:nvPr/>
          </p:nvGrpSpPr>
          <p:grpSpPr>
            <a:xfrm>
              <a:off x="1098975" y="2116099"/>
              <a:ext cx="1801352" cy="1764389"/>
              <a:chOff x="1098975" y="2116099"/>
              <a:chExt cx="1801352" cy="1764389"/>
            </a:xfrm>
          </p:grpSpPr>
          <p:sp>
            <p:nvSpPr>
              <p:cNvPr id="72" name="Prostokąt 71">
                <a:extLst>
                  <a:ext uri="{FF2B5EF4-FFF2-40B4-BE49-F238E27FC236}">
                    <a16:creationId xmlns:a16="http://schemas.microsoft.com/office/drawing/2014/main" id="{B002C449-BA26-434D-ADF3-B60571447C35}"/>
                  </a:ext>
                </a:extLst>
              </p:cNvPr>
              <p:cNvSpPr/>
              <p:nvPr/>
            </p:nvSpPr>
            <p:spPr>
              <a:xfrm>
                <a:off x="1098975" y="2116099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9" name="pole tekstowe 108">
                <a:extLst>
                  <a:ext uri="{FF2B5EF4-FFF2-40B4-BE49-F238E27FC236}">
                    <a16:creationId xmlns:a16="http://schemas.microsoft.com/office/drawing/2014/main" id="{994E626E-ED12-45F6-BC4C-24A96A7DDC9A}"/>
                  </a:ext>
                </a:extLst>
              </p:cNvPr>
              <p:cNvSpPr txBox="1"/>
              <p:nvPr/>
            </p:nvSpPr>
            <p:spPr>
              <a:xfrm>
                <a:off x="1098975" y="2227729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/>
                  <a:t>Liczba ludności</a:t>
                </a:r>
                <a:endParaRPr lang="pl-PL" sz="1100" b="1" dirty="0"/>
              </a:p>
            </p:txBody>
          </p:sp>
          <p:grpSp>
            <p:nvGrpSpPr>
              <p:cNvPr id="114" name="Grupa 113">
                <a:extLst>
                  <a:ext uri="{FF2B5EF4-FFF2-40B4-BE49-F238E27FC236}">
                    <a16:creationId xmlns:a16="http://schemas.microsoft.com/office/drawing/2014/main" id="{637F0DB5-02F9-4B31-A4C4-5329AA12F159}"/>
                  </a:ext>
                </a:extLst>
              </p:cNvPr>
              <p:cNvGrpSpPr/>
              <p:nvPr/>
            </p:nvGrpSpPr>
            <p:grpSpPr>
              <a:xfrm>
                <a:off x="1098975" y="2622722"/>
                <a:ext cx="1773151" cy="600226"/>
                <a:chOff x="1098975" y="2602598"/>
                <a:chExt cx="1773151" cy="600226"/>
              </a:xfrm>
            </p:grpSpPr>
            <p:sp>
              <p:nvSpPr>
                <p:cNvPr id="93" name="pole tekstowe 92">
                  <a:extLst>
                    <a:ext uri="{FF2B5EF4-FFF2-40B4-BE49-F238E27FC236}">
                      <a16:creationId xmlns:a16="http://schemas.microsoft.com/office/drawing/2014/main" id="{7D3E58C4-40C2-4C54-8D2B-E9FB7CD0DD10}"/>
                    </a:ext>
                  </a:extLst>
                </p:cNvPr>
                <p:cNvSpPr txBox="1"/>
                <p:nvPr/>
              </p:nvSpPr>
              <p:spPr>
                <a:xfrm>
                  <a:off x="1107737" y="2802714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XXX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110" name="pole tekstowe 109">
                  <a:extLst>
                    <a:ext uri="{FF2B5EF4-FFF2-40B4-BE49-F238E27FC236}">
                      <a16:creationId xmlns:a16="http://schemas.microsoft.com/office/drawing/2014/main" id="{1AA542CB-E8D7-4FE9-8D7A-3A44D8AAC99E}"/>
                    </a:ext>
                  </a:extLst>
                </p:cNvPr>
                <p:cNvSpPr txBox="1"/>
                <p:nvPr/>
              </p:nvSpPr>
              <p:spPr>
                <a:xfrm>
                  <a:off x="1098975" y="2602598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Powiat</a:t>
                  </a:r>
                  <a:endParaRPr lang="pl-PL" sz="1100" dirty="0"/>
                </a:p>
              </p:txBody>
            </p:sp>
          </p:grpSp>
          <p:grpSp>
            <p:nvGrpSpPr>
              <p:cNvPr id="113" name="Grupa 112">
                <a:extLst>
                  <a:ext uri="{FF2B5EF4-FFF2-40B4-BE49-F238E27FC236}">
                    <a16:creationId xmlns:a16="http://schemas.microsoft.com/office/drawing/2014/main" id="{A1DC6CB8-C167-404C-91F2-822191D9FB51}"/>
                  </a:ext>
                </a:extLst>
              </p:cNvPr>
              <p:cNvGrpSpPr/>
              <p:nvPr/>
            </p:nvGrpSpPr>
            <p:grpSpPr>
              <a:xfrm>
                <a:off x="1098976" y="3177008"/>
                <a:ext cx="1801351" cy="646762"/>
                <a:chOff x="1098976" y="3194984"/>
                <a:chExt cx="1801351" cy="646762"/>
              </a:xfrm>
            </p:grpSpPr>
            <p:sp>
              <p:nvSpPr>
                <p:cNvPr id="111" name="pole tekstowe 110">
                  <a:extLst>
                    <a:ext uri="{FF2B5EF4-FFF2-40B4-BE49-F238E27FC236}">
                      <a16:creationId xmlns:a16="http://schemas.microsoft.com/office/drawing/2014/main" id="{1FA03E14-4E11-4004-9E2A-226A0A8962F8}"/>
                    </a:ext>
                  </a:extLst>
                </p:cNvPr>
                <p:cNvSpPr txBox="1"/>
                <p:nvPr/>
              </p:nvSpPr>
              <p:spPr>
                <a:xfrm>
                  <a:off x="1135938" y="3194984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Gmina</a:t>
                  </a:r>
                  <a:endParaRPr lang="pl-PL" sz="1100" dirty="0"/>
                </a:p>
              </p:txBody>
            </p:sp>
            <p:sp>
              <p:nvSpPr>
                <p:cNvPr id="112" name="pole tekstowe 111">
                  <a:extLst>
                    <a:ext uri="{FF2B5EF4-FFF2-40B4-BE49-F238E27FC236}">
                      <a16:creationId xmlns:a16="http://schemas.microsoft.com/office/drawing/2014/main" id="{2650A26B-7355-4BF4-A0F3-03694E9E05BD}"/>
                    </a:ext>
                  </a:extLst>
                </p:cNvPr>
                <p:cNvSpPr txBox="1"/>
                <p:nvPr/>
              </p:nvSpPr>
              <p:spPr>
                <a:xfrm>
                  <a:off x="1098976" y="3441636"/>
                  <a:ext cx="1788368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XXX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3" name="Grupa 132">
              <a:extLst>
                <a:ext uri="{FF2B5EF4-FFF2-40B4-BE49-F238E27FC236}">
                  <a16:creationId xmlns:a16="http://schemas.microsoft.com/office/drawing/2014/main" id="{9253D916-BB87-4CEE-9524-9F71086B4D84}"/>
                </a:ext>
              </a:extLst>
            </p:cNvPr>
            <p:cNvGrpSpPr/>
            <p:nvPr/>
          </p:nvGrpSpPr>
          <p:grpSpPr>
            <a:xfrm>
              <a:off x="3466266" y="2116099"/>
              <a:ext cx="1792590" cy="1764389"/>
              <a:chOff x="3466266" y="2116099"/>
              <a:chExt cx="1792590" cy="1764389"/>
            </a:xfrm>
          </p:grpSpPr>
          <p:sp>
            <p:nvSpPr>
              <p:cNvPr id="91" name="Prostokąt 90">
                <a:extLst>
                  <a:ext uri="{FF2B5EF4-FFF2-40B4-BE49-F238E27FC236}">
                    <a16:creationId xmlns:a16="http://schemas.microsoft.com/office/drawing/2014/main" id="{101C7EE3-F9A6-40A1-9D9D-82199947A5B4}"/>
                  </a:ext>
                </a:extLst>
              </p:cNvPr>
              <p:cNvSpPr/>
              <p:nvPr/>
            </p:nvSpPr>
            <p:spPr>
              <a:xfrm>
                <a:off x="3466266" y="2116099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/>
              </a:p>
            </p:txBody>
          </p:sp>
          <p:sp>
            <p:nvSpPr>
              <p:cNvPr id="115" name="pole tekstowe 114">
                <a:extLst>
                  <a:ext uri="{FF2B5EF4-FFF2-40B4-BE49-F238E27FC236}">
                    <a16:creationId xmlns:a16="http://schemas.microsoft.com/office/drawing/2014/main" id="{C1565D74-D1CA-405E-9D78-5DCB87A8F7A3}"/>
                  </a:ext>
                </a:extLst>
              </p:cNvPr>
              <p:cNvSpPr txBox="1"/>
              <p:nvPr/>
            </p:nvSpPr>
            <p:spPr>
              <a:xfrm>
                <a:off x="3470487" y="2312367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/>
                  <a:t>Stopa bezrobocia</a:t>
                </a:r>
                <a:endParaRPr lang="pl-PL" sz="1100" b="1" dirty="0"/>
              </a:p>
            </p:txBody>
          </p:sp>
          <p:grpSp>
            <p:nvGrpSpPr>
              <p:cNvPr id="116" name="Grupa 115">
                <a:extLst>
                  <a:ext uri="{FF2B5EF4-FFF2-40B4-BE49-F238E27FC236}">
                    <a16:creationId xmlns:a16="http://schemas.microsoft.com/office/drawing/2014/main" id="{2D742EE2-388A-4C76-8788-DF838F759BBA}"/>
                  </a:ext>
                </a:extLst>
              </p:cNvPr>
              <p:cNvGrpSpPr/>
              <p:nvPr/>
            </p:nvGrpSpPr>
            <p:grpSpPr>
              <a:xfrm>
                <a:off x="3470486" y="2622722"/>
                <a:ext cx="1764390" cy="539241"/>
                <a:chOff x="1098974" y="2602598"/>
                <a:chExt cx="1764390" cy="539241"/>
              </a:xfrm>
            </p:grpSpPr>
            <p:sp>
              <p:nvSpPr>
                <p:cNvPr id="117" name="pole tekstowe 116">
                  <a:extLst>
                    <a:ext uri="{FF2B5EF4-FFF2-40B4-BE49-F238E27FC236}">
                      <a16:creationId xmlns:a16="http://schemas.microsoft.com/office/drawing/2014/main" id="{CC7A5DA8-F1E5-42AF-A0F9-91AB675B4DBF}"/>
                    </a:ext>
                  </a:extLst>
                </p:cNvPr>
                <p:cNvSpPr txBox="1"/>
                <p:nvPr/>
              </p:nvSpPr>
              <p:spPr>
                <a:xfrm>
                  <a:off x="1098974" y="2741729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XX% 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118" name="pole tekstowe 117">
                  <a:extLst>
                    <a:ext uri="{FF2B5EF4-FFF2-40B4-BE49-F238E27FC236}">
                      <a16:creationId xmlns:a16="http://schemas.microsoft.com/office/drawing/2014/main" id="{8F810569-F8BF-4444-ABAC-E301455166C4}"/>
                    </a:ext>
                  </a:extLst>
                </p:cNvPr>
                <p:cNvSpPr txBox="1"/>
                <p:nvPr/>
              </p:nvSpPr>
              <p:spPr>
                <a:xfrm>
                  <a:off x="1098975" y="2602598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Województwo</a:t>
                  </a:r>
                  <a:endParaRPr lang="pl-PL" sz="1100" dirty="0"/>
                </a:p>
              </p:txBody>
            </p:sp>
          </p:grpSp>
          <p:grpSp>
            <p:nvGrpSpPr>
              <p:cNvPr id="119" name="Grupa 118">
                <a:extLst>
                  <a:ext uri="{FF2B5EF4-FFF2-40B4-BE49-F238E27FC236}">
                    <a16:creationId xmlns:a16="http://schemas.microsoft.com/office/drawing/2014/main" id="{5F94BD9C-E5ED-4720-8D47-23B82B393EBC}"/>
                  </a:ext>
                </a:extLst>
              </p:cNvPr>
              <p:cNvGrpSpPr/>
              <p:nvPr/>
            </p:nvGrpSpPr>
            <p:grpSpPr>
              <a:xfrm>
                <a:off x="3470488" y="3181555"/>
                <a:ext cx="1788368" cy="642215"/>
                <a:chOff x="1098976" y="3266206"/>
                <a:chExt cx="1788368" cy="642215"/>
              </a:xfrm>
            </p:grpSpPr>
            <p:sp>
              <p:nvSpPr>
                <p:cNvPr id="120" name="pole tekstowe 119">
                  <a:extLst>
                    <a:ext uri="{FF2B5EF4-FFF2-40B4-BE49-F238E27FC236}">
                      <a16:creationId xmlns:a16="http://schemas.microsoft.com/office/drawing/2014/main" id="{1EAD7D94-ACDD-42E3-9A42-0C42611B310D}"/>
                    </a:ext>
                  </a:extLst>
                </p:cNvPr>
                <p:cNvSpPr txBox="1"/>
                <p:nvPr/>
              </p:nvSpPr>
              <p:spPr>
                <a:xfrm>
                  <a:off x="1118734" y="3266206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Powiat</a:t>
                  </a:r>
                  <a:endParaRPr lang="pl-PL" sz="1100" dirty="0"/>
                </a:p>
              </p:txBody>
            </p:sp>
            <p:sp>
              <p:nvSpPr>
                <p:cNvPr id="121" name="pole tekstowe 120">
                  <a:extLst>
                    <a:ext uri="{FF2B5EF4-FFF2-40B4-BE49-F238E27FC236}">
                      <a16:creationId xmlns:a16="http://schemas.microsoft.com/office/drawing/2014/main" id="{CB9F171A-19D0-4964-86D6-D53D7437C11B}"/>
                    </a:ext>
                  </a:extLst>
                </p:cNvPr>
                <p:cNvSpPr txBox="1"/>
                <p:nvPr/>
              </p:nvSpPr>
              <p:spPr>
                <a:xfrm>
                  <a:off x="1098976" y="3508311"/>
                  <a:ext cx="1788368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XX% 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5" name="Grupa 134">
              <a:extLst>
                <a:ext uri="{FF2B5EF4-FFF2-40B4-BE49-F238E27FC236}">
                  <a16:creationId xmlns:a16="http://schemas.microsoft.com/office/drawing/2014/main" id="{C53B5EC1-24F1-4AA6-8957-30C2CDE7350F}"/>
                </a:ext>
              </a:extLst>
            </p:cNvPr>
            <p:cNvGrpSpPr/>
            <p:nvPr/>
          </p:nvGrpSpPr>
          <p:grpSpPr>
            <a:xfrm>
              <a:off x="3466266" y="4626338"/>
              <a:ext cx="1768610" cy="1764389"/>
              <a:chOff x="3466266" y="4626338"/>
              <a:chExt cx="1768610" cy="1764389"/>
            </a:xfrm>
          </p:grpSpPr>
          <p:sp>
            <p:nvSpPr>
              <p:cNvPr id="101" name="Prostokąt 100">
                <a:extLst>
                  <a:ext uri="{FF2B5EF4-FFF2-40B4-BE49-F238E27FC236}">
                    <a16:creationId xmlns:a16="http://schemas.microsoft.com/office/drawing/2014/main" id="{F08FFF00-8B8C-4832-809F-6A69DF5BBCC6}"/>
                  </a:ext>
                </a:extLst>
              </p:cNvPr>
              <p:cNvSpPr/>
              <p:nvPr/>
            </p:nvSpPr>
            <p:spPr>
              <a:xfrm>
                <a:off x="3466266" y="4626338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 dirty="0"/>
              </a:p>
            </p:txBody>
          </p:sp>
          <p:grpSp>
            <p:nvGrpSpPr>
              <p:cNvPr id="124" name="Grupa 123">
                <a:extLst>
                  <a:ext uri="{FF2B5EF4-FFF2-40B4-BE49-F238E27FC236}">
                    <a16:creationId xmlns:a16="http://schemas.microsoft.com/office/drawing/2014/main" id="{1DFE207D-CB55-4861-BC82-BEC77FB86E41}"/>
                  </a:ext>
                </a:extLst>
              </p:cNvPr>
              <p:cNvGrpSpPr/>
              <p:nvPr/>
            </p:nvGrpSpPr>
            <p:grpSpPr>
              <a:xfrm>
                <a:off x="3470486" y="4846813"/>
                <a:ext cx="1764390" cy="998559"/>
                <a:chOff x="3470486" y="2177125"/>
                <a:chExt cx="1764390" cy="998559"/>
              </a:xfrm>
            </p:grpSpPr>
            <p:sp>
              <p:nvSpPr>
                <p:cNvPr id="125" name="pole tekstowe 124">
                  <a:extLst>
                    <a:ext uri="{FF2B5EF4-FFF2-40B4-BE49-F238E27FC236}">
                      <a16:creationId xmlns:a16="http://schemas.microsoft.com/office/drawing/2014/main" id="{73FA9F50-0DEC-473F-B368-7B71E074D443}"/>
                    </a:ext>
                  </a:extLst>
                </p:cNvPr>
                <p:cNvSpPr txBox="1"/>
                <p:nvPr/>
              </p:nvSpPr>
              <p:spPr>
                <a:xfrm>
                  <a:off x="3470487" y="2177125"/>
                  <a:ext cx="1764389" cy="430887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pl-PL" sz="1100" b="1"/>
                    <a:t>Średnia płaca w województwie</a:t>
                  </a:r>
                  <a:endParaRPr lang="pl-PL" sz="1100" b="1" dirty="0"/>
                </a:p>
              </p:txBody>
            </p:sp>
            <p:sp>
              <p:nvSpPr>
                <p:cNvPr id="130" name="pole tekstowe 129">
                  <a:extLst>
                    <a:ext uri="{FF2B5EF4-FFF2-40B4-BE49-F238E27FC236}">
                      <a16:creationId xmlns:a16="http://schemas.microsoft.com/office/drawing/2014/main" id="{FD8375A2-30F8-4274-B346-10C5E8C09CB7}"/>
                    </a:ext>
                  </a:extLst>
                </p:cNvPr>
                <p:cNvSpPr txBox="1"/>
                <p:nvPr/>
              </p:nvSpPr>
              <p:spPr>
                <a:xfrm>
                  <a:off x="3470486" y="2775574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XXX zł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6" name="Grupa 135">
              <a:extLst>
                <a:ext uri="{FF2B5EF4-FFF2-40B4-BE49-F238E27FC236}">
                  <a16:creationId xmlns:a16="http://schemas.microsoft.com/office/drawing/2014/main" id="{95581BFF-4D63-424F-BFF9-3BA0C70F56E0}"/>
                </a:ext>
              </a:extLst>
            </p:cNvPr>
            <p:cNvGrpSpPr/>
            <p:nvPr/>
          </p:nvGrpSpPr>
          <p:grpSpPr>
            <a:xfrm>
              <a:off x="1087066" y="4626338"/>
              <a:ext cx="1776298" cy="1764389"/>
              <a:chOff x="1087066" y="4626338"/>
              <a:chExt cx="1776298" cy="1764389"/>
            </a:xfrm>
          </p:grpSpPr>
          <p:sp>
            <p:nvSpPr>
              <p:cNvPr id="96" name="Prostokąt 95">
                <a:extLst>
                  <a:ext uri="{FF2B5EF4-FFF2-40B4-BE49-F238E27FC236}">
                    <a16:creationId xmlns:a16="http://schemas.microsoft.com/office/drawing/2014/main" id="{A2A951D7-52CA-4698-BF12-BA1D1543B56D}"/>
                  </a:ext>
                </a:extLst>
              </p:cNvPr>
              <p:cNvSpPr/>
              <p:nvPr/>
            </p:nvSpPr>
            <p:spPr>
              <a:xfrm>
                <a:off x="1098975" y="4626338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/>
              </a:p>
            </p:txBody>
          </p:sp>
          <p:sp>
            <p:nvSpPr>
              <p:cNvPr id="132" name="pole tekstowe 131">
                <a:extLst>
                  <a:ext uri="{FF2B5EF4-FFF2-40B4-BE49-F238E27FC236}">
                    <a16:creationId xmlns:a16="http://schemas.microsoft.com/office/drawing/2014/main" id="{FFFE70EA-797B-40C7-9366-D2EEB9A76389}"/>
                  </a:ext>
                </a:extLst>
              </p:cNvPr>
              <p:cNvSpPr txBox="1"/>
              <p:nvPr/>
            </p:nvSpPr>
            <p:spPr>
              <a:xfrm>
                <a:off x="1087066" y="4846813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pl-PL" sz="1100" dirty="0"/>
              </a:p>
            </p:txBody>
          </p:sp>
        </p:grp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CE308AD-1007-4A0D-A4FC-62CABD2838DB}"/>
              </a:ext>
            </a:extLst>
          </p:cNvPr>
          <p:cNvSpPr txBox="1"/>
          <p:nvPr/>
        </p:nvSpPr>
        <p:spPr>
          <a:xfrm>
            <a:off x="6329779" y="1760699"/>
            <a:ext cx="5202314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&lt;Mapa regionu, województwa z zaznaczoną lokalizacją&gt;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&lt;zdjęcia&gt;</a:t>
            </a:r>
          </a:p>
        </p:txBody>
      </p:sp>
      <p:sp>
        <p:nvSpPr>
          <p:cNvPr id="127" name="pole tekstowe 126">
            <a:extLst>
              <a:ext uri="{FF2B5EF4-FFF2-40B4-BE49-F238E27FC236}">
                <a16:creationId xmlns:a16="http://schemas.microsoft.com/office/drawing/2014/main" id="{AF604CE4-CADC-48EE-B999-6F518DE685A6}"/>
              </a:ext>
            </a:extLst>
          </p:cNvPr>
          <p:cNvSpPr txBox="1"/>
          <p:nvPr/>
        </p:nvSpPr>
        <p:spPr>
          <a:xfrm>
            <a:off x="1082845" y="4757415"/>
            <a:ext cx="176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/>
              <a:t>Liczba zatrudnionych w powiecie</a:t>
            </a:r>
            <a:endParaRPr lang="pl-PL" sz="1100" b="1" dirty="0"/>
          </a:p>
        </p:txBody>
      </p:sp>
      <p:sp>
        <p:nvSpPr>
          <p:cNvPr id="128" name="pole tekstowe 127">
            <a:extLst>
              <a:ext uri="{FF2B5EF4-FFF2-40B4-BE49-F238E27FC236}">
                <a16:creationId xmlns:a16="http://schemas.microsoft.com/office/drawing/2014/main" id="{B2F5895E-4B86-40AD-9B53-28745B0DFBA4}"/>
              </a:ext>
            </a:extLst>
          </p:cNvPr>
          <p:cNvSpPr txBox="1"/>
          <p:nvPr/>
        </p:nvSpPr>
        <p:spPr>
          <a:xfrm>
            <a:off x="1064583" y="5538127"/>
            <a:ext cx="176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/>
              <a:t>Liczba bezrobotnych w powiecie</a:t>
            </a:r>
            <a:endParaRPr lang="pl-PL" sz="1100" b="1" dirty="0"/>
          </a:p>
        </p:txBody>
      </p:sp>
      <p:sp>
        <p:nvSpPr>
          <p:cNvPr id="129" name="pole tekstowe 128">
            <a:extLst>
              <a:ext uri="{FF2B5EF4-FFF2-40B4-BE49-F238E27FC236}">
                <a16:creationId xmlns:a16="http://schemas.microsoft.com/office/drawing/2014/main" id="{9D2871C4-AC92-47B7-9A13-BD61CCBD79D7}"/>
              </a:ext>
            </a:extLst>
          </p:cNvPr>
          <p:cNvSpPr txBox="1"/>
          <p:nvPr/>
        </p:nvSpPr>
        <p:spPr>
          <a:xfrm>
            <a:off x="1110884" y="5143560"/>
            <a:ext cx="176438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endParaRPr lang="pl-PL" sz="2000" baseline="30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7" name="pole tekstowe 136">
            <a:extLst>
              <a:ext uri="{FF2B5EF4-FFF2-40B4-BE49-F238E27FC236}">
                <a16:creationId xmlns:a16="http://schemas.microsoft.com/office/drawing/2014/main" id="{4A50645B-47E3-4A89-87E9-741D33FDF40E}"/>
              </a:ext>
            </a:extLst>
          </p:cNvPr>
          <p:cNvSpPr txBox="1"/>
          <p:nvPr/>
        </p:nvSpPr>
        <p:spPr>
          <a:xfrm>
            <a:off x="1122955" y="5948509"/>
            <a:ext cx="176438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endParaRPr lang="pl-PL" sz="2000" baseline="30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37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5B45B35-7178-4678-AACC-E9DFDB686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F893C5C-885A-4CAA-BE03-99F4DB9D7F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737" y="785609"/>
            <a:ext cx="7886700" cy="539750"/>
          </a:xfrm>
        </p:spPr>
        <p:txBody>
          <a:bodyPr/>
          <a:lstStyle/>
          <a:p>
            <a:r>
              <a:rPr lang="pl-PL"/>
              <a:t>Szkolnictwo zawodowe i wyższe</a:t>
            </a:r>
            <a:endParaRPr lang="pl-PL" dirty="0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24DF1B94-7E51-4493-A711-EE65C9D07140}"/>
              </a:ext>
            </a:extLst>
          </p:cNvPr>
          <p:cNvGrpSpPr/>
          <p:nvPr/>
        </p:nvGrpSpPr>
        <p:grpSpPr>
          <a:xfrm>
            <a:off x="6112123" y="1519819"/>
            <a:ext cx="5693296" cy="3411386"/>
            <a:chOff x="6112123" y="1500769"/>
            <a:chExt cx="5693296" cy="3411386"/>
          </a:xfrm>
        </p:grpSpPr>
        <p:pic>
          <p:nvPicPr>
            <p:cNvPr id="72" name="Grafika 71" descr="Biret">
              <a:extLst>
                <a:ext uri="{FF2B5EF4-FFF2-40B4-BE49-F238E27FC236}">
                  <a16:creationId xmlns:a16="http://schemas.microsoft.com/office/drawing/2014/main" id="{F04A528F-BF32-4E05-BA2E-1BCD4176C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4512" y="1500769"/>
              <a:ext cx="379346" cy="379346"/>
            </a:xfrm>
            <a:prstGeom prst="rect">
              <a:avLst/>
            </a:prstGeom>
          </p:spPr>
        </p:pic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BA08DC24-8C4F-4071-83EA-97E4C8C6FC10}"/>
                </a:ext>
              </a:extLst>
            </p:cNvPr>
            <p:cNvCxnSpPr>
              <a:cxnSpLocks/>
            </p:cNvCxnSpPr>
            <p:nvPr/>
          </p:nvCxnSpPr>
          <p:spPr>
            <a:xfrm>
              <a:off x="6132244" y="1907739"/>
              <a:ext cx="565176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C068BB5E-1F59-4F81-A61E-3ED2859C54D2}"/>
                </a:ext>
              </a:extLst>
            </p:cNvPr>
            <p:cNvGrpSpPr/>
            <p:nvPr/>
          </p:nvGrpSpPr>
          <p:grpSpPr>
            <a:xfrm>
              <a:off x="6112123" y="2914250"/>
              <a:ext cx="5693296" cy="1997905"/>
              <a:chOff x="6112123" y="2950977"/>
              <a:chExt cx="5693296" cy="1997905"/>
            </a:xfrm>
          </p:grpSpPr>
          <p:sp>
            <p:nvSpPr>
              <p:cNvPr id="115" name="Prostokąt 114">
                <a:extLst>
                  <a:ext uri="{FF2B5EF4-FFF2-40B4-BE49-F238E27FC236}">
                    <a16:creationId xmlns:a16="http://schemas.microsoft.com/office/drawing/2014/main" id="{FBC120A5-C4E0-4B2C-BE1D-901AE500DE39}"/>
                  </a:ext>
                </a:extLst>
              </p:cNvPr>
              <p:cNvSpPr/>
              <p:nvPr/>
            </p:nvSpPr>
            <p:spPr>
              <a:xfrm>
                <a:off x="6112123" y="2950977"/>
                <a:ext cx="5693296" cy="19979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75" name="Łącznik prosty 74">
                <a:extLst>
                  <a:ext uri="{FF2B5EF4-FFF2-40B4-BE49-F238E27FC236}">
                    <a16:creationId xmlns:a16="http://schemas.microsoft.com/office/drawing/2014/main" id="{D94D96B8-6F11-455B-B1F0-0326C7DA8C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2244" y="3283405"/>
                <a:ext cx="565176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pole tekstowe 87">
                <a:extLst>
                  <a:ext uri="{FF2B5EF4-FFF2-40B4-BE49-F238E27FC236}">
                    <a16:creationId xmlns:a16="http://schemas.microsoft.com/office/drawing/2014/main" id="{27A66C94-9B76-431F-8205-2159B0660EC6}"/>
                  </a:ext>
                </a:extLst>
              </p:cNvPr>
              <p:cNvSpPr txBox="1"/>
              <p:nvPr/>
            </p:nvSpPr>
            <p:spPr>
              <a:xfrm>
                <a:off x="6454274" y="2976562"/>
                <a:ext cx="52424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>
                    <a:latin typeface="+mj-lt"/>
                  </a:rPr>
                  <a:t>Struktura szkolnictwa wyższego wg kierunków kształcenia </a:t>
                </a:r>
                <a:endParaRPr lang="pl-PL" sz="1100" dirty="0">
                  <a:latin typeface="+mj-lt"/>
                </a:endParaRPr>
              </a:p>
            </p:txBody>
          </p:sp>
        </p:grp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9FA8AE9D-875B-471A-ABFE-49E6C3AA5618}"/>
              </a:ext>
            </a:extLst>
          </p:cNvPr>
          <p:cNvGrpSpPr/>
          <p:nvPr/>
        </p:nvGrpSpPr>
        <p:grpSpPr>
          <a:xfrm>
            <a:off x="106195" y="1582885"/>
            <a:ext cx="5693296" cy="4066000"/>
            <a:chOff x="409823" y="1543781"/>
            <a:chExt cx="5693296" cy="4066000"/>
          </a:xfrm>
        </p:grpSpPr>
        <p:pic>
          <p:nvPicPr>
            <p:cNvPr id="77" name="Grafika 76" descr="Biret">
              <a:extLst>
                <a:ext uri="{FF2B5EF4-FFF2-40B4-BE49-F238E27FC236}">
                  <a16:creationId xmlns:a16="http://schemas.microsoft.com/office/drawing/2014/main" id="{DAE03BDC-2881-4832-83A6-96B58D97F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6053" y="1584017"/>
              <a:ext cx="342772" cy="342772"/>
            </a:xfrm>
            <a:prstGeom prst="rect">
              <a:avLst/>
            </a:prstGeom>
          </p:spPr>
        </p:pic>
        <p:cxnSp>
          <p:nvCxnSpPr>
            <p:cNvPr id="78" name="Łącznik prosty 77">
              <a:extLst>
                <a:ext uri="{FF2B5EF4-FFF2-40B4-BE49-F238E27FC236}">
                  <a16:creationId xmlns:a16="http://schemas.microsoft.com/office/drawing/2014/main" id="{E0DD4E5E-730E-4B19-AB43-799A5C74AE7C}"/>
                </a:ext>
              </a:extLst>
            </p:cNvPr>
            <p:cNvCxnSpPr>
              <a:cxnSpLocks/>
            </p:cNvCxnSpPr>
            <p:nvPr/>
          </p:nvCxnSpPr>
          <p:spPr>
            <a:xfrm>
              <a:off x="429944" y="1926789"/>
              <a:ext cx="565176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pole tekstowe 78">
              <a:extLst>
                <a:ext uri="{FF2B5EF4-FFF2-40B4-BE49-F238E27FC236}">
                  <a16:creationId xmlns:a16="http://schemas.microsoft.com/office/drawing/2014/main" id="{9038EEE0-BFA7-4066-84FE-2EEA1D784234}"/>
                </a:ext>
              </a:extLst>
            </p:cNvPr>
            <p:cNvSpPr txBox="1"/>
            <p:nvPr/>
          </p:nvSpPr>
          <p:spPr>
            <a:xfrm>
              <a:off x="758825" y="1543781"/>
              <a:ext cx="4890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>
                  <a:latin typeface="+mj-lt"/>
                </a:rPr>
                <a:t>Szkolnictwo zawodowe – szkoły branżowe i technika</a:t>
              </a:r>
              <a:endParaRPr lang="pl-PL" sz="1600" dirty="0">
                <a:latin typeface="+mj-lt"/>
              </a:endParaRPr>
            </a:p>
          </p:txBody>
        </p:sp>
        <p:sp>
          <p:nvSpPr>
            <p:cNvPr id="80" name="pole tekstowe 79">
              <a:extLst>
                <a:ext uri="{FF2B5EF4-FFF2-40B4-BE49-F238E27FC236}">
                  <a16:creationId xmlns:a16="http://schemas.microsoft.com/office/drawing/2014/main" id="{A4A175E3-0356-4222-9433-C9F77BECD384}"/>
                </a:ext>
              </a:extLst>
            </p:cNvPr>
            <p:cNvSpPr txBox="1"/>
            <p:nvPr/>
          </p:nvSpPr>
          <p:spPr>
            <a:xfrm>
              <a:off x="462428" y="2176806"/>
              <a:ext cx="2805422" cy="50783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XXX</a:t>
              </a:r>
              <a:b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pl-PL" sz="110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liczba szkół zawodowych w powiecie</a:t>
              </a:r>
              <a:endParaRPr lang="pl-PL" sz="110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1" name="pole tekstowe 80">
              <a:extLst>
                <a:ext uri="{FF2B5EF4-FFF2-40B4-BE49-F238E27FC236}">
                  <a16:creationId xmlns:a16="http://schemas.microsoft.com/office/drawing/2014/main" id="{FEBF3993-E12D-4FE0-B082-F49A50F9E732}"/>
                </a:ext>
              </a:extLst>
            </p:cNvPr>
            <p:cNvSpPr txBox="1"/>
            <p:nvPr/>
          </p:nvSpPr>
          <p:spPr>
            <a:xfrm>
              <a:off x="3657624" y="2138942"/>
              <a:ext cx="2122560" cy="67710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XXX</a:t>
              </a:r>
              <a:b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pl-PL" sz="110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liczba uczniów w szkołach zawodowych w powiecie</a:t>
              </a:r>
              <a:endParaRPr lang="pl-PL" sz="160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82" name="Grupa 81">
              <a:extLst>
                <a:ext uri="{FF2B5EF4-FFF2-40B4-BE49-F238E27FC236}">
                  <a16:creationId xmlns:a16="http://schemas.microsoft.com/office/drawing/2014/main" id="{C560BDC4-BFFB-4CBA-B253-FC3A14354C49}"/>
                </a:ext>
              </a:extLst>
            </p:cNvPr>
            <p:cNvGrpSpPr/>
            <p:nvPr/>
          </p:nvGrpSpPr>
          <p:grpSpPr>
            <a:xfrm>
              <a:off x="409823" y="2877993"/>
              <a:ext cx="5693296" cy="2038600"/>
              <a:chOff x="409823" y="2791524"/>
              <a:chExt cx="5693296" cy="2038600"/>
            </a:xfrm>
          </p:grpSpPr>
          <p:sp>
            <p:nvSpPr>
              <p:cNvPr id="103" name="Prostokąt 102">
                <a:extLst>
                  <a:ext uri="{FF2B5EF4-FFF2-40B4-BE49-F238E27FC236}">
                    <a16:creationId xmlns:a16="http://schemas.microsoft.com/office/drawing/2014/main" id="{A9A407D7-F0BB-4B21-BA6E-A1FBA0A5FF50}"/>
                  </a:ext>
                </a:extLst>
              </p:cNvPr>
              <p:cNvSpPr/>
              <p:nvPr/>
            </p:nvSpPr>
            <p:spPr>
              <a:xfrm>
                <a:off x="409823" y="2810425"/>
                <a:ext cx="5693296" cy="20196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06" name="Łącznik prosty 105">
                <a:extLst>
                  <a:ext uri="{FF2B5EF4-FFF2-40B4-BE49-F238E27FC236}">
                    <a16:creationId xmlns:a16="http://schemas.microsoft.com/office/drawing/2014/main" id="{286BC93A-D367-4429-89E0-BD5D98DE6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44" y="3142853"/>
                <a:ext cx="565176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pole tekstowe 107">
                <a:extLst>
                  <a:ext uri="{FF2B5EF4-FFF2-40B4-BE49-F238E27FC236}">
                    <a16:creationId xmlns:a16="http://schemas.microsoft.com/office/drawing/2014/main" id="{FC79B438-DF3C-4E5E-A7FB-C61D2AFEE353}"/>
                  </a:ext>
                </a:extLst>
              </p:cNvPr>
              <p:cNvSpPr txBox="1"/>
              <p:nvPr/>
            </p:nvSpPr>
            <p:spPr>
              <a:xfrm>
                <a:off x="443177" y="2791524"/>
                <a:ext cx="56253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>
                    <a:latin typeface="+mj-lt"/>
                  </a:rPr>
                  <a:t>Struktura szkolnictwa zawodowego wg kierunków kształcenia</a:t>
                </a:r>
                <a:endParaRPr lang="en-US" sz="1400" dirty="0">
                  <a:latin typeface="+mj-lt"/>
                </a:endParaRPr>
              </a:p>
            </p:txBody>
          </p:sp>
          <p:sp>
            <p:nvSpPr>
              <p:cNvPr id="112" name="pole tekstowe 111">
                <a:extLst>
                  <a:ext uri="{FF2B5EF4-FFF2-40B4-BE49-F238E27FC236}">
                    <a16:creationId xmlns:a16="http://schemas.microsoft.com/office/drawing/2014/main" id="{C2F47634-04E7-4009-85DF-9308BCFB0B81}"/>
                  </a:ext>
                </a:extLst>
              </p:cNvPr>
              <p:cNvSpPr txBox="1"/>
              <p:nvPr/>
            </p:nvSpPr>
            <p:spPr>
              <a:xfrm>
                <a:off x="425483" y="3228304"/>
                <a:ext cx="4006677" cy="7386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pl-PL" sz="1400"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&lt;dane o strukturze branżowej szkolnictwa zawodowego w powiecie, najlepiej w formie wykresu&gt;</a:t>
                </a:r>
                <a:endParaRPr lang="pl-PL" sz="1400" dirty="0"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</p:grp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759991C3-E34F-4C48-963E-D6E0626EE3F3}"/>
                </a:ext>
              </a:extLst>
            </p:cNvPr>
            <p:cNvSpPr/>
            <p:nvPr/>
          </p:nvSpPr>
          <p:spPr>
            <a:xfrm>
              <a:off x="425483" y="5086561"/>
              <a:ext cx="44856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b="1"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&lt;informacje o szkołach zawodowych w powiecie -  nazwy, loga, kierunki kształcenia&gt;</a:t>
              </a:r>
              <a:endParaRPr lang="en-US" sz="14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24" name="pole tekstowe 123">
            <a:extLst>
              <a:ext uri="{FF2B5EF4-FFF2-40B4-BE49-F238E27FC236}">
                <a16:creationId xmlns:a16="http://schemas.microsoft.com/office/drawing/2014/main" id="{A2B95ED7-950A-4C8F-91CC-D4F793D225D1}"/>
              </a:ext>
            </a:extLst>
          </p:cNvPr>
          <p:cNvSpPr txBox="1"/>
          <p:nvPr/>
        </p:nvSpPr>
        <p:spPr>
          <a:xfrm>
            <a:off x="6478028" y="1587106"/>
            <a:ext cx="489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latin typeface="+mj-lt"/>
              </a:rPr>
              <a:t>Szkolnictwo wyższe</a:t>
            </a:r>
            <a:endParaRPr lang="pl-PL" sz="1600" dirty="0">
              <a:latin typeface="+mj-lt"/>
            </a:endParaRPr>
          </a:p>
        </p:txBody>
      </p:sp>
      <p:sp>
        <p:nvSpPr>
          <p:cNvPr id="125" name="pole tekstowe 124">
            <a:extLst>
              <a:ext uri="{FF2B5EF4-FFF2-40B4-BE49-F238E27FC236}">
                <a16:creationId xmlns:a16="http://schemas.microsoft.com/office/drawing/2014/main" id="{A7A6378F-9596-4482-A896-228C890563A5}"/>
              </a:ext>
            </a:extLst>
          </p:cNvPr>
          <p:cNvSpPr txBox="1"/>
          <p:nvPr/>
        </p:nvSpPr>
        <p:spPr>
          <a:xfrm>
            <a:off x="6369996" y="2131271"/>
            <a:ext cx="2805422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b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1100">
                <a:ea typeface="Open Sans SemiBold" panose="020B0706030804020204" pitchFamily="34" charset="0"/>
                <a:cs typeface="Open Sans SemiBold" panose="020B0706030804020204" pitchFamily="34" charset="0"/>
              </a:rPr>
              <a:t>liczba uczelni wyższych w okolicznych powiatach</a:t>
            </a:r>
            <a:endParaRPr lang="pl-PL" sz="11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4" name="pole tekstowe 133">
            <a:extLst>
              <a:ext uri="{FF2B5EF4-FFF2-40B4-BE49-F238E27FC236}">
                <a16:creationId xmlns:a16="http://schemas.microsoft.com/office/drawing/2014/main" id="{755DA6FC-7BBE-4F02-8595-3DF07B5C54FC}"/>
              </a:ext>
            </a:extLst>
          </p:cNvPr>
          <p:cNvSpPr txBox="1"/>
          <p:nvPr/>
        </p:nvSpPr>
        <p:spPr>
          <a:xfrm>
            <a:off x="9348167" y="2147401"/>
            <a:ext cx="2122560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b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1100">
                <a:ea typeface="Open Sans SemiBold" panose="020B0706030804020204" pitchFamily="34" charset="0"/>
                <a:cs typeface="Open Sans SemiBold" panose="020B0706030804020204" pitchFamily="34" charset="0"/>
              </a:rPr>
              <a:t>liczba studentów w okolicznych powiatach</a:t>
            </a:r>
            <a:endParaRPr lang="pl-PL" sz="16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5" name="pole tekstowe 134">
            <a:extLst>
              <a:ext uri="{FF2B5EF4-FFF2-40B4-BE49-F238E27FC236}">
                <a16:creationId xmlns:a16="http://schemas.microsoft.com/office/drawing/2014/main" id="{3980E710-F4D0-4851-8F6B-C5E04737585B}"/>
              </a:ext>
            </a:extLst>
          </p:cNvPr>
          <p:cNvSpPr txBox="1"/>
          <p:nvPr/>
        </p:nvSpPr>
        <p:spPr>
          <a:xfrm>
            <a:off x="6112123" y="3363280"/>
            <a:ext cx="451631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pl-PL" sz="1400">
                <a:ea typeface="Open Sans SemiBold" panose="020B0706030804020204" pitchFamily="34" charset="0"/>
                <a:cs typeface="Open Sans SemiBold" panose="020B0706030804020204" pitchFamily="34" charset="0"/>
              </a:rPr>
              <a:t>&lt;dane o strukturze szkolnictwa wyższego w okolicznych powiatach (wg grup kierunków), najlepiej w formie wykresu&gt;</a:t>
            </a:r>
            <a:endParaRPr lang="pl-PL" sz="14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6" name="Prostokąt 135">
            <a:extLst>
              <a:ext uri="{FF2B5EF4-FFF2-40B4-BE49-F238E27FC236}">
                <a16:creationId xmlns:a16="http://schemas.microsoft.com/office/drawing/2014/main" id="{44E42802-D6E5-402C-A0DC-0CBBF80BBA61}"/>
              </a:ext>
            </a:extLst>
          </p:cNvPr>
          <p:cNvSpPr/>
          <p:nvPr/>
        </p:nvSpPr>
        <p:spPr>
          <a:xfrm>
            <a:off x="6096000" y="5125665"/>
            <a:ext cx="448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&lt;informacje o szkołach wyższych w regionie -  nazwy, </a:t>
            </a:r>
            <a:r>
              <a:rPr lang="pl-PL" sz="1400" b="1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loga</a:t>
            </a:r>
            <a:r>
              <a:rPr lang="pl-PL" sz="14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kierunki kształcenia&gt;</a:t>
            </a:r>
            <a:endParaRPr lang="en-US" sz="14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>
            <a:extLst>
              <a:ext uri="{FF2B5EF4-FFF2-40B4-BE49-F238E27FC236}">
                <a16:creationId xmlns:a16="http://schemas.microsoft.com/office/drawing/2014/main" id="{F5249994-D201-4E41-8ABB-CE49124BD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6011" b="13304"/>
          <a:stretch/>
        </p:blipFill>
        <p:spPr>
          <a:xfrm>
            <a:off x="-1948" y="1438186"/>
            <a:ext cx="11785961" cy="5419814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23CECCC8-E933-4C34-853B-F2BF22E4629F}"/>
              </a:ext>
            </a:extLst>
          </p:cNvPr>
          <p:cNvGrpSpPr/>
          <p:nvPr/>
        </p:nvGrpSpPr>
        <p:grpSpPr>
          <a:xfrm>
            <a:off x="6360590" y="2250256"/>
            <a:ext cx="5423423" cy="3652112"/>
            <a:chOff x="5592537" y="2528438"/>
            <a:chExt cx="5423423" cy="3652112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2611F91C-1609-438C-A4CB-E900FE33549B}"/>
                </a:ext>
              </a:extLst>
            </p:cNvPr>
            <p:cNvGrpSpPr/>
            <p:nvPr/>
          </p:nvGrpSpPr>
          <p:grpSpPr>
            <a:xfrm>
              <a:off x="5624709" y="2528438"/>
              <a:ext cx="5359670" cy="737826"/>
              <a:chOff x="5624709" y="2648690"/>
              <a:chExt cx="5359670" cy="737826"/>
            </a:xfrm>
          </p:grpSpPr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56D22F2F-DD42-4F36-A9D9-35B3FF6E5AFB}"/>
                  </a:ext>
                </a:extLst>
              </p:cNvPr>
              <p:cNvSpPr txBox="1"/>
              <p:nvPr/>
            </p:nvSpPr>
            <p:spPr>
              <a:xfrm>
                <a:off x="5624709" y="2652693"/>
                <a:ext cx="4648617" cy="73382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pl-PL" sz="1600">
                    <a:solidFill>
                      <a:schemeClr val="tx2"/>
                    </a:solidFill>
                  </a:rPr>
                  <a:t>&lt;połączenia drogowe – odległość do autostrady/drogi ekspresowej, drogi krajowe&gt;</a:t>
                </a:r>
                <a:endParaRPr lang="pl-PL" sz="1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FFBC65EA-1925-4C9B-937C-14B92B5873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1247" y="2648690"/>
                <a:ext cx="5273132" cy="11707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8A7A9483-FFEB-48EF-B154-D8317DA549C6}"/>
                </a:ext>
              </a:extLst>
            </p:cNvPr>
            <p:cNvGrpSpPr/>
            <p:nvPr/>
          </p:nvGrpSpPr>
          <p:grpSpPr>
            <a:xfrm>
              <a:off x="5619127" y="5258621"/>
              <a:ext cx="5381043" cy="921929"/>
              <a:chOff x="5619127" y="4463871"/>
              <a:chExt cx="5381043" cy="921929"/>
            </a:xfrm>
          </p:grpSpPr>
          <p:grpSp>
            <p:nvGrpSpPr>
              <p:cNvPr id="47" name="Grupa 46">
                <a:extLst>
                  <a:ext uri="{FF2B5EF4-FFF2-40B4-BE49-F238E27FC236}">
                    <a16:creationId xmlns:a16="http://schemas.microsoft.com/office/drawing/2014/main" id="{8601B680-3F91-4571-82BB-107624665189}"/>
                  </a:ext>
                </a:extLst>
              </p:cNvPr>
              <p:cNvGrpSpPr/>
              <p:nvPr/>
            </p:nvGrpSpPr>
            <p:grpSpPr>
              <a:xfrm>
                <a:off x="5619127" y="4463871"/>
                <a:ext cx="2969884" cy="921929"/>
                <a:chOff x="5619127" y="4463871"/>
                <a:chExt cx="2969884" cy="921929"/>
              </a:xfrm>
            </p:grpSpPr>
            <p:sp>
              <p:nvSpPr>
                <p:cNvPr id="43" name="Grafika 94">
                  <a:extLst>
                    <a:ext uri="{FF2B5EF4-FFF2-40B4-BE49-F238E27FC236}">
                      <a16:creationId xmlns:a16="http://schemas.microsoft.com/office/drawing/2014/main" id="{00066EBD-4EC5-4DE6-BB81-E20F87630415}"/>
                    </a:ext>
                  </a:extLst>
                </p:cNvPr>
                <p:cNvSpPr/>
                <p:nvPr/>
              </p:nvSpPr>
              <p:spPr>
                <a:xfrm>
                  <a:off x="5711246" y="4463871"/>
                  <a:ext cx="476237" cy="427345"/>
                </a:xfrm>
                <a:custGeom>
                  <a:avLst/>
                  <a:gdLst>
                    <a:gd name="connsiteX0" fmla="*/ 2008449 w 3027138"/>
                    <a:gd name="connsiteY0" fmla="*/ 2717919 h 2717919"/>
                    <a:gd name="connsiteX1" fmla="*/ 1981969 w 3027138"/>
                    <a:gd name="connsiteY1" fmla="*/ 2712776 h 2717919"/>
                    <a:gd name="connsiteX2" fmla="*/ 1941012 w 3027138"/>
                    <a:gd name="connsiteY2" fmla="*/ 2668390 h 2717919"/>
                    <a:gd name="connsiteX3" fmla="*/ 1641165 w 3027138"/>
                    <a:gd name="connsiteY3" fmla="*/ 1715699 h 2717919"/>
                    <a:gd name="connsiteX4" fmla="*/ 1213587 w 3027138"/>
                    <a:gd name="connsiteY4" fmla="*/ 1948395 h 2717919"/>
                    <a:gd name="connsiteX5" fmla="*/ 1139007 w 3027138"/>
                    <a:gd name="connsiteY5" fmla="*/ 2463126 h 2717919"/>
                    <a:gd name="connsiteX6" fmla="*/ 1102812 w 3027138"/>
                    <a:gd name="connsiteY6" fmla="*/ 2515132 h 2717919"/>
                    <a:gd name="connsiteX7" fmla="*/ 835254 w 3027138"/>
                    <a:gd name="connsiteY7" fmla="*/ 2660769 h 2717919"/>
                    <a:gd name="connsiteX8" fmla="*/ 770199 w 3027138"/>
                    <a:gd name="connsiteY8" fmla="*/ 2662103 h 2717919"/>
                    <a:gd name="connsiteX9" fmla="*/ 731622 w 3027138"/>
                    <a:gd name="connsiteY9" fmla="*/ 2609716 h 2717919"/>
                    <a:gd name="connsiteX10" fmla="*/ 609417 w 3027138"/>
                    <a:gd name="connsiteY10" fmla="*/ 1839429 h 2717919"/>
                    <a:gd name="connsiteX11" fmla="*/ 23248 w 3027138"/>
                    <a:gd name="connsiteY11" fmla="*/ 1308791 h 2717919"/>
                    <a:gd name="connsiteX12" fmla="*/ 483 w 3027138"/>
                    <a:gd name="connsiteY12" fmla="*/ 1247926 h 2717919"/>
                    <a:gd name="connsiteX13" fmla="*/ 36869 w 3027138"/>
                    <a:gd name="connsiteY13" fmla="*/ 1194205 h 2717919"/>
                    <a:gd name="connsiteX14" fmla="*/ 304426 w 3027138"/>
                    <a:gd name="connsiteY14" fmla="*/ 1048568 h 2717919"/>
                    <a:gd name="connsiteX15" fmla="*/ 368148 w 3027138"/>
                    <a:gd name="connsiteY15" fmla="*/ 1046663 h 2717919"/>
                    <a:gd name="connsiteX16" fmla="*/ 859638 w 3027138"/>
                    <a:gd name="connsiteY16" fmla="*/ 1276406 h 2717919"/>
                    <a:gd name="connsiteX17" fmla="*/ 1278834 w 3027138"/>
                    <a:gd name="connsiteY17" fmla="*/ 1048187 h 2717919"/>
                    <a:gd name="connsiteX18" fmla="*/ 630562 w 3027138"/>
                    <a:gd name="connsiteY18" fmla="*/ 261422 h 2717919"/>
                    <a:gd name="connsiteX19" fmla="*/ 615703 w 3027138"/>
                    <a:gd name="connsiteY19" fmla="*/ 202938 h 2717919"/>
                    <a:gd name="connsiteX20" fmla="*/ 651327 w 3027138"/>
                    <a:gd name="connsiteY20" fmla="*/ 154266 h 2717919"/>
                    <a:gd name="connsiteX21" fmla="*/ 919074 w 3027138"/>
                    <a:gd name="connsiteY21" fmla="*/ 8628 h 2717919"/>
                    <a:gd name="connsiteX22" fmla="*/ 996989 w 3027138"/>
                    <a:gd name="connsiteY22" fmla="*/ 15486 h 2717919"/>
                    <a:gd name="connsiteX23" fmla="*/ 1881099 w 3027138"/>
                    <a:gd name="connsiteY23" fmla="*/ 720432 h 2717919"/>
                    <a:gd name="connsiteX24" fmla="*/ 2219809 w 3027138"/>
                    <a:gd name="connsiteY24" fmla="*/ 536123 h 2717919"/>
                    <a:gd name="connsiteX25" fmla="*/ 2617382 w 3027138"/>
                    <a:gd name="connsiteY25" fmla="*/ 429062 h 2717919"/>
                    <a:gd name="connsiteX26" fmla="*/ 3006288 w 3027138"/>
                    <a:gd name="connsiteY26" fmla="*/ 540409 h 2717919"/>
                    <a:gd name="connsiteX27" fmla="*/ 2582806 w 3027138"/>
                    <a:gd name="connsiteY27" fmla="*/ 1203254 h 2717919"/>
                    <a:gd name="connsiteX28" fmla="*/ 2242192 w 3027138"/>
                    <a:gd name="connsiteY28" fmla="*/ 1388610 h 2717919"/>
                    <a:gd name="connsiteX29" fmla="*/ 2346396 w 3027138"/>
                    <a:gd name="connsiteY29" fmla="*/ 2495034 h 2717919"/>
                    <a:gd name="connsiteX30" fmla="*/ 2309820 w 3027138"/>
                    <a:gd name="connsiteY30" fmla="*/ 2563805 h 2717919"/>
                    <a:gd name="connsiteX31" fmla="*/ 2042262 w 3027138"/>
                    <a:gd name="connsiteY31" fmla="*/ 2709442 h 2717919"/>
                    <a:gd name="connsiteX32" fmla="*/ 2008449 w 3027138"/>
                    <a:gd name="connsiteY32" fmla="*/ 2717919 h 2717919"/>
                    <a:gd name="connsiteX33" fmla="*/ 1682789 w 3027138"/>
                    <a:gd name="connsiteY33" fmla="*/ 1541772 h 2717919"/>
                    <a:gd name="connsiteX34" fmla="*/ 1709268 w 3027138"/>
                    <a:gd name="connsiteY34" fmla="*/ 1546916 h 2717919"/>
                    <a:gd name="connsiteX35" fmla="*/ 1750226 w 3027138"/>
                    <a:gd name="connsiteY35" fmla="*/ 1591302 h 2717919"/>
                    <a:gd name="connsiteX36" fmla="*/ 2050073 w 3027138"/>
                    <a:gd name="connsiteY36" fmla="*/ 2543993 h 2717919"/>
                    <a:gd name="connsiteX37" fmla="*/ 2201139 w 3027138"/>
                    <a:gd name="connsiteY37" fmla="*/ 2461792 h 2717919"/>
                    <a:gd name="connsiteX38" fmla="*/ 2096936 w 3027138"/>
                    <a:gd name="connsiteY38" fmla="*/ 1355368 h 2717919"/>
                    <a:gd name="connsiteX39" fmla="*/ 2133512 w 3027138"/>
                    <a:gd name="connsiteY39" fmla="*/ 1286598 h 2717919"/>
                    <a:gd name="connsiteX40" fmla="*/ 2515083 w 3027138"/>
                    <a:gd name="connsiteY40" fmla="*/ 1078857 h 2717919"/>
                    <a:gd name="connsiteX41" fmla="*/ 2881891 w 3027138"/>
                    <a:gd name="connsiteY41" fmla="*/ 607941 h 2717919"/>
                    <a:gd name="connsiteX42" fmla="*/ 2881891 w 3027138"/>
                    <a:gd name="connsiteY42" fmla="*/ 607941 h 2717919"/>
                    <a:gd name="connsiteX43" fmla="*/ 2631479 w 3027138"/>
                    <a:gd name="connsiteY43" fmla="*/ 569746 h 2717919"/>
                    <a:gd name="connsiteX44" fmla="*/ 2287246 w 3027138"/>
                    <a:gd name="connsiteY44" fmla="*/ 660329 h 2717919"/>
                    <a:gd name="connsiteX45" fmla="*/ 1907388 w 3027138"/>
                    <a:gd name="connsiteY45" fmla="*/ 867117 h 2717919"/>
                    <a:gd name="connsiteX46" fmla="*/ 1829474 w 3027138"/>
                    <a:gd name="connsiteY46" fmla="*/ 860259 h 2717919"/>
                    <a:gd name="connsiteX47" fmla="*/ 945554 w 3027138"/>
                    <a:gd name="connsiteY47" fmla="*/ 155313 h 2717919"/>
                    <a:gd name="connsiteX48" fmla="*/ 794392 w 3027138"/>
                    <a:gd name="connsiteY48" fmla="*/ 237609 h 2717919"/>
                    <a:gd name="connsiteX49" fmla="*/ 1442664 w 3027138"/>
                    <a:gd name="connsiteY49" fmla="*/ 1024374 h 2717919"/>
                    <a:gd name="connsiteX50" fmla="*/ 1457523 w 3027138"/>
                    <a:gd name="connsiteY50" fmla="*/ 1082858 h 2717919"/>
                    <a:gd name="connsiteX51" fmla="*/ 1421899 w 3027138"/>
                    <a:gd name="connsiteY51" fmla="*/ 1131531 h 2717919"/>
                    <a:gd name="connsiteX52" fmla="*/ 896024 w 3027138"/>
                    <a:gd name="connsiteY52" fmla="*/ 1417757 h 2717919"/>
                    <a:gd name="connsiteX53" fmla="*/ 832302 w 3027138"/>
                    <a:gd name="connsiteY53" fmla="*/ 1419662 h 2717919"/>
                    <a:gd name="connsiteX54" fmla="*/ 340812 w 3027138"/>
                    <a:gd name="connsiteY54" fmla="*/ 1189919 h 2717919"/>
                    <a:gd name="connsiteX55" fmla="*/ 192222 w 3027138"/>
                    <a:gd name="connsiteY55" fmla="*/ 1270786 h 2717919"/>
                    <a:gd name="connsiteX56" fmla="*/ 722859 w 3027138"/>
                    <a:gd name="connsiteY56" fmla="*/ 1751418 h 2717919"/>
                    <a:gd name="connsiteX57" fmla="*/ 745243 w 3027138"/>
                    <a:gd name="connsiteY57" fmla="*/ 1792756 h 2717919"/>
                    <a:gd name="connsiteX58" fmla="*/ 855733 w 3027138"/>
                    <a:gd name="connsiteY58" fmla="*/ 2488748 h 2717919"/>
                    <a:gd name="connsiteX59" fmla="*/ 1004228 w 3027138"/>
                    <a:gd name="connsiteY59" fmla="*/ 2407881 h 2717919"/>
                    <a:gd name="connsiteX60" fmla="*/ 1078809 w 3027138"/>
                    <a:gd name="connsiteY60" fmla="*/ 1893150 h 2717919"/>
                    <a:gd name="connsiteX61" fmla="*/ 1115004 w 3027138"/>
                    <a:gd name="connsiteY61" fmla="*/ 1841143 h 2717919"/>
                    <a:gd name="connsiteX62" fmla="*/ 1649166 w 3027138"/>
                    <a:gd name="connsiteY62" fmla="*/ 1550440 h 2717919"/>
                    <a:gd name="connsiteX63" fmla="*/ 1682789 w 3027138"/>
                    <a:gd name="connsiteY63" fmla="*/ 1541772 h 271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3027138" h="2717919">
                      <a:moveTo>
                        <a:pt x="2008449" y="2717919"/>
                      </a:moveTo>
                      <a:cubicBezTo>
                        <a:pt x="1999495" y="2717919"/>
                        <a:pt x="1990446" y="2716205"/>
                        <a:pt x="1981969" y="2712776"/>
                      </a:cubicBezTo>
                      <a:cubicBezTo>
                        <a:pt x="1962348" y="2704870"/>
                        <a:pt x="1947298" y="2688583"/>
                        <a:pt x="1941012" y="2668390"/>
                      </a:cubicBezTo>
                      <a:lnTo>
                        <a:pt x="1641165" y="1715699"/>
                      </a:lnTo>
                      <a:lnTo>
                        <a:pt x="1213587" y="1948395"/>
                      </a:lnTo>
                      <a:lnTo>
                        <a:pt x="1139007" y="2463126"/>
                      </a:lnTo>
                      <a:cubicBezTo>
                        <a:pt x="1135768" y="2485128"/>
                        <a:pt x="1122433" y="2504464"/>
                        <a:pt x="1102812" y="2515132"/>
                      </a:cubicBezTo>
                      <a:lnTo>
                        <a:pt x="835254" y="2660769"/>
                      </a:lnTo>
                      <a:cubicBezTo>
                        <a:pt x="815061" y="2671723"/>
                        <a:pt x="790773" y="2672199"/>
                        <a:pt x="770199" y="2662103"/>
                      </a:cubicBezTo>
                      <a:cubicBezTo>
                        <a:pt x="749625" y="2652007"/>
                        <a:pt x="735147" y="2632480"/>
                        <a:pt x="731622" y="2609716"/>
                      </a:cubicBezTo>
                      <a:lnTo>
                        <a:pt x="609417" y="1839429"/>
                      </a:lnTo>
                      <a:lnTo>
                        <a:pt x="23248" y="1308791"/>
                      </a:lnTo>
                      <a:cubicBezTo>
                        <a:pt x="6294" y="1293360"/>
                        <a:pt x="-2184" y="1270691"/>
                        <a:pt x="483" y="1247926"/>
                      </a:cubicBezTo>
                      <a:cubicBezTo>
                        <a:pt x="3150" y="1225161"/>
                        <a:pt x="16771" y="1205159"/>
                        <a:pt x="36869" y="1194205"/>
                      </a:cubicBezTo>
                      <a:lnTo>
                        <a:pt x="304426" y="1048568"/>
                      </a:lnTo>
                      <a:cubicBezTo>
                        <a:pt x="324143" y="1037805"/>
                        <a:pt x="347860" y="1037138"/>
                        <a:pt x="368148" y="1046663"/>
                      </a:cubicBezTo>
                      <a:lnTo>
                        <a:pt x="859638" y="1276406"/>
                      </a:lnTo>
                      <a:lnTo>
                        <a:pt x="1278834" y="1048187"/>
                      </a:lnTo>
                      <a:lnTo>
                        <a:pt x="630562" y="261422"/>
                      </a:lnTo>
                      <a:cubicBezTo>
                        <a:pt x="617132" y="245134"/>
                        <a:pt x="611703" y="223703"/>
                        <a:pt x="615703" y="202938"/>
                      </a:cubicBezTo>
                      <a:cubicBezTo>
                        <a:pt x="619704" y="182174"/>
                        <a:pt x="632753" y="164362"/>
                        <a:pt x="651327" y="154266"/>
                      </a:cubicBezTo>
                      <a:lnTo>
                        <a:pt x="919074" y="8628"/>
                      </a:lnTo>
                      <a:cubicBezTo>
                        <a:pt x="944125" y="-4992"/>
                        <a:pt x="974796" y="-2325"/>
                        <a:pt x="996989" y="15486"/>
                      </a:cubicBezTo>
                      <a:lnTo>
                        <a:pt x="1881099" y="720432"/>
                      </a:lnTo>
                      <a:lnTo>
                        <a:pt x="2219809" y="536123"/>
                      </a:lnTo>
                      <a:cubicBezTo>
                        <a:pt x="2308581" y="487831"/>
                        <a:pt x="2472126" y="443730"/>
                        <a:pt x="2617382" y="429062"/>
                      </a:cubicBezTo>
                      <a:cubicBezTo>
                        <a:pt x="2820836" y="408297"/>
                        <a:pt x="2955424" y="446874"/>
                        <a:pt x="3006288" y="540409"/>
                      </a:cubicBezTo>
                      <a:cubicBezTo>
                        <a:pt x="3121445" y="751959"/>
                        <a:pt x="2728729" y="1123815"/>
                        <a:pt x="2582806" y="1203254"/>
                      </a:cubicBezTo>
                      <a:lnTo>
                        <a:pt x="2242192" y="1388610"/>
                      </a:lnTo>
                      <a:lnTo>
                        <a:pt x="2346396" y="2495034"/>
                      </a:lnTo>
                      <a:cubicBezTo>
                        <a:pt x="2349063" y="2523228"/>
                        <a:pt x="2334680" y="2550279"/>
                        <a:pt x="2309820" y="2563805"/>
                      </a:cubicBezTo>
                      <a:lnTo>
                        <a:pt x="2042262" y="2709442"/>
                      </a:lnTo>
                      <a:cubicBezTo>
                        <a:pt x="2031690" y="2715062"/>
                        <a:pt x="2020069" y="2717919"/>
                        <a:pt x="2008449" y="2717919"/>
                      </a:cubicBezTo>
                      <a:close/>
                      <a:moveTo>
                        <a:pt x="1682789" y="1541772"/>
                      </a:moveTo>
                      <a:cubicBezTo>
                        <a:pt x="1691742" y="1541772"/>
                        <a:pt x="1700791" y="1543487"/>
                        <a:pt x="1709268" y="1546916"/>
                      </a:cubicBezTo>
                      <a:cubicBezTo>
                        <a:pt x="1728890" y="1554822"/>
                        <a:pt x="1743939" y="1571109"/>
                        <a:pt x="1750226" y="1591302"/>
                      </a:cubicBezTo>
                      <a:lnTo>
                        <a:pt x="2050073" y="2543993"/>
                      </a:lnTo>
                      <a:lnTo>
                        <a:pt x="2201139" y="2461792"/>
                      </a:lnTo>
                      <a:lnTo>
                        <a:pt x="2096936" y="1355368"/>
                      </a:lnTo>
                      <a:cubicBezTo>
                        <a:pt x="2094269" y="1327174"/>
                        <a:pt x="2108652" y="1300123"/>
                        <a:pt x="2133512" y="1286598"/>
                      </a:cubicBezTo>
                      <a:lnTo>
                        <a:pt x="2515083" y="1078857"/>
                      </a:lnTo>
                      <a:cubicBezTo>
                        <a:pt x="2676437" y="991037"/>
                        <a:pt x="2926563" y="690047"/>
                        <a:pt x="2881891" y="607941"/>
                      </a:cubicBezTo>
                      <a:lnTo>
                        <a:pt x="2881891" y="607941"/>
                      </a:lnTo>
                      <a:cubicBezTo>
                        <a:pt x="2866080" y="578890"/>
                        <a:pt x="2780926" y="554601"/>
                        <a:pt x="2631479" y="569746"/>
                      </a:cubicBezTo>
                      <a:cubicBezTo>
                        <a:pt x="2489652" y="584129"/>
                        <a:pt x="2348301" y="627182"/>
                        <a:pt x="2287246" y="660329"/>
                      </a:cubicBezTo>
                      <a:lnTo>
                        <a:pt x="1907388" y="867117"/>
                      </a:lnTo>
                      <a:cubicBezTo>
                        <a:pt x="1882433" y="880737"/>
                        <a:pt x="1851667" y="878070"/>
                        <a:pt x="1829474" y="860259"/>
                      </a:cubicBezTo>
                      <a:lnTo>
                        <a:pt x="945554" y="155313"/>
                      </a:lnTo>
                      <a:lnTo>
                        <a:pt x="794392" y="237609"/>
                      </a:lnTo>
                      <a:lnTo>
                        <a:pt x="1442664" y="1024374"/>
                      </a:lnTo>
                      <a:cubicBezTo>
                        <a:pt x="1456094" y="1040662"/>
                        <a:pt x="1461523" y="1062093"/>
                        <a:pt x="1457523" y="1082858"/>
                      </a:cubicBezTo>
                      <a:cubicBezTo>
                        <a:pt x="1453522" y="1103622"/>
                        <a:pt x="1440473" y="1121434"/>
                        <a:pt x="1421899" y="1131531"/>
                      </a:cubicBezTo>
                      <a:lnTo>
                        <a:pt x="896024" y="1417757"/>
                      </a:lnTo>
                      <a:cubicBezTo>
                        <a:pt x="876307" y="1428520"/>
                        <a:pt x="852590" y="1429187"/>
                        <a:pt x="832302" y="1419662"/>
                      </a:cubicBezTo>
                      <a:lnTo>
                        <a:pt x="340812" y="1189919"/>
                      </a:lnTo>
                      <a:lnTo>
                        <a:pt x="192222" y="1270786"/>
                      </a:lnTo>
                      <a:lnTo>
                        <a:pt x="722859" y="1751418"/>
                      </a:lnTo>
                      <a:cubicBezTo>
                        <a:pt x="734766" y="1762276"/>
                        <a:pt x="742671" y="1776849"/>
                        <a:pt x="745243" y="1792756"/>
                      </a:cubicBezTo>
                      <a:lnTo>
                        <a:pt x="855733" y="2488748"/>
                      </a:lnTo>
                      <a:lnTo>
                        <a:pt x="1004228" y="2407881"/>
                      </a:lnTo>
                      <a:lnTo>
                        <a:pt x="1078809" y="1893150"/>
                      </a:lnTo>
                      <a:cubicBezTo>
                        <a:pt x="1082047" y="1871052"/>
                        <a:pt x="1095382" y="1851811"/>
                        <a:pt x="1115004" y="1841143"/>
                      </a:cubicBezTo>
                      <a:lnTo>
                        <a:pt x="1649166" y="1550440"/>
                      </a:lnTo>
                      <a:cubicBezTo>
                        <a:pt x="1659453" y="1544630"/>
                        <a:pt x="1671073" y="1541772"/>
                        <a:pt x="1682789" y="154177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9" name="pole tekstowe 28">
                  <a:extLst>
                    <a:ext uri="{FF2B5EF4-FFF2-40B4-BE49-F238E27FC236}">
                      <a16:creationId xmlns:a16="http://schemas.microsoft.com/office/drawing/2014/main" id="{8DA50EF4-3EFD-4DBD-A17D-98A5E312E51E}"/>
                    </a:ext>
                  </a:extLst>
                </p:cNvPr>
                <p:cNvSpPr txBox="1"/>
                <p:nvPr/>
              </p:nvSpPr>
              <p:spPr>
                <a:xfrm>
                  <a:off x="5619127" y="5016468"/>
                  <a:ext cx="2969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pl-PL" sz="1600">
                      <a:solidFill>
                        <a:schemeClr val="tx2"/>
                      </a:solidFill>
                    </a:rPr>
                    <a:t>&lt;najbliższe lotnisko – odległość, czas dojazdu, liczba połączeń i pasażerów</a:t>
                  </a:r>
                  <a:r>
                    <a:rPr lang="pl-PL" sz="1400">
                      <a:solidFill>
                        <a:schemeClr val="tx2"/>
                      </a:solidFill>
                    </a:rPr>
                    <a:t>&gt;</a:t>
                  </a:r>
                  <a:endParaRPr lang="en-US" sz="1400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2CA379F1-B0FB-4D77-B0D6-EC1FEE7D2A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5456" y="5003202"/>
                <a:ext cx="5304714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7AAF6B64-C76A-468B-8630-6381950915D2}"/>
                </a:ext>
              </a:extLst>
            </p:cNvPr>
            <p:cNvGrpSpPr/>
            <p:nvPr/>
          </p:nvGrpSpPr>
          <p:grpSpPr>
            <a:xfrm>
              <a:off x="5592537" y="4148093"/>
              <a:ext cx="5423423" cy="877685"/>
              <a:chOff x="5592537" y="5668540"/>
              <a:chExt cx="5423423" cy="877685"/>
            </a:xfrm>
          </p:grpSpPr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467994ED-CC9A-44B4-B30F-C77F098E8658}"/>
                  </a:ext>
                </a:extLst>
              </p:cNvPr>
              <p:cNvSpPr/>
              <p:nvPr/>
            </p:nvSpPr>
            <p:spPr>
              <a:xfrm>
                <a:off x="5592537" y="5715228"/>
                <a:ext cx="25578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600"/>
                  <a:t>&lt;połączenia kolejowe, najbliższa stacja kolejowa&gt;</a:t>
                </a:r>
                <a:endParaRPr lang="en-GB" sz="1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9820AF68-B83E-4723-94ED-0F9B28B551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1246" y="5668540"/>
                <a:ext cx="5304714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6846621D-D55D-4581-A0F5-A182D20B40B5}"/>
              </a:ext>
            </a:extLst>
          </p:cNvPr>
          <p:cNvSpPr txBox="1"/>
          <p:nvPr/>
        </p:nvSpPr>
        <p:spPr>
          <a:xfrm>
            <a:off x="406399" y="1830622"/>
            <a:ext cx="5275310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&lt;Mapa połączeń transportowych na podstawie mapy województwa GDDKiA:, lokalizacja zaznaczona na mapie&gt;</a:t>
            </a:r>
          </a:p>
          <a:p>
            <a:r>
              <a:rPr lang="pl-PL" b="1"/>
              <a:t>&lt;link do map wojewódzkich:</a:t>
            </a:r>
          </a:p>
          <a:p>
            <a:endParaRPr lang="pl-PL"/>
          </a:p>
          <a:p>
            <a:r>
              <a:rPr lang="pl-PL" b="1">
                <a:hlinkClick r:id="rId3"/>
              </a:rPr>
              <a:t>https://www.gddkia.gov.pl/pl/1077/mapa-stanu-budowy-drog</a:t>
            </a:r>
            <a:r>
              <a:rPr lang="pl-PL" b="1"/>
              <a:t> </a:t>
            </a:r>
          </a:p>
          <a:p>
            <a:r>
              <a:rPr lang="pl-PL"/>
              <a:t>&gt;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&lt;położenie najbliższego lotniska / autostrady&gt;</a:t>
            </a:r>
          </a:p>
        </p:txBody>
      </p:sp>
      <p:pic>
        <p:nvPicPr>
          <p:cNvPr id="7" name="Grafika 6" descr="Samochód">
            <a:extLst>
              <a:ext uri="{FF2B5EF4-FFF2-40B4-BE49-F238E27FC236}">
                <a16:creationId xmlns:a16="http://schemas.microsoft.com/office/drawing/2014/main" id="{6A895CD7-8497-4B02-8F81-568ABB7F8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0293" y="1708198"/>
            <a:ext cx="573773" cy="573773"/>
          </a:xfrm>
          <a:prstGeom prst="rect">
            <a:avLst/>
          </a:prstGeom>
        </p:spPr>
      </p:pic>
      <p:pic>
        <p:nvPicPr>
          <p:cNvPr id="21" name="Grafika 20" descr="Pociąg">
            <a:extLst>
              <a:ext uri="{FF2B5EF4-FFF2-40B4-BE49-F238E27FC236}">
                <a16:creationId xmlns:a16="http://schemas.microsoft.com/office/drawing/2014/main" id="{5A319C6D-AA21-4317-9EEB-D654F474D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3509" y="3249159"/>
            <a:ext cx="559083" cy="559083"/>
          </a:xfrm>
          <a:prstGeom prst="rect">
            <a:avLst/>
          </a:prstGeom>
        </p:spPr>
      </p:pic>
      <p:sp>
        <p:nvSpPr>
          <p:cNvPr id="150" name="Symbol zastępczy tekstu 2">
            <a:extLst>
              <a:ext uri="{FF2B5EF4-FFF2-40B4-BE49-F238E27FC236}">
                <a16:creationId xmlns:a16="http://schemas.microsoft.com/office/drawing/2014/main" id="{320CDC74-A789-4A44-A4CF-466BC2A1A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825" y="297674"/>
            <a:ext cx="7886699" cy="476250"/>
          </a:xfrm>
        </p:spPr>
        <p:txBody>
          <a:bodyPr>
            <a:normAutofit/>
          </a:bodyPr>
          <a:lstStyle/>
          <a:p>
            <a:r>
              <a:rPr lang="pl-PL" sz="2800"/>
              <a:t>&lt;Nazwa lokalizacji&gt;</a:t>
            </a:r>
            <a:endParaRPr lang="pl-PL" sz="2800" dirty="0"/>
          </a:p>
        </p:txBody>
      </p:sp>
      <p:sp>
        <p:nvSpPr>
          <p:cNvPr id="152" name="Symbol zastępczy tekstu 3">
            <a:extLst>
              <a:ext uri="{FF2B5EF4-FFF2-40B4-BE49-F238E27FC236}">
                <a16:creationId xmlns:a16="http://schemas.microsoft.com/office/drawing/2014/main" id="{A219749E-25C1-45AC-80C0-CB4CD7A247CF}"/>
              </a:ext>
            </a:extLst>
          </p:cNvPr>
          <p:cNvSpPr txBox="1">
            <a:spLocks/>
          </p:cNvSpPr>
          <p:nvPr/>
        </p:nvSpPr>
        <p:spPr>
          <a:xfrm>
            <a:off x="830370" y="882836"/>
            <a:ext cx="7886700" cy="53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Połączenia transportowe</a:t>
            </a:r>
            <a:endParaRPr lang="en-US" sz="2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upa 170">
            <a:extLst>
              <a:ext uri="{FF2B5EF4-FFF2-40B4-BE49-F238E27FC236}">
                <a16:creationId xmlns:a16="http://schemas.microsoft.com/office/drawing/2014/main" id="{C3706050-6AC2-4069-9794-5DCC30B220EF}"/>
              </a:ext>
            </a:extLst>
          </p:cNvPr>
          <p:cNvGrpSpPr/>
          <p:nvPr/>
        </p:nvGrpSpPr>
        <p:grpSpPr>
          <a:xfrm>
            <a:off x="766261" y="1680207"/>
            <a:ext cx="10961141" cy="3688190"/>
            <a:chOff x="6155006" y="1664340"/>
            <a:chExt cx="5329739" cy="2372874"/>
          </a:xfrm>
        </p:grpSpPr>
        <p:sp>
          <p:nvSpPr>
            <p:cNvPr id="160" name="Dowolny kształt: kształt 159">
              <a:extLst>
                <a:ext uri="{FF2B5EF4-FFF2-40B4-BE49-F238E27FC236}">
                  <a16:creationId xmlns:a16="http://schemas.microsoft.com/office/drawing/2014/main" id="{7014B175-D676-47C2-BE17-7100B5DAB742}"/>
                </a:ext>
              </a:extLst>
            </p:cNvPr>
            <p:cNvSpPr/>
            <p:nvPr/>
          </p:nvSpPr>
          <p:spPr>
            <a:xfrm>
              <a:off x="6381957" y="1778109"/>
              <a:ext cx="31812" cy="31812"/>
            </a:xfrm>
            <a:custGeom>
              <a:avLst/>
              <a:gdLst>
                <a:gd name="connsiteX0" fmla="*/ 197406 w 394812"/>
                <a:gd name="connsiteY0" fmla="*/ 0 h 394812"/>
                <a:gd name="connsiteX1" fmla="*/ 0 w 394812"/>
                <a:gd name="connsiteY1" fmla="*/ 197406 h 394812"/>
                <a:gd name="connsiteX2" fmla="*/ 197406 w 394812"/>
                <a:gd name="connsiteY2" fmla="*/ 394813 h 394812"/>
                <a:gd name="connsiteX3" fmla="*/ 394813 w 394812"/>
                <a:gd name="connsiteY3" fmla="*/ 197406 h 394812"/>
                <a:gd name="connsiteX4" fmla="*/ 197406 w 394812"/>
                <a:gd name="connsiteY4" fmla="*/ 0 h 394812"/>
                <a:gd name="connsiteX5" fmla="*/ 293587 w 394812"/>
                <a:gd name="connsiteY5" fmla="*/ 197406 h 394812"/>
                <a:gd name="connsiteX6" fmla="*/ 197406 w 394812"/>
                <a:gd name="connsiteY6" fmla="*/ 293587 h 394812"/>
                <a:gd name="connsiteX7" fmla="*/ 101226 w 394812"/>
                <a:gd name="connsiteY7" fmla="*/ 197406 h 394812"/>
                <a:gd name="connsiteX8" fmla="*/ 197406 w 394812"/>
                <a:gd name="connsiteY8" fmla="*/ 101226 h 394812"/>
                <a:gd name="connsiteX9" fmla="*/ 293587 w 394812"/>
                <a:gd name="connsiteY9" fmla="*/ 197406 h 39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812" h="394812">
                  <a:moveTo>
                    <a:pt x="197406" y="0"/>
                  </a:moveTo>
                  <a:cubicBezTo>
                    <a:pt x="88611" y="0"/>
                    <a:pt x="0" y="88535"/>
                    <a:pt x="0" y="197406"/>
                  </a:cubicBezTo>
                  <a:cubicBezTo>
                    <a:pt x="0" y="306202"/>
                    <a:pt x="88535" y="394813"/>
                    <a:pt x="197406" y="394813"/>
                  </a:cubicBezTo>
                  <a:cubicBezTo>
                    <a:pt x="306202" y="394813"/>
                    <a:pt x="394813" y="306278"/>
                    <a:pt x="394813" y="197406"/>
                  </a:cubicBezTo>
                  <a:cubicBezTo>
                    <a:pt x="394813" y="88535"/>
                    <a:pt x="306278" y="0"/>
                    <a:pt x="197406" y="0"/>
                  </a:cubicBezTo>
                  <a:close/>
                  <a:moveTo>
                    <a:pt x="293587" y="197406"/>
                  </a:moveTo>
                  <a:cubicBezTo>
                    <a:pt x="293587" y="250466"/>
                    <a:pt x="250466" y="293587"/>
                    <a:pt x="197406" y="293587"/>
                  </a:cubicBezTo>
                  <a:cubicBezTo>
                    <a:pt x="144347" y="293587"/>
                    <a:pt x="101226" y="250466"/>
                    <a:pt x="101226" y="197406"/>
                  </a:cubicBezTo>
                  <a:cubicBezTo>
                    <a:pt x="101226" y="144347"/>
                    <a:pt x="144347" y="101226"/>
                    <a:pt x="197406" y="101226"/>
                  </a:cubicBezTo>
                  <a:cubicBezTo>
                    <a:pt x="250466" y="101226"/>
                    <a:pt x="293587" y="144347"/>
                    <a:pt x="293587" y="197406"/>
                  </a:cubicBezTo>
                  <a:close/>
                </a:path>
              </a:pathLst>
            </a:custGeom>
            <a:solidFill>
              <a:schemeClr val="tx2"/>
            </a:solidFill>
            <a:ln w="7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2" name="pole tekstowe 161">
              <a:extLst>
                <a:ext uri="{FF2B5EF4-FFF2-40B4-BE49-F238E27FC236}">
                  <a16:creationId xmlns:a16="http://schemas.microsoft.com/office/drawing/2014/main" id="{4A8086D7-F8AB-4439-B953-10E2403B3F32}"/>
                </a:ext>
              </a:extLst>
            </p:cNvPr>
            <p:cNvSpPr txBox="1"/>
            <p:nvPr/>
          </p:nvSpPr>
          <p:spPr>
            <a:xfrm>
              <a:off x="6155006" y="1664340"/>
              <a:ext cx="5329739" cy="2372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1: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2: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3: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4: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  <a:endParaRPr lang="pl-PL" sz="1600"/>
            </a:p>
            <a:p>
              <a:endParaRPr lang="pl-PL" sz="1100" dirty="0"/>
            </a:p>
          </p:txBody>
        </p:sp>
      </p:grpSp>
      <p:sp>
        <p:nvSpPr>
          <p:cNvPr id="82" name="Symbol zastępczy tekstu 1">
            <a:extLst>
              <a:ext uri="{FF2B5EF4-FFF2-40B4-BE49-F238E27FC236}">
                <a16:creationId xmlns:a16="http://schemas.microsoft.com/office/drawing/2014/main" id="{9A0C754D-3674-42B7-82D1-11815A92BB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737" y="266235"/>
            <a:ext cx="7886699" cy="476250"/>
          </a:xfrm>
        </p:spPr>
        <p:txBody>
          <a:bodyPr>
            <a:normAutofit/>
          </a:bodyPr>
          <a:lstStyle/>
          <a:p>
            <a:r>
              <a:rPr lang="pl-PL" sz="2800"/>
              <a:t>&lt;Nazwa lokalizacji&gt;</a:t>
            </a:r>
            <a:endParaRPr lang="pl-PL" sz="2800" dirty="0"/>
          </a:p>
        </p:txBody>
      </p:sp>
      <p:sp>
        <p:nvSpPr>
          <p:cNvPr id="83" name="Symbol zastępczy tekstu 7">
            <a:extLst>
              <a:ext uri="{FF2B5EF4-FFF2-40B4-BE49-F238E27FC236}">
                <a16:creationId xmlns:a16="http://schemas.microsoft.com/office/drawing/2014/main" id="{267048FF-13A5-40E7-B7C4-456F7225698C}"/>
              </a:ext>
            </a:extLst>
          </p:cNvPr>
          <p:cNvSpPr txBox="1">
            <a:spLocks/>
          </p:cNvSpPr>
          <p:nvPr/>
        </p:nvSpPr>
        <p:spPr>
          <a:xfrm>
            <a:off x="885737" y="849045"/>
            <a:ext cx="7886700" cy="53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Najważniejsze sektory i inwestorzy w gminie i jej sąsiedztwie </a:t>
            </a:r>
            <a:endParaRPr lang="pl-PL" sz="2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206" y="5200055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Dlaczego warto zainwestować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15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DB5DE6-81A5-473E-8F10-2A546982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099550" cy="540148"/>
          </a:xfrm>
        </p:spPr>
        <p:txBody>
          <a:bodyPr>
            <a:normAutofit/>
          </a:bodyPr>
          <a:lstStyle/>
          <a:p>
            <a:r>
              <a:rPr lang="pl-PL"/>
              <a:t>&lt;Nazwa lokalizacji&gt;</a:t>
            </a:r>
            <a:endParaRPr lang="pl-PL" dirty="0"/>
          </a:p>
        </p:txBody>
      </p:sp>
      <p:grpSp>
        <p:nvGrpSpPr>
          <p:cNvPr id="65" name="Grafika 63">
            <a:extLst>
              <a:ext uri="{FF2B5EF4-FFF2-40B4-BE49-F238E27FC236}">
                <a16:creationId xmlns:a16="http://schemas.microsoft.com/office/drawing/2014/main" id="{B29BD529-A7C5-4AED-92A1-DBDF5524D824}"/>
              </a:ext>
            </a:extLst>
          </p:cNvPr>
          <p:cNvGrpSpPr/>
          <p:nvPr/>
        </p:nvGrpSpPr>
        <p:grpSpPr>
          <a:xfrm>
            <a:off x="4205335" y="2737821"/>
            <a:ext cx="3781330" cy="3519198"/>
            <a:chOff x="2411587" y="0"/>
            <a:chExt cx="7368825" cy="6858000"/>
          </a:xfrm>
          <a:solidFill>
            <a:srgbClr val="D9D9D9"/>
          </a:solidFill>
        </p:grpSpPr>
        <p:grpSp>
          <p:nvGrpSpPr>
            <p:cNvPr id="66" name="Grafika 63">
              <a:extLst>
                <a:ext uri="{FF2B5EF4-FFF2-40B4-BE49-F238E27FC236}">
                  <a16:creationId xmlns:a16="http://schemas.microsoft.com/office/drawing/2014/main" id="{B29BD529-A7C5-4AED-92A1-DBDF5524D824}"/>
                </a:ext>
              </a:extLst>
            </p:cNvPr>
            <p:cNvGrpSpPr/>
            <p:nvPr/>
          </p:nvGrpSpPr>
          <p:grpSpPr>
            <a:xfrm>
              <a:off x="2411566" y="308922"/>
              <a:ext cx="2089032" cy="2234501"/>
              <a:chOff x="2411566" y="308922"/>
              <a:chExt cx="2089032" cy="2234501"/>
            </a:xfrm>
            <a:grpFill/>
          </p:grpSpPr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C6D5E4EE-F823-42FC-B146-6D5AD32D94A7}"/>
                  </a:ext>
                </a:extLst>
              </p:cNvPr>
              <p:cNvSpPr/>
              <p:nvPr/>
            </p:nvSpPr>
            <p:spPr>
              <a:xfrm>
                <a:off x="2605869" y="1076472"/>
                <a:ext cx="60881" cy="68964"/>
              </a:xfrm>
              <a:custGeom>
                <a:avLst/>
                <a:gdLst>
                  <a:gd name="connsiteX0" fmla="*/ 40004 w 60881"/>
                  <a:gd name="connsiteY0" fmla="*/ 8049 h 68964"/>
                  <a:gd name="connsiteX1" fmla="*/ 25696 w 60881"/>
                  <a:gd name="connsiteY1" fmla="*/ 1276 h 68964"/>
                  <a:gd name="connsiteX2" fmla="*/ 16658 w 60881"/>
                  <a:gd name="connsiteY2" fmla="*/ 9574 h 68964"/>
                  <a:gd name="connsiteX3" fmla="*/ 6858 w 60881"/>
                  <a:gd name="connsiteY3" fmla="*/ 8811 h 68964"/>
                  <a:gd name="connsiteX4" fmla="*/ 86 w 60881"/>
                  <a:gd name="connsiteY4" fmla="*/ 11077 h 68964"/>
                  <a:gd name="connsiteX5" fmla="*/ 15919 w 60881"/>
                  <a:gd name="connsiteY5" fmla="*/ 47990 h 68964"/>
                  <a:gd name="connsiteX6" fmla="*/ 27222 w 60881"/>
                  <a:gd name="connsiteY6" fmla="*/ 68331 h 68964"/>
                  <a:gd name="connsiteX7" fmla="*/ 29487 w 60881"/>
                  <a:gd name="connsiteY7" fmla="*/ 55525 h 68964"/>
                  <a:gd name="connsiteX8" fmla="*/ 31752 w 60881"/>
                  <a:gd name="connsiteY8" fmla="*/ 38952 h 68964"/>
                  <a:gd name="connsiteX9" fmla="*/ 51353 w 60881"/>
                  <a:gd name="connsiteY9" fmla="*/ 29915 h 68964"/>
                  <a:gd name="connsiteX10" fmla="*/ 60391 w 60881"/>
                  <a:gd name="connsiteY10" fmla="*/ 22379 h 68964"/>
                  <a:gd name="connsiteX11" fmla="*/ 51353 w 60881"/>
                  <a:gd name="connsiteY11" fmla="*/ 17109 h 68964"/>
                  <a:gd name="connsiteX12" fmla="*/ 40004 w 60881"/>
                  <a:gd name="connsiteY12" fmla="*/ 8049 h 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81" h="68964">
                    <a:moveTo>
                      <a:pt x="40004" y="8049"/>
                    </a:moveTo>
                    <a:cubicBezTo>
                      <a:pt x="33971" y="2779"/>
                      <a:pt x="27938" y="-2491"/>
                      <a:pt x="25696" y="1276"/>
                    </a:cubicBezTo>
                    <a:cubicBezTo>
                      <a:pt x="23454" y="5044"/>
                      <a:pt x="21166" y="9574"/>
                      <a:pt x="16658" y="9574"/>
                    </a:cubicBezTo>
                    <a:cubicBezTo>
                      <a:pt x="12151" y="9574"/>
                      <a:pt x="9886" y="8811"/>
                      <a:pt x="6858" y="8811"/>
                    </a:cubicBezTo>
                    <a:cubicBezTo>
                      <a:pt x="3830" y="8811"/>
                      <a:pt x="-677" y="5807"/>
                      <a:pt x="86" y="11077"/>
                    </a:cubicBezTo>
                    <a:cubicBezTo>
                      <a:pt x="848" y="16347"/>
                      <a:pt x="14393" y="44222"/>
                      <a:pt x="15919" y="47990"/>
                    </a:cubicBezTo>
                    <a:cubicBezTo>
                      <a:pt x="17444" y="51758"/>
                      <a:pt x="23454" y="72861"/>
                      <a:pt x="27222" y="68331"/>
                    </a:cubicBezTo>
                    <a:cubicBezTo>
                      <a:pt x="30989" y="63800"/>
                      <a:pt x="30227" y="63061"/>
                      <a:pt x="29487" y="55525"/>
                    </a:cubicBezTo>
                    <a:cubicBezTo>
                      <a:pt x="28747" y="47990"/>
                      <a:pt x="26482" y="41218"/>
                      <a:pt x="31752" y="38952"/>
                    </a:cubicBezTo>
                    <a:cubicBezTo>
                      <a:pt x="37022" y="36687"/>
                      <a:pt x="46060" y="32180"/>
                      <a:pt x="51353" y="29915"/>
                    </a:cubicBezTo>
                    <a:cubicBezTo>
                      <a:pt x="56646" y="27650"/>
                      <a:pt x="62656" y="24645"/>
                      <a:pt x="60391" y="22379"/>
                    </a:cubicBezTo>
                    <a:cubicBezTo>
                      <a:pt x="58125" y="20114"/>
                      <a:pt x="56623" y="17849"/>
                      <a:pt x="51353" y="17109"/>
                    </a:cubicBezTo>
                    <a:cubicBezTo>
                      <a:pt x="46083" y="16370"/>
                      <a:pt x="40004" y="8049"/>
                      <a:pt x="40004" y="8049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3F366A6C-AEB9-4362-8B18-84CEAD34CF77}"/>
                  </a:ext>
                </a:extLst>
              </p:cNvPr>
              <p:cNvSpPr/>
              <p:nvPr/>
            </p:nvSpPr>
            <p:spPr>
              <a:xfrm>
                <a:off x="2593090" y="904414"/>
                <a:ext cx="360607" cy="252694"/>
              </a:xfrm>
              <a:custGeom>
                <a:avLst/>
                <a:gdLst>
                  <a:gd name="connsiteX0" fmla="*/ 26409 w 360607"/>
                  <a:gd name="connsiteY0" fmla="*/ 108521 h 252694"/>
                  <a:gd name="connsiteX1" fmla="*/ 13604 w 360607"/>
                  <a:gd name="connsiteY1" fmla="*/ 100986 h 252694"/>
                  <a:gd name="connsiteX2" fmla="*/ 10599 w 360607"/>
                  <a:gd name="connsiteY2" fmla="*/ 116057 h 252694"/>
                  <a:gd name="connsiteX3" fmla="*/ 59 w 360607"/>
                  <a:gd name="connsiteY3" fmla="*/ 128862 h 252694"/>
                  <a:gd name="connsiteX4" fmla="*/ 8357 w 360607"/>
                  <a:gd name="connsiteY4" fmla="*/ 153733 h 252694"/>
                  <a:gd name="connsiteX5" fmla="*/ 14390 w 360607"/>
                  <a:gd name="connsiteY5" fmla="*/ 165799 h 252694"/>
                  <a:gd name="connsiteX6" fmla="*/ 27958 w 360607"/>
                  <a:gd name="connsiteY6" fmla="*/ 158263 h 252694"/>
                  <a:gd name="connsiteX7" fmla="*/ 51326 w 360607"/>
                  <a:gd name="connsiteY7" fmla="*/ 168064 h 252694"/>
                  <a:gd name="connsiteX8" fmla="*/ 60364 w 360607"/>
                  <a:gd name="connsiteY8" fmla="*/ 174836 h 252694"/>
                  <a:gd name="connsiteX9" fmla="*/ 72430 w 360607"/>
                  <a:gd name="connsiteY9" fmla="*/ 177841 h 252694"/>
                  <a:gd name="connsiteX10" fmla="*/ 76197 w 360607"/>
                  <a:gd name="connsiteY10" fmla="*/ 171069 h 252694"/>
                  <a:gd name="connsiteX11" fmla="*/ 64895 w 360607"/>
                  <a:gd name="connsiteY11" fmla="*/ 161268 h 252694"/>
                  <a:gd name="connsiteX12" fmla="*/ 71667 w 360607"/>
                  <a:gd name="connsiteY12" fmla="*/ 151468 h 252694"/>
                  <a:gd name="connsiteX13" fmla="*/ 81467 w 360607"/>
                  <a:gd name="connsiteY13" fmla="*/ 138662 h 252694"/>
                  <a:gd name="connsiteX14" fmla="*/ 100306 w 360607"/>
                  <a:gd name="connsiteY14" fmla="*/ 141667 h 252694"/>
                  <a:gd name="connsiteX15" fmla="*/ 115376 w 360607"/>
                  <a:gd name="connsiteY15" fmla="*/ 137900 h 252694"/>
                  <a:gd name="connsiteX16" fmla="*/ 105576 w 360607"/>
                  <a:gd name="connsiteY16" fmla="*/ 159003 h 252694"/>
                  <a:gd name="connsiteX17" fmla="*/ 111608 w 360607"/>
                  <a:gd name="connsiteY17" fmla="*/ 177841 h 252694"/>
                  <a:gd name="connsiteX18" fmla="*/ 159825 w 360607"/>
                  <a:gd name="connsiteY18" fmla="*/ 186879 h 252694"/>
                  <a:gd name="connsiteX19" fmla="*/ 202771 w 360607"/>
                  <a:gd name="connsiteY19" fmla="*/ 195177 h 252694"/>
                  <a:gd name="connsiteX20" fmla="*/ 214837 w 360607"/>
                  <a:gd name="connsiteY20" fmla="*/ 217783 h 252694"/>
                  <a:gd name="connsiteX21" fmla="*/ 208804 w 360607"/>
                  <a:gd name="connsiteY21" fmla="*/ 233616 h 252694"/>
                  <a:gd name="connsiteX22" fmla="*/ 214837 w 360607"/>
                  <a:gd name="connsiteY22" fmla="*/ 252454 h 252694"/>
                  <a:gd name="connsiteX23" fmla="*/ 218604 w 360607"/>
                  <a:gd name="connsiteY23" fmla="*/ 237383 h 252694"/>
                  <a:gd name="connsiteX24" fmla="*/ 231410 w 360607"/>
                  <a:gd name="connsiteY24" fmla="*/ 224578 h 252694"/>
                  <a:gd name="connsiteX25" fmla="*/ 239708 w 360607"/>
                  <a:gd name="connsiteY25" fmla="*/ 201972 h 252694"/>
                  <a:gd name="connsiteX26" fmla="*/ 243475 w 360607"/>
                  <a:gd name="connsiteY26" fmla="*/ 171069 h 252694"/>
                  <a:gd name="connsiteX27" fmla="*/ 256281 w 360607"/>
                  <a:gd name="connsiteY27" fmla="*/ 155235 h 252694"/>
                  <a:gd name="connsiteX28" fmla="*/ 267583 w 360607"/>
                  <a:gd name="connsiteY28" fmla="*/ 134132 h 252694"/>
                  <a:gd name="connsiteX29" fmla="*/ 285659 w 360607"/>
                  <a:gd name="connsiteY29" fmla="*/ 116796 h 252694"/>
                  <a:gd name="connsiteX30" fmla="*/ 298464 w 360607"/>
                  <a:gd name="connsiteY30" fmla="*/ 86655 h 252694"/>
                  <a:gd name="connsiteX31" fmla="*/ 305237 w 360607"/>
                  <a:gd name="connsiteY31" fmla="*/ 53509 h 252694"/>
                  <a:gd name="connsiteX32" fmla="*/ 313535 w 360607"/>
                  <a:gd name="connsiteY32" fmla="*/ 29401 h 252694"/>
                  <a:gd name="connsiteX33" fmla="*/ 332373 w 360607"/>
                  <a:gd name="connsiteY33" fmla="*/ 24131 h 252694"/>
                  <a:gd name="connsiteX34" fmla="*/ 351974 w 360607"/>
                  <a:gd name="connsiteY34" fmla="*/ 15833 h 252694"/>
                  <a:gd name="connsiteX35" fmla="*/ 359509 w 360607"/>
                  <a:gd name="connsiteY35" fmla="*/ 6033 h 252694"/>
                  <a:gd name="connsiteX36" fmla="*/ 342936 w 360607"/>
                  <a:gd name="connsiteY36" fmla="*/ 0 h 252694"/>
                  <a:gd name="connsiteX37" fmla="*/ 246480 w 360607"/>
                  <a:gd name="connsiteY37" fmla="*/ 29378 h 252694"/>
                  <a:gd name="connsiteX38" fmla="*/ 171890 w 360607"/>
                  <a:gd name="connsiteY38" fmla="*/ 53486 h 252694"/>
                  <a:gd name="connsiteX39" fmla="*/ 125177 w 360607"/>
                  <a:gd name="connsiteY39" fmla="*/ 97935 h 252694"/>
                  <a:gd name="connsiteX40" fmla="*/ 52852 w 360607"/>
                  <a:gd name="connsiteY40" fmla="*/ 116773 h 252694"/>
                  <a:gd name="connsiteX41" fmla="*/ 26409 w 360607"/>
                  <a:gd name="connsiteY41" fmla="*/ 108521 h 2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60607" h="252694">
                    <a:moveTo>
                      <a:pt x="26409" y="108521"/>
                    </a:moveTo>
                    <a:cubicBezTo>
                      <a:pt x="22642" y="103991"/>
                      <a:pt x="13604" y="94953"/>
                      <a:pt x="13604" y="100986"/>
                    </a:cubicBezTo>
                    <a:cubicBezTo>
                      <a:pt x="13604" y="107019"/>
                      <a:pt x="15106" y="111526"/>
                      <a:pt x="10599" y="116057"/>
                    </a:cubicBezTo>
                    <a:cubicBezTo>
                      <a:pt x="6092" y="120587"/>
                      <a:pt x="-704" y="125094"/>
                      <a:pt x="59" y="128862"/>
                    </a:cubicBezTo>
                    <a:cubicBezTo>
                      <a:pt x="822" y="132630"/>
                      <a:pt x="7594" y="149965"/>
                      <a:pt x="8357" y="153733"/>
                    </a:cubicBezTo>
                    <a:cubicBezTo>
                      <a:pt x="9120" y="157501"/>
                      <a:pt x="9120" y="168041"/>
                      <a:pt x="14390" y="165799"/>
                    </a:cubicBezTo>
                    <a:cubicBezTo>
                      <a:pt x="19660" y="163557"/>
                      <a:pt x="24190" y="158263"/>
                      <a:pt x="27958" y="158263"/>
                    </a:cubicBezTo>
                    <a:cubicBezTo>
                      <a:pt x="31726" y="158263"/>
                      <a:pt x="49061" y="165799"/>
                      <a:pt x="51326" y="168064"/>
                    </a:cubicBezTo>
                    <a:cubicBezTo>
                      <a:pt x="53592" y="170329"/>
                      <a:pt x="60364" y="174836"/>
                      <a:pt x="60364" y="174836"/>
                    </a:cubicBezTo>
                    <a:cubicBezTo>
                      <a:pt x="60364" y="174836"/>
                      <a:pt x="69402" y="179367"/>
                      <a:pt x="72430" y="177841"/>
                    </a:cubicBezTo>
                    <a:cubicBezTo>
                      <a:pt x="75458" y="176316"/>
                      <a:pt x="78463" y="173311"/>
                      <a:pt x="76197" y="171069"/>
                    </a:cubicBezTo>
                    <a:cubicBezTo>
                      <a:pt x="73932" y="168827"/>
                      <a:pt x="60364" y="165799"/>
                      <a:pt x="64895" y="161268"/>
                    </a:cubicBezTo>
                    <a:cubicBezTo>
                      <a:pt x="69425" y="156738"/>
                      <a:pt x="70927" y="157501"/>
                      <a:pt x="71667" y="151468"/>
                    </a:cubicBezTo>
                    <a:cubicBezTo>
                      <a:pt x="72407" y="145435"/>
                      <a:pt x="76937" y="137900"/>
                      <a:pt x="81467" y="138662"/>
                    </a:cubicBezTo>
                    <a:cubicBezTo>
                      <a:pt x="85998" y="139425"/>
                      <a:pt x="94273" y="144695"/>
                      <a:pt x="100306" y="141667"/>
                    </a:cubicBezTo>
                    <a:cubicBezTo>
                      <a:pt x="106338" y="138639"/>
                      <a:pt x="116879" y="134132"/>
                      <a:pt x="115376" y="137900"/>
                    </a:cubicBezTo>
                    <a:cubicBezTo>
                      <a:pt x="113874" y="141667"/>
                      <a:pt x="105576" y="155235"/>
                      <a:pt x="105576" y="159003"/>
                    </a:cubicBezTo>
                    <a:cubicBezTo>
                      <a:pt x="105576" y="162771"/>
                      <a:pt x="102571" y="176339"/>
                      <a:pt x="111608" y="177841"/>
                    </a:cubicBezTo>
                    <a:cubicBezTo>
                      <a:pt x="120646" y="179344"/>
                      <a:pt x="153052" y="186879"/>
                      <a:pt x="159825" y="186879"/>
                    </a:cubicBezTo>
                    <a:cubicBezTo>
                      <a:pt x="166597" y="186879"/>
                      <a:pt x="195999" y="189884"/>
                      <a:pt x="202771" y="195177"/>
                    </a:cubicBezTo>
                    <a:cubicBezTo>
                      <a:pt x="209544" y="200470"/>
                      <a:pt x="216339" y="214015"/>
                      <a:pt x="214837" y="217783"/>
                    </a:cubicBezTo>
                    <a:cubicBezTo>
                      <a:pt x="213334" y="221550"/>
                      <a:pt x="208804" y="226820"/>
                      <a:pt x="208804" y="233616"/>
                    </a:cubicBezTo>
                    <a:cubicBezTo>
                      <a:pt x="208804" y="240411"/>
                      <a:pt x="211069" y="254719"/>
                      <a:pt x="214837" y="252454"/>
                    </a:cubicBezTo>
                    <a:cubicBezTo>
                      <a:pt x="218604" y="250189"/>
                      <a:pt x="214074" y="241914"/>
                      <a:pt x="218604" y="237383"/>
                    </a:cubicBezTo>
                    <a:cubicBezTo>
                      <a:pt x="223135" y="232853"/>
                      <a:pt x="227642" y="230611"/>
                      <a:pt x="231410" y="224578"/>
                    </a:cubicBezTo>
                    <a:cubicBezTo>
                      <a:pt x="235177" y="218545"/>
                      <a:pt x="239708" y="210270"/>
                      <a:pt x="239708" y="201972"/>
                    </a:cubicBezTo>
                    <a:cubicBezTo>
                      <a:pt x="239708" y="193674"/>
                      <a:pt x="238205" y="177101"/>
                      <a:pt x="243475" y="171069"/>
                    </a:cubicBezTo>
                    <a:cubicBezTo>
                      <a:pt x="248745" y="165036"/>
                      <a:pt x="253276" y="162031"/>
                      <a:pt x="256281" y="155235"/>
                    </a:cubicBezTo>
                    <a:cubicBezTo>
                      <a:pt x="259285" y="148440"/>
                      <a:pt x="260048" y="136397"/>
                      <a:pt x="267583" y="134132"/>
                    </a:cubicBezTo>
                    <a:cubicBezTo>
                      <a:pt x="275119" y="131867"/>
                      <a:pt x="281891" y="122066"/>
                      <a:pt x="285659" y="116796"/>
                    </a:cubicBezTo>
                    <a:cubicBezTo>
                      <a:pt x="289426" y="111526"/>
                      <a:pt x="296962" y="90423"/>
                      <a:pt x="298464" y="86655"/>
                    </a:cubicBezTo>
                    <a:cubicBezTo>
                      <a:pt x="299967" y="82888"/>
                      <a:pt x="304497" y="60282"/>
                      <a:pt x="305237" y="53509"/>
                    </a:cubicBezTo>
                    <a:cubicBezTo>
                      <a:pt x="305976" y="46737"/>
                      <a:pt x="307502" y="30904"/>
                      <a:pt x="313535" y="29401"/>
                    </a:cubicBezTo>
                    <a:cubicBezTo>
                      <a:pt x="319567" y="27899"/>
                      <a:pt x="327842" y="27136"/>
                      <a:pt x="332373" y="24131"/>
                    </a:cubicBezTo>
                    <a:cubicBezTo>
                      <a:pt x="336903" y="21126"/>
                      <a:pt x="347443" y="19601"/>
                      <a:pt x="351974" y="15833"/>
                    </a:cubicBezTo>
                    <a:cubicBezTo>
                      <a:pt x="356504" y="12066"/>
                      <a:pt x="363277" y="7535"/>
                      <a:pt x="359509" y="6033"/>
                    </a:cubicBezTo>
                    <a:cubicBezTo>
                      <a:pt x="355741" y="4530"/>
                      <a:pt x="347443" y="0"/>
                      <a:pt x="342936" y="0"/>
                    </a:cubicBezTo>
                    <a:cubicBezTo>
                      <a:pt x="338429" y="0"/>
                      <a:pt x="256281" y="27876"/>
                      <a:pt x="246480" y="29378"/>
                    </a:cubicBezTo>
                    <a:cubicBezTo>
                      <a:pt x="236680" y="30881"/>
                      <a:pt x="180165" y="45951"/>
                      <a:pt x="171890" y="53486"/>
                    </a:cubicBezTo>
                    <a:cubicBezTo>
                      <a:pt x="163616" y="61022"/>
                      <a:pt x="140247" y="90400"/>
                      <a:pt x="125177" y="97935"/>
                    </a:cubicBezTo>
                    <a:cubicBezTo>
                      <a:pt x="110106" y="105470"/>
                      <a:pt x="70165" y="118276"/>
                      <a:pt x="52852" y="116773"/>
                    </a:cubicBezTo>
                    <a:cubicBezTo>
                      <a:pt x="35539" y="115271"/>
                      <a:pt x="26409" y="108521"/>
                      <a:pt x="26409" y="108521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166336DA-AB53-469A-AD18-194EAC74AE5D}"/>
                  </a:ext>
                </a:extLst>
              </p:cNvPr>
              <p:cNvSpPr/>
              <p:nvPr/>
            </p:nvSpPr>
            <p:spPr>
              <a:xfrm>
                <a:off x="2675923" y="1086504"/>
                <a:ext cx="17517" cy="23960"/>
              </a:xfrm>
              <a:custGeom>
                <a:avLst/>
                <a:gdLst>
                  <a:gd name="connsiteX0" fmla="*/ 17426 w 17517"/>
                  <a:gd name="connsiteY0" fmla="*/ 9320 h 23960"/>
                  <a:gd name="connsiteX1" fmla="*/ 9891 w 17517"/>
                  <a:gd name="connsiteY1" fmla="*/ 1022 h 23960"/>
                  <a:gd name="connsiteX2" fmla="*/ 853 w 17517"/>
                  <a:gd name="connsiteY2" fmla="*/ 15329 h 23960"/>
                  <a:gd name="connsiteX3" fmla="*/ 3118 w 17517"/>
                  <a:gd name="connsiteY3" fmla="*/ 22865 h 23960"/>
                  <a:gd name="connsiteX4" fmla="*/ 15184 w 17517"/>
                  <a:gd name="connsiteY4" fmla="*/ 16092 h 23960"/>
                  <a:gd name="connsiteX5" fmla="*/ 17426 w 17517"/>
                  <a:gd name="connsiteY5" fmla="*/ 9320 h 2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17" h="23960">
                    <a:moveTo>
                      <a:pt x="17426" y="9320"/>
                    </a:moveTo>
                    <a:cubicBezTo>
                      <a:pt x="16663" y="4789"/>
                      <a:pt x="13658" y="-2746"/>
                      <a:pt x="9891" y="1022"/>
                    </a:cubicBezTo>
                    <a:cubicBezTo>
                      <a:pt x="6123" y="4789"/>
                      <a:pt x="853" y="10822"/>
                      <a:pt x="853" y="15329"/>
                    </a:cubicBezTo>
                    <a:cubicBezTo>
                      <a:pt x="853" y="19837"/>
                      <a:pt x="-2152" y="26632"/>
                      <a:pt x="3118" y="22865"/>
                    </a:cubicBezTo>
                    <a:cubicBezTo>
                      <a:pt x="8388" y="19097"/>
                      <a:pt x="12156" y="18334"/>
                      <a:pt x="15184" y="16092"/>
                    </a:cubicBezTo>
                    <a:cubicBezTo>
                      <a:pt x="18212" y="13850"/>
                      <a:pt x="17426" y="9320"/>
                      <a:pt x="17426" y="9320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F74B6154-B53C-4852-90AB-1E52FABB6F6A}"/>
                  </a:ext>
                </a:extLst>
              </p:cNvPr>
              <p:cNvSpPr/>
              <p:nvPr/>
            </p:nvSpPr>
            <p:spPr>
              <a:xfrm>
                <a:off x="2908598" y="959241"/>
                <a:ext cx="29065" cy="32843"/>
              </a:xfrm>
              <a:custGeom>
                <a:avLst/>
                <a:gdLst>
                  <a:gd name="connsiteX0" fmla="*/ 19846 w 29065"/>
                  <a:gd name="connsiteY0" fmla="*/ 948 h 32843"/>
                  <a:gd name="connsiteX1" fmla="*/ 11548 w 29065"/>
                  <a:gd name="connsiteY1" fmla="*/ 2450 h 32843"/>
                  <a:gd name="connsiteX2" fmla="*/ 3250 w 29065"/>
                  <a:gd name="connsiteY2" fmla="*/ 10748 h 32843"/>
                  <a:gd name="connsiteX3" fmla="*/ 2487 w 29065"/>
                  <a:gd name="connsiteY3" fmla="*/ 28823 h 32843"/>
                  <a:gd name="connsiteX4" fmla="*/ 14553 w 29065"/>
                  <a:gd name="connsiteY4" fmla="*/ 31089 h 32843"/>
                  <a:gd name="connsiteX5" fmla="*/ 28861 w 29065"/>
                  <a:gd name="connsiteY5" fmla="*/ 23553 h 32843"/>
                  <a:gd name="connsiteX6" fmla="*/ 28098 w 29065"/>
                  <a:gd name="connsiteY6" fmla="*/ 10748 h 32843"/>
                  <a:gd name="connsiteX7" fmla="*/ 19846 w 29065"/>
                  <a:gd name="connsiteY7" fmla="*/ 948 h 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65" h="32843">
                    <a:moveTo>
                      <a:pt x="19846" y="948"/>
                    </a:moveTo>
                    <a:cubicBezTo>
                      <a:pt x="15316" y="185"/>
                      <a:pt x="13813" y="-1318"/>
                      <a:pt x="11548" y="2450"/>
                    </a:cubicBezTo>
                    <a:cubicBezTo>
                      <a:pt x="9283" y="6218"/>
                      <a:pt x="4776" y="7720"/>
                      <a:pt x="3250" y="10748"/>
                    </a:cubicBezTo>
                    <a:cubicBezTo>
                      <a:pt x="1725" y="13776"/>
                      <a:pt x="-2783" y="25819"/>
                      <a:pt x="2487" y="28823"/>
                    </a:cubicBezTo>
                    <a:cubicBezTo>
                      <a:pt x="7757" y="31828"/>
                      <a:pt x="10023" y="34856"/>
                      <a:pt x="14553" y="31089"/>
                    </a:cubicBezTo>
                    <a:cubicBezTo>
                      <a:pt x="19083" y="27321"/>
                      <a:pt x="28121" y="26558"/>
                      <a:pt x="28861" y="23553"/>
                    </a:cubicBezTo>
                    <a:cubicBezTo>
                      <a:pt x="29600" y="20549"/>
                      <a:pt x="28098" y="15255"/>
                      <a:pt x="28098" y="10748"/>
                    </a:cubicBezTo>
                    <a:cubicBezTo>
                      <a:pt x="28098" y="6241"/>
                      <a:pt x="19846" y="948"/>
                      <a:pt x="19846" y="948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77602313-B0EF-4A48-9511-F8A28A1D8685}"/>
                  </a:ext>
                </a:extLst>
              </p:cNvPr>
              <p:cNvSpPr/>
              <p:nvPr/>
            </p:nvSpPr>
            <p:spPr>
              <a:xfrm>
                <a:off x="2534532" y="997125"/>
                <a:ext cx="84553" cy="148875"/>
              </a:xfrm>
              <a:custGeom>
                <a:avLst/>
                <a:gdLst>
                  <a:gd name="connsiteX0" fmla="*/ 31481 w 84553"/>
                  <a:gd name="connsiteY0" fmla="*/ 740 h 148875"/>
                  <a:gd name="connsiteX1" fmla="*/ 47314 w 84553"/>
                  <a:gd name="connsiteY1" fmla="*/ 4507 h 148875"/>
                  <a:gd name="connsiteX2" fmla="*/ 63147 w 84553"/>
                  <a:gd name="connsiteY2" fmla="*/ 6772 h 148875"/>
                  <a:gd name="connsiteX3" fmla="*/ 58617 w 84553"/>
                  <a:gd name="connsiteY3" fmla="*/ 20341 h 148875"/>
                  <a:gd name="connsiteX4" fmla="*/ 48077 w 84553"/>
                  <a:gd name="connsiteY4" fmla="*/ 33909 h 148875"/>
                  <a:gd name="connsiteX5" fmla="*/ 52607 w 84553"/>
                  <a:gd name="connsiteY5" fmla="*/ 47477 h 148875"/>
                  <a:gd name="connsiteX6" fmla="*/ 58640 w 84553"/>
                  <a:gd name="connsiteY6" fmla="*/ 80622 h 148875"/>
                  <a:gd name="connsiteX7" fmla="*/ 68441 w 84553"/>
                  <a:gd name="connsiteY7" fmla="*/ 108498 h 148875"/>
                  <a:gd name="connsiteX8" fmla="*/ 81246 w 84553"/>
                  <a:gd name="connsiteY8" fmla="*/ 134872 h 148875"/>
                  <a:gd name="connsiteX9" fmla="*/ 82009 w 84553"/>
                  <a:gd name="connsiteY9" fmla="*/ 147677 h 148875"/>
                  <a:gd name="connsiteX10" fmla="*/ 69943 w 84553"/>
                  <a:gd name="connsiteY10" fmla="*/ 134872 h 148875"/>
                  <a:gd name="connsiteX11" fmla="*/ 53370 w 84553"/>
                  <a:gd name="connsiteY11" fmla="*/ 116796 h 148875"/>
                  <a:gd name="connsiteX12" fmla="*/ 39062 w 84553"/>
                  <a:gd name="connsiteY12" fmla="*/ 88920 h 148875"/>
                  <a:gd name="connsiteX13" fmla="*/ 26257 w 84553"/>
                  <a:gd name="connsiteY13" fmla="*/ 83650 h 148875"/>
                  <a:gd name="connsiteX14" fmla="*/ 25494 w 84553"/>
                  <a:gd name="connsiteY14" fmla="*/ 82888 h 148875"/>
                  <a:gd name="connsiteX15" fmla="*/ 22490 w 84553"/>
                  <a:gd name="connsiteY15" fmla="*/ 45211 h 148875"/>
                  <a:gd name="connsiteX16" fmla="*/ 1386 w 84553"/>
                  <a:gd name="connsiteY16" fmla="*/ 21103 h 148875"/>
                  <a:gd name="connsiteX17" fmla="*/ 19462 w 84553"/>
                  <a:gd name="connsiteY17" fmla="*/ 13568 h 148875"/>
                  <a:gd name="connsiteX18" fmla="*/ 33030 w 84553"/>
                  <a:gd name="connsiteY18" fmla="*/ 0 h 148875"/>
                  <a:gd name="connsiteX19" fmla="*/ 31481 w 84553"/>
                  <a:gd name="connsiteY19" fmla="*/ 740 h 1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553" h="148875">
                    <a:moveTo>
                      <a:pt x="31481" y="740"/>
                    </a:moveTo>
                    <a:cubicBezTo>
                      <a:pt x="31481" y="740"/>
                      <a:pt x="39779" y="3744"/>
                      <a:pt x="47314" y="4507"/>
                    </a:cubicBezTo>
                    <a:cubicBezTo>
                      <a:pt x="54849" y="5270"/>
                      <a:pt x="63147" y="3005"/>
                      <a:pt x="63147" y="6772"/>
                    </a:cubicBezTo>
                    <a:cubicBezTo>
                      <a:pt x="63147" y="10540"/>
                      <a:pt x="62385" y="16573"/>
                      <a:pt x="58617" y="20341"/>
                    </a:cubicBezTo>
                    <a:cubicBezTo>
                      <a:pt x="54849" y="24108"/>
                      <a:pt x="48077" y="30141"/>
                      <a:pt x="48077" y="33909"/>
                    </a:cubicBezTo>
                    <a:cubicBezTo>
                      <a:pt x="48077" y="37676"/>
                      <a:pt x="50342" y="42207"/>
                      <a:pt x="52607" y="47477"/>
                    </a:cubicBezTo>
                    <a:cubicBezTo>
                      <a:pt x="54873" y="52747"/>
                      <a:pt x="57138" y="74613"/>
                      <a:pt x="58640" y="80622"/>
                    </a:cubicBezTo>
                    <a:cubicBezTo>
                      <a:pt x="60143" y="86632"/>
                      <a:pt x="65413" y="100963"/>
                      <a:pt x="68441" y="108498"/>
                    </a:cubicBezTo>
                    <a:cubicBezTo>
                      <a:pt x="71469" y="116034"/>
                      <a:pt x="78241" y="130341"/>
                      <a:pt x="81246" y="134872"/>
                    </a:cubicBezTo>
                    <a:cubicBezTo>
                      <a:pt x="84251" y="139402"/>
                      <a:pt x="86516" y="152947"/>
                      <a:pt x="82009" y="147677"/>
                    </a:cubicBezTo>
                    <a:cubicBezTo>
                      <a:pt x="77501" y="142407"/>
                      <a:pt x="75236" y="140904"/>
                      <a:pt x="69943" y="134872"/>
                    </a:cubicBezTo>
                    <a:cubicBezTo>
                      <a:pt x="64650" y="128839"/>
                      <a:pt x="55635" y="125071"/>
                      <a:pt x="53370" y="116796"/>
                    </a:cubicBezTo>
                    <a:cubicBezTo>
                      <a:pt x="51105" y="108521"/>
                      <a:pt x="42067" y="94191"/>
                      <a:pt x="39062" y="88920"/>
                    </a:cubicBezTo>
                    <a:cubicBezTo>
                      <a:pt x="36058" y="83650"/>
                      <a:pt x="30025" y="82148"/>
                      <a:pt x="26257" y="83650"/>
                    </a:cubicBezTo>
                    <a:lnTo>
                      <a:pt x="25494" y="82888"/>
                    </a:lnTo>
                    <a:cubicBezTo>
                      <a:pt x="19462" y="76855"/>
                      <a:pt x="23992" y="55752"/>
                      <a:pt x="22490" y="45211"/>
                    </a:cubicBezTo>
                    <a:cubicBezTo>
                      <a:pt x="20987" y="34671"/>
                      <a:pt x="7419" y="30141"/>
                      <a:pt x="1386" y="21103"/>
                    </a:cubicBezTo>
                    <a:cubicBezTo>
                      <a:pt x="-4647" y="12066"/>
                      <a:pt x="10424" y="13568"/>
                      <a:pt x="19462" y="13568"/>
                    </a:cubicBezTo>
                    <a:cubicBezTo>
                      <a:pt x="28499" y="13568"/>
                      <a:pt x="31527" y="7535"/>
                      <a:pt x="33030" y="0"/>
                    </a:cubicBezTo>
                    <a:lnTo>
                      <a:pt x="31481" y="740"/>
                    </a:ln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9DAB06E1-AE0A-4A79-B7A5-7D4AC40C2901}"/>
                  </a:ext>
                </a:extLst>
              </p:cNvPr>
              <p:cNvSpPr/>
              <p:nvPr/>
            </p:nvSpPr>
            <p:spPr>
              <a:xfrm>
                <a:off x="2411566" y="308922"/>
                <a:ext cx="2089032" cy="2234501"/>
              </a:xfrm>
              <a:custGeom>
                <a:avLst/>
                <a:gdLst>
                  <a:gd name="connsiteX0" fmla="*/ 1937226 w 2089032"/>
                  <a:gd name="connsiteY0" fmla="*/ 0 h 2234501"/>
                  <a:gd name="connsiteX1" fmla="*/ 1938244 w 2089032"/>
                  <a:gd name="connsiteY1" fmla="*/ 19092 h 2234501"/>
                  <a:gd name="connsiteX2" fmla="*/ 1951303 w 2089032"/>
                  <a:gd name="connsiteY2" fmla="*/ 31158 h 2234501"/>
                  <a:gd name="connsiteX3" fmla="*/ 1955325 w 2089032"/>
                  <a:gd name="connsiteY3" fmla="*/ 57277 h 2234501"/>
                  <a:gd name="connsiteX4" fmla="*/ 1976428 w 2089032"/>
                  <a:gd name="connsiteY4" fmla="*/ 84413 h 2234501"/>
                  <a:gd name="connsiteX5" fmla="*/ 2008580 w 2089032"/>
                  <a:gd name="connsiteY5" fmla="*/ 115548 h 2234501"/>
                  <a:gd name="connsiteX6" fmla="*/ 2017618 w 2089032"/>
                  <a:gd name="connsiteY6" fmla="*/ 151722 h 2234501"/>
                  <a:gd name="connsiteX7" fmla="*/ 2011585 w 2089032"/>
                  <a:gd name="connsiteY7" fmla="*/ 174836 h 2234501"/>
                  <a:gd name="connsiteX8" fmla="*/ 2023651 w 2089032"/>
                  <a:gd name="connsiteY8" fmla="*/ 215032 h 2234501"/>
                  <a:gd name="connsiteX9" fmla="*/ 2020646 w 2089032"/>
                  <a:gd name="connsiteY9" fmla="*/ 231096 h 2234501"/>
                  <a:gd name="connsiteX10" fmla="*/ 1999543 w 2089032"/>
                  <a:gd name="connsiteY10" fmla="*/ 246167 h 2234501"/>
                  <a:gd name="connsiteX11" fmla="*/ 2005575 w 2089032"/>
                  <a:gd name="connsiteY11" fmla="*/ 267270 h 2234501"/>
                  <a:gd name="connsiteX12" fmla="*/ 2009597 w 2089032"/>
                  <a:gd name="connsiteY12" fmla="*/ 289367 h 2234501"/>
                  <a:gd name="connsiteX13" fmla="*/ 2029683 w 2089032"/>
                  <a:gd name="connsiteY13" fmla="*/ 314493 h 2234501"/>
                  <a:gd name="connsiteX14" fmla="*/ 2028690 w 2089032"/>
                  <a:gd name="connsiteY14" fmla="*/ 354688 h 2234501"/>
                  <a:gd name="connsiteX15" fmla="*/ 2020646 w 2089032"/>
                  <a:gd name="connsiteY15" fmla="*/ 371770 h 2234501"/>
                  <a:gd name="connsiteX16" fmla="*/ 1958353 w 2089032"/>
                  <a:gd name="connsiteY16" fmla="*/ 388851 h 2234501"/>
                  <a:gd name="connsiteX17" fmla="*/ 1941271 w 2089032"/>
                  <a:gd name="connsiteY17" fmla="*/ 393867 h 2234501"/>
                  <a:gd name="connsiteX18" fmla="*/ 1934245 w 2089032"/>
                  <a:gd name="connsiteY18" fmla="*/ 404916 h 2234501"/>
                  <a:gd name="connsiteX19" fmla="*/ 1937250 w 2089032"/>
                  <a:gd name="connsiteY19" fmla="*/ 457154 h 2234501"/>
                  <a:gd name="connsiteX20" fmla="*/ 1958353 w 2089032"/>
                  <a:gd name="connsiteY20" fmla="*/ 489306 h 2234501"/>
                  <a:gd name="connsiteX21" fmla="*/ 1965380 w 2089032"/>
                  <a:gd name="connsiteY21" fmla="*/ 517436 h 2234501"/>
                  <a:gd name="connsiteX22" fmla="*/ 1977445 w 2089032"/>
                  <a:gd name="connsiteY22" fmla="*/ 546583 h 2234501"/>
                  <a:gd name="connsiteX23" fmla="*/ 1978439 w 2089032"/>
                  <a:gd name="connsiteY23" fmla="*/ 585762 h 2234501"/>
                  <a:gd name="connsiteX24" fmla="*/ 1974417 w 2089032"/>
                  <a:gd name="connsiteY24" fmla="*/ 625957 h 2234501"/>
                  <a:gd name="connsiteX25" fmla="*/ 1964363 w 2089032"/>
                  <a:gd name="connsiteY25" fmla="*/ 642045 h 2234501"/>
                  <a:gd name="connsiteX26" fmla="*/ 1948298 w 2089032"/>
                  <a:gd name="connsiteY26" fmla="*/ 656098 h 2234501"/>
                  <a:gd name="connsiteX27" fmla="*/ 1959347 w 2089032"/>
                  <a:gd name="connsiteY27" fmla="*/ 674174 h 2234501"/>
                  <a:gd name="connsiteX28" fmla="*/ 1961358 w 2089032"/>
                  <a:gd name="connsiteY28" fmla="*/ 708336 h 2234501"/>
                  <a:gd name="connsiteX29" fmla="*/ 1971413 w 2089032"/>
                  <a:gd name="connsiteY29" fmla="*/ 705332 h 2234501"/>
                  <a:gd name="connsiteX30" fmla="*/ 1972406 w 2089032"/>
                  <a:gd name="connsiteY30" fmla="*/ 691255 h 2234501"/>
                  <a:gd name="connsiteX31" fmla="*/ 1983455 w 2089032"/>
                  <a:gd name="connsiteY31" fmla="*/ 673180 h 2234501"/>
                  <a:gd name="connsiteX32" fmla="*/ 1991499 w 2089032"/>
                  <a:gd name="connsiteY32" fmla="*/ 675191 h 2234501"/>
                  <a:gd name="connsiteX33" fmla="*/ 2002547 w 2089032"/>
                  <a:gd name="connsiteY33" fmla="*/ 678195 h 2234501"/>
                  <a:gd name="connsiteX34" fmla="*/ 2008580 w 2089032"/>
                  <a:gd name="connsiteY34" fmla="*/ 694260 h 2234501"/>
                  <a:gd name="connsiteX35" fmla="*/ 2023651 w 2089032"/>
                  <a:gd name="connsiteY35" fmla="*/ 699276 h 2234501"/>
                  <a:gd name="connsiteX36" fmla="*/ 2025662 w 2089032"/>
                  <a:gd name="connsiteY36" fmla="*/ 726412 h 2234501"/>
                  <a:gd name="connsiteX37" fmla="*/ 2018635 w 2089032"/>
                  <a:gd name="connsiteY37" fmla="*/ 733439 h 2234501"/>
                  <a:gd name="connsiteX38" fmla="*/ 2041749 w 2089032"/>
                  <a:gd name="connsiteY38" fmla="*/ 763580 h 2234501"/>
                  <a:gd name="connsiteX39" fmla="*/ 2047782 w 2089032"/>
                  <a:gd name="connsiteY39" fmla="*/ 763580 h 2234501"/>
                  <a:gd name="connsiteX40" fmla="*/ 2062853 w 2089032"/>
                  <a:gd name="connsiteY40" fmla="*/ 776639 h 2234501"/>
                  <a:gd name="connsiteX41" fmla="*/ 2088972 w 2089032"/>
                  <a:gd name="connsiteY41" fmla="*/ 793721 h 2234501"/>
                  <a:gd name="connsiteX42" fmla="*/ 2083956 w 2089032"/>
                  <a:gd name="connsiteY42" fmla="*/ 819840 h 2234501"/>
                  <a:gd name="connsiteX43" fmla="*/ 2051804 w 2089032"/>
                  <a:gd name="connsiteY43" fmla="*/ 819840 h 2234501"/>
                  <a:gd name="connsiteX44" fmla="*/ 2031718 w 2089032"/>
                  <a:gd name="connsiteY44" fmla="*/ 814824 h 2234501"/>
                  <a:gd name="connsiteX45" fmla="*/ 2023674 w 2089032"/>
                  <a:gd name="connsiteY45" fmla="*/ 828900 h 2234501"/>
                  <a:gd name="connsiteX46" fmla="*/ 2008603 w 2089032"/>
                  <a:gd name="connsiteY46" fmla="*/ 841960 h 2234501"/>
                  <a:gd name="connsiteX47" fmla="*/ 2018658 w 2089032"/>
                  <a:gd name="connsiteY47" fmla="*/ 871107 h 2234501"/>
                  <a:gd name="connsiteX48" fmla="*/ 2017664 w 2089032"/>
                  <a:gd name="connsiteY48" fmla="*/ 886177 h 2234501"/>
                  <a:gd name="connsiteX49" fmla="*/ 2033728 w 2089032"/>
                  <a:gd name="connsiteY49" fmla="*/ 905270 h 2234501"/>
                  <a:gd name="connsiteX50" fmla="*/ 2037750 w 2089032"/>
                  <a:gd name="connsiteY50" fmla="*/ 923345 h 2234501"/>
                  <a:gd name="connsiteX51" fmla="*/ 2059848 w 2089032"/>
                  <a:gd name="connsiteY51" fmla="*/ 919323 h 2234501"/>
                  <a:gd name="connsiteX52" fmla="*/ 2054832 w 2089032"/>
                  <a:gd name="connsiteY52" fmla="*/ 938416 h 2234501"/>
                  <a:gd name="connsiteX53" fmla="*/ 2041772 w 2089032"/>
                  <a:gd name="connsiteY53" fmla="*/ 948470 h 2234501"/>
                  <a:gd name="connsiteX54" fmla="*/ 2026702 w 2089032"/>
                  <a:gd name="connsiteY54" fmla="*/ 964558 h 2234501"/>
                  <a:gd name="connsiteX55" fmla="*/ 2004605 w 2089032"/>
                  <a:gd name="connsiteY55" fmla="*/ 977617 h 2234501"/>
                  <a:gd name="connsiteX56" fmla="*/ 2015653 w 2089032"/>
                  <a:gd name="connsiteY56" fmla="*/ 1007759 h 2234501"/>
                  <a:gd name="connsiteX57" fmla="*/ 2017664 w 2089032"/>
                  <a:gd name="connsiteY57" fmla="*/ 1044926 h 2234501"/>
                  <a:gd name="connsiteX58" fmla="*/ 2020669 w 2089032"/>
                  <a:gd name="connsiteY58" fmla="*/ 1083111 h 2234501"/>
                  <a:gd name="connsiteX59" fmla="*/ 2000583 w 2089032"/>
                  <a:gd name="connsiteY59" fmla="*/ 1094160 h 2234501"/>
                  <a:gd name="connsiteX60" fmla="*/ 1985512 w 2089032"/>
                  <a:gd name="connsiteY60" fmla="*/ 1116257 h 2234501"/>
                  <a:gd name="connsiteX61" fmla="*/ 1971436 w 2089032"/>
                  <a:gd name="connsiteY61" fmla="*/ 1096171 h 2234501"/>
                  <a:gd name="connsiteX62" fmla="*/ 1954354 w 2089032"/>
                  <a:gd name="connsiteY62" fmla="*/ 1113252 h 2234501"/>
                  <a:gd name="connsiteX63" fmla="*/ 1925207 w 2089032"/>
                  <a:gd name="connsiteY63" fmla="*/ 1119285 h 2234501"/>
                  <a:gd name="connsiteX64" fmla="*/ 1926201 w 2089032"/>
                  <a:gd name="connsiteY64" fmla="*/ 1130333 h 2234501"/>
                  <a:gd name="connsiteX65" fmla="*/ 1910137 w 2089032"/>
                  <a:gd name="connsiteY65" fmla="*/ 1149426 h 2234501"/>
                  <a:gd name="connsiteX66" fmla="*/ 1909143 w 2089032"/>
                  <a:gd name="connsiteY66" fmla="*/ 1177556 h 2234501"/>
                  <a:gd name="connsiteX67" fmla="*/ 1902116 w 2089032"/>
                  <a:gd name="connsiteY67" fmla="*/ 1187611 h 2234501"/>
                  <a:gd name="connsiteX68" fmla="*/ 1898094 w 2089032"/>
                  <a:gd name="connsiteY68" fmla="*/ 1235827 h 2234501"/>
                  <a:gd name="connsiteX69" fmla="*/ 1882030 w 2089032"/>
                  <a:gd name="connsiteY69" fmla="*/ 1251891 h 2234501"/>
                  <a:gd name="connsiteX70" fmla="*/ 1872992 w 2089032"/>
                  <a:gd name="connsiteY70" fmla="*/ 1243848 h 2234501"/>
                  <a:gd name="connsiteX71" fmla="*/ 1842851 w 2089032"/>
                  <a:gd name="connsiteY71" fmla="*/ 1280021 h 2234501"/>
                  <a:gd name="connsiteX72" fmla="*/ 1813704 w 2089032"/>
                  <a:gd name="connsiteY72" fmla="*/ 1284043 h 2234501"/>
                  <a:gd name="connsiteX73" fmla="*/ 1789596 w 2089032"/>
                  <a:gd name="connsiteY73" fmla="*/ 1290076 h 2234501"/>
                  <a:gd name="connsiteX74" fmla="*/ 1761466 w 2089032"/>
                  <a:gd name="connsiteY74" fmla="*/ 1290076 h 2234501"/>
                  <a:gd name="connsiteX75" fmla="*/ 1738351 w 2089032"/>
                  <a:gd name="connsiteY75" fmla="*/ 1293081 h 2234501"/>
                  <a:gd name="connsiteX76" fmla="*/ 1712232 w 2089032"/>
                  <a:gd name="connsiteY76" fmla="*/ 1282032 h 2234501"/>
                  <a:gd name="connsiteX77" fmla="*/ 1695151 w 2089032"/>
                  <a:gd name="connsiteY77" fmla="*/ 1313167 h 2234501"/>
                  <a:gd name="connsiteX78" fmla="*/ 1713226 w 2089032"/>
                  <a:gd name="connsiteY78" fmla="*/ 1318183 h 2234501"/>
                  <a:gd name="connsiteX79" fmla="*/ 1709204 w 2089032"/>
                  <a:gd name="connsiteY79" fmla="*/ 1327221 h 2234501"/>
                  <a:gd name="connsiteX80" fmla="*/ 1698156 w 2089032"/>
                  <a:gd name="connsiteY80" fmla="*/ 1337275 h 2234501"/>
                  <a:gd name="connsiteX81" fmla="*/ 1715237 w 2089032"/>
                  <a:gd name="connsiteY81" fmla="*/ 1389514 h 2234501"/>
                  <a:gd name="connsiteX82" fmla="*/ 1737334 w 2089032"/>
                  <a:gd name="connsiteY82" fmla="*/ 1408606 h 2234501"/>
                  <a:gd name="connsiteX83" fmla="*/ 1745378 w 2089032"/>
                  <a:gd name="connsiteY83" fmla="*/ 1419655 h 2234501"/>
                  <a:gd name="connsiteX84" fmla="*/ 1756427 w 2089032"/>
                  <a:gd name="connsiteY84" fmla="*/ 1423677 h 2234501"/>
                  <a:gd name="connsiteX85" fmla="*/ 1769486 w 2089032"/>
                  <a:gd name="connsiteY85" fmla="*/ 1441752 h 2234501"/>
                  <a:gd name="connsiteX86" fmla="*/ 1787562 w 2089032"/>
                  <a:gd name="connsiteY86" fmla="*/ 1433708 h 2234501"/>
                  <a:gd name="connsiteX87" fmla="*/ 1794588 w 2089032"/>
                  <a:gd name="connsiteY87" fmla="*/ 1450790 h 2234501"/>
                  <a:gd name="connsiteX88" fmla="*/ 1822718 w 2089032"/>
                  <a:gd name="connsiteY88" fmla="*/ 1454811 h 2234501"/>
                  <a:gd name="connsiteX89" fmla="*/ 1833767 w 2089032"/>
                  <a:gd name="connsiteY89" fmla="*/ 1474898 h 2234501"/>
                  <a:gd name="connsiteX90" fmla="*/ 1855864 w 2089032"/>
                  <a:gd name="connsiteY90" fmla="*/ 1486963 h 2234501"/>
                  <a:gd name="connsiteX91" fmla="*/ 1856858 w 2089032"/>
                  <a:gd name="connsiteY91" fmla="*/ 1500023 h 2234501"/>
                  <a:gd name="connsiteX92" fmla="*/ 1865896 w 2089032"/>
                  <a:gd name="connsiteY92" fmla="*/ 1511072 h 2234501"/>
                  <a:gd name="connsiteX93" fmla="*/ 1840771 w 2089032"/>
                  <a:gd name="connsiteY93" fmla="*/ 1526142 h 2234501"/>
                  <a:gd name="connsiteX94" fmla="*/ 1826694 w 2089032"/>
                  <a:gd name="connsiteY94" fmla="*/ 1530164 h 2234501"/>
                  <a:gd name="connsiteX95" fmla="*/ 1830716 w 2089032"/>
                  <a:gd name="connsiteY95" fmla="*/ 1541212 h 2234501"/>
                  <a:gd name="connsiteX96" fmla="*/ 1819667 w 2089032"/>
                  <a:gd name="connsiteY96" fmla="*/ 1549256 h 2234501"/>
                  <a:gd name="connsiteX97" fmla="*/ 1815646 w 2089032"/>
                  <a:gd name="connsiteY97" fmla="*/ 1563310 h 2234501"/>
                  <a:gd name="connsiteX98" fmla="*/ 1808619 w 2089032"/>
                  <a:gd name="connsiteY98" fmla="*/ 1581385 h 2234501"/>
                  <a:gd name="connsiteX99" fmla="*/ 1813635 w 2089032"/>
                  <a:gd name="connsiteY99" fmla="*/ 1591440 h 2234501"/>
                  <a:gd name="connsiteX100" fmla="*/ 1801569 w 2089032"/>
                  <a:gd name="connsiteY100" fmla="*/ 1611526 h 2234501"/>
                  <a:gd name="connsiteX101" fmla="*/ 1792531 w 2089032"/>
                  <a:gd name="connsiteY101" fmla="*/ 1600477 h 2234501"/>
                  <a:gd name="connsiteX102" fmla="*/ 1782477 w 2089032"/>
                  <a:gd name="connsiteY102" fmla="*/ 1587418 h 2234501"/>
                  <a:gd name="connsiteX103" fmla="*/ 1766389 w 2089032"/>
                  <a:gd name="connsiteY103" fmla="*/ 1589429 h 2234501"/>
                  <a:gd name="connsiteX104" fmla="*/ 1752336 w 2089032"/>
                  <a:gd name="connsiteY104" fmla="*/ 1599484 h 2234501"/>
                  <a:gd name="connsiteX105" fmla="*/ 1738259 w 2089032"/>
                  <a:gd name="connsiteY105" fmla="*/ 1606510 h 2234501"/>
                  <a:gd name="connsiteX106" fmla="*/ 1741264 w 2089032"/>
                  <a:gd name="connsiteY106" fmla="*/ 1624586 h 2234501"/>
                  <a:gd name="connsiteX107" fmla="*/ 1719167 w 2089032"/>
                  <a:gd name="connsiteY107" fmla="*/ 1657732 h 2234501"/>
                  <a:gd name="connsiteX108" fmla="*/ 1704096 w 2089032"/>
                  <a:gd name="connsiteY108" fmla="*/ 1661753 h 2234501"/>
                  <a:gd name="connsiteX109" fmla="*/ 1692031 w 2089032"/>
                  <a:gd name="connsiteY109" fmla="*/ 1656737 h 2234501"/>
                  <a:gd name="connsiteX110" fmla="*/ 1672938 w 2089032"/>
                  <a:gd name="connsiteY110" fmla="*/ 1672825 h 2234501"/>
                  <a:gd name="connsiteX111" fmla="*/ 1657868 w 2089032"/>
                  <a:gd name="connsiteY111" fmla="*/ 1671808 h 2234501"/>
                  <a:gd name="connsiteX112" fmla="*/ 1650841 w 2089032"/>
                  <a:gd name="connsiteY112" fmla="*/ 1658749 h 2234501"/>
                  <a:gd name="connsiteX113" fmla="*/ 1642797 w 2089032"/>
                  <a:gd name="connsiteY113" fmla="*/ 1667786 h 2234501"/>
                  <a:gd name="connsiteX114" fmla="*/ 1639792 w 2089032"/>
                  <a:gd name="connsiteY114" fmla="*/ 1695916 h 2234501"/>
                  <a:gd name="connsiteX115" fmla="*/ 1620700 w 2089032"/>
                  <a:gd name="connsiteY115" fmla="*/ 1705971 h 2234501"/>
                  <a:gd name="connsiteX116" fmla="*/ 1606623 w 2089032"/>
                  <a:gd name="connsiteY116" fmla="*/ 1720024 h 2234501"/>
                  <a:gd name="connsiteX117" fmla="*/ 1617672 w 2089032"/>
                  <a:gd name="connsiteY117" fmla="*/ 1762231 h 2234501"/>
                  <a:gd name="connsiteX118" fmla="*/ 1600591 w 2089032"/>
                  <a:gd name="connsiteY118" fmla="*/ 1776308 h 2234501"/>
                  <a:gd name="connsiteX119" fmla="*/ 1595575 w 2089032"/>
                  <a:gd name="connsiteY119" fmla="*/ 1785345 h 2234501"/>
                  <a:gd name="connsiteX120" fmla="*/ 1584526 w 2089032"/>
                  <a:gd name="connsiteY120" fmla="*/ 1787356 h 2234501"/>
                  <a:gd name="connsiteX121" fmla="*/ 1579510 w 2089032"/>
                  <a:gd name="connsiteY121" fmla="*/ 1806449 h 2234501"/>
                  <a:gd name="connsiteX122" fmla="*/ 1559424 w 2089032"/>
                  <a:gd name="connsiteY122" fmla="*/ 1802427 h 2234501"/>
                  <a:gd name="connsiteX123" fmla="*/ 1546364 w 2089032"/>
                  <a:gd name="connsiteY123" fmla="*/ 1793389 h 2234501"/>
                  <a:gd name="connsiteX124" fmla="*/ 1454948 w 2089032"/>
                  <a:gd name="connsiteY124" fmla="*/ 1831574 h 2234501"/>
                  <a:gd name="connsiteX125" fmla="*/ 1437866 w 2089032"/>
                  <a:gd name="connsiteY125" fmla="*/ 1833585 h 2234501"/>
                  <a:gd name="connsiteX126" fmla="*/ 1400698 w 2089032"/>
                  <a:gd name="connsiteY126" fmla="*/ 1823530 h 2234501"/>
                  <a:gd name="connsiteX127" fmla="*/ 1384634 w 2089032"/>
                  <a:gd name="connsiteY127" fmla="*/ 1809453 h 2234501"/>
                  <a:gd name="connsiteX128" fmla="*/ 1335401 w 2089032"/>
                  <a:gd name="connsiteY128" fmla="*/ 1796394 h 2234501"/>
                  <a:gd name="connsiteX129" fmla="*/ 1340416 w 2089032"/>
                  <a:gd name="connsiteY129" fmla="*/ 1783334 h 2234501"/>
                  <a:gd name="connsiteX130" fmla="*/ 1348460 w 2089032"/>
                  <a:gd name="connsiteY130" fmla="*/ 1777302 h 2234501"/>
                  <a:gd name="connsiteX131" fmla="*/ 1354493 w 2089032"/>
                  <a:gd name="connsiteY131" fmla="*/ 1757215 h 2234501"/>
                  <a:gd name="connsiteX132" fmla="*/ 1350471 w 2089032"/>
                  <a:gd name="connsiteY132" fmla="*/ 1745150 h 2234501"/>
                  <a:gd name="connsiteX133" fmla="*/ 1350471 w 2089032"/>
                  <a:gd name="connsiteY133" fmla="*/ 1732090 h 2234501"/>
                  <a:gd name="connsiteX134" fmla="*/ 1355487 w 2089032"/>
                  <a:gd name="connsiteY134" fmla="*/ 1714015 h 2234501"/>
                  <a:gd name="connsiteX135" fmla="*/ 1347443 w 2089032"/>
                  <a:gd name="connsiteY135" fmla="*/ 1703960 h 2234501"/>
                  <a:gd name="connsiteX136" fmla="*/ 1336394 w 2089032"/>
                  <a:gd name="connsiteY136" fmla="*/ 1714015 h 2234501"/>
                  <a:gd name="connsiteX137" fmla="*/ 1302232 w 2089032"/>
                  <a:gd name="connsiteY137" fmla="*/ 1705971 h 2234501"/>
                  <a:gd name="connsiteX138" fmla="*/ 1293194 w 2089032"/>
                  <a:gd name="connsiteY138" fmla="*/ 1692911 h 2234501"/>
                  <a:gd name="connsiteX139" fmla="*/ 1262036 w 2089032"/>
                  <a:gd name="connsiteY139" fmla="*/ 1701949 h 2234501"/>
                  <a:gd name="connsiteX140" fmla="*/ 1256003 w 2089032"/>
                  <a:gd name="connsiteY140" fmla="*/ 1712004 h 2234501"/>
                  <a:gd name="connsiteX141" fmla="*/ 1255009 w 2089032"/>
                  <a:gd name="connsiteY141" fmla="*/ 1730079 h 2234501"/>
                  <a:gd name="connsiteX142" fmla="*/ 1219852 w 2089032"/>
                  <a:gd name="connsiteY142" fmla="*/ 1748154 h 2234501"/>
                  <a:gd name="connsiteX143" fmla="*/ 1220869 w 2089032"/>
                  <a:gd name="connsiteY143" fmla="*/ 1764219 h 2234501"/>
                  <a:gd name="connsiteX144" fmla="*/ 1202794 w 2089032"/>
                  <a:gd name="connsiteY144" fmla="*/ 1772263 h 2234501"/>
                  <a:gd name="connsiteX145" fmla="*/ 1207810 w 2089032"/>
                  <a:gd name="connsiteY145" fmla="*/ 1786339 h 2234501"/>
                  <a:gd name="connsiteX146" fmla="*/ 1191746 w 2089032"/>
                  <a:gd name="connsiteY146" fmla="*/ 1813475 h 2234501"/>
                  <a:gd name="connsiteX147" fmla="*/ 1190752 w 2089032"/>
                  <a:gd name="connsiteY147" fmla="*/ 1831551 h 2234501"/>
                  <a:gd name="connsiteX148" fmla="*/ 1159594 w 2089032"/>
                  <a:gd name="connsiteY148" fmla="*/ 1850643 h 2234501"/>
                  <a:gd name="connsiteX149" fmla="*/ 1145540 w 2089032"/>
                  <a:gd name="connsiteY149" fmla="*/ 1844610 h 2234501"/>
                  <a:gd name="connsiteX150" fmla="*/ 1139507 w 2089032"/>
                  <a:gd name="connsiteY150" fmla="*/ 1837584 h 2234501"/>
                  <a:gd name="connsiteX151" fmla="*/ 1121432 w 2089032"/>
                  <a:gd name="connsiteY151" fmla="*/ 1841605 h 2234501"/>
                  <a:gd name="connsiteX152" fmla="*/ 1086275 w 2089032"/>
                  <a:gd name="connsiteY152" fmla="*/ 1860698 h 2234501"/>
                  <a:gd name="connsiteX153" fmla="*/ 1072199 w 2089032"/>
                  <a:gd name="connsiteY153" fmla="*/ 1847638 h 2234501"/>
                  <a:gd name="connsiteX154" fmla="*/ 1049084 w 2089032"/>
                  <a:gd name="connsiteY154" fmla="*/ 1844633 h 2234501"/>
                  <a:gd name="connsiteX155" fmla="*/ 1027981 w 2089032"/>
                  <a:gd name="connsiteY155" fmla="*/ 1812481 h 2234501"/>
                  <a:gd name="connsiteX156" fmla="*/ 1011893 w 2089032"/>
                  <a:gd name="connsiteY156" fmla="*/ 1820525 h 2234501"/>
                  <a:gd name="connsiteX157" fmla="*/ 982770 w 2089032"/>
                  <a:gd name="connsiteY157" fmla="*/ 1831574 h 2234501"/>
                  <a:gd name="connsiteX158" fmla="*/ 961666 w 2089032"/>
                  <a:gd name="connsiteY158" fmla="*/ 1839618 h 2234501"/>
                  <a:gd name="connsiteX159" fmla="*/ 944585 w 2089032"/>
                  <a:gd name="connsiteY159" fmla="*/ 1838624 h 2234501"/>
                  <a:gd name="connsiteX160" fmla="*/ 917449 w 2089032"/>
                  <a:gd name="connsiteY160" fmla="*/ 1855705 h 2234501"/>
                  <a:gd name="connsiteX161" fmla="*/ 900367 w 2089032"/>
                  <a:gd name="connsiteY161" fmla="*/ 1888851 h 2234501"/>
                  <a:gd name="connsiteX162" fmla="*/ 873231 w 2089032"/>
                  <a:gd name="connsiteY162" fmla="*/ 1890862 h 2234501"/>
                  <a:gd name="connsiteX163" fmla="*/ 846095 w 2089032"/>
                  <a:gd name="connsiteY163" fmla="*/ 1872787 h 2234501"/>
                  <a:gd name="connsiteX164" fmla="*/ 839068 w 2089032"/>
                  <a:gd name="connsiteY164" fmla="*/ 1895901 h 2234501"/>
                  <a:gd name="connsiteX165" fmla="*/ 859154 w 2089032"/>
                  <a:gd name="connsiteY165" fmla="*/ 1928053 h 2234501"/>
                  <a:gd name="connsiteX166" fmla="*/ 869209 w 2089032"/>
                  <a:gd name="connsiteY166" fmla="*/ 1936097 h 2234501"/>
                  <a:gd name="connsiteX167" fmla="*/ 863176 w 2089032"/>
                  <a:gd name="connsiteY167" fmla="*/ 1951167 h 2234501"/>
                  <a:gd name="connsiteX168" fmla="*/ 780797 w 2089032"/>
                  <a:gd name="connsiteY168" fmla="*/ 1979297 h 2234501"/>
                  <a:gd name="connsiteX169" fmla="*/ 680343 w 2089032"/>
                  <a:gd name="connsiteY169" fmla="*/ 2019493 h 2234501"/>
                  <a:gd name="connsiteX170" fmla="*/ 662267 w 2089032"/>
                  <a:gd name="connsiteY170" fmla="*/ 1999406 h 2234501"/>
                  <a:gd name="connsiteX171" fmla="*/ 644192 w 2089032"/>
                  <a:gd name="connsiteY171" fmla="*/ 1986347 h 2234501"/>
                  <a:gd name="connsiteX172" fmla="*/ 626117 w 2089032"/>
                  <a:gd name="connsiteY172" fmla="*/ 2002411 h 2234501"/>
                  <a:gd name="connsiteX173" fmla="*/ 614051 w 2089032"/>
                  <a:gd name="connsiteY173" fmla="*/ 2000400 h 2234501"/>
                  <a:gd name="connsiteX174" fmla="*/ 611046 w 2089032"/>
                  <a:gd name="connsiteY174" fmla="*/ 1988335 h 2234501"/>
                  <a:gd name="connsiteX175" fmla="*/ 612040 w 2089032"/>
                  <a:gd name="connsiteY175" fmla="*/ 1974281 h 2234501"/>
                  <a:gd name="connsiteX176" fmla="*/ 598980 w 2089032"/>
                  <a:gd name="connsiteY176" fmla="*/ 1972270 h 2234501"/>
                  <a:gd name="connsiteX177" fmla="*/ 565835 w 2089032"/>
                  <a:gd name="connsiteY177" fmla="*/ 1949156 h 2234501"/>
                  <a:gd name="connsiteX178" fmla="*/ 554786 w 2089032"/>
                  <a:gd name="connsiteY178" fmla="*/ 1979297 h 2234501"/>
                  <a:gd name="connsiteX179" fmla="*/ 571867 w 2089032"/>
                  <a:gd name="connsiteY179" fmla="*/ 1996378 h 2234501"/>
                  <a:gd name="connsiteX180" fmla="*/ 553792 w 2089032"/>
                  <a:gd name="connsiteY180" fmla="*/ 2014454 h 2234501"/>
                  <a:gd name="connsiteX181" fmla="*/ 543737 w 2089032"/>
                  <a:gd name="connsiteY181" fmla="*/ 1997372 h 2234501"/>
                  <a:gd name="connsiteX182" fmla="*/ 532689 w 2089032"/>
                  <a:gd name="connsiteY182" fmla="*/ 2000377 h 2234501"/>
                  <a:gd name="connsiteX183" fmla="*/ 532689 w 2089032"/>
                  <a:gd name="connsiteY183" fmla="*/ 2014454 h 2234501"/>
                  <a:gd name="connsiteX184" fmla="*/ 520623 w 2089032"/>
                  <a:gd name="connsiteY184" fmla="*/ 2021481 h 2234501"/>
                  <a:gd name="connsiteX185" fmla="*/ 524645 w 2089032"/>
                  <a:gd name="connsiteY185" fmla="*/ 2051622 h 2234501"/>
                  <a:gd name="connsiteX186" fmla="*/ 520623 w 2089032"/>
                  <a:gd name="connsiteY186" fmla="*/ 2064681 h 2234501"/>
                  <a:gd name="connsiteX187" fmla="*/ 510568 w 2089032"/>
                  <a:gd name="connsiteY187" fmla="*/ 2070714 h 2234501"/>
                  <a:gd name="connsiteX188" fmla="*/ 502525 w 2089032"/>
                  <a:gd name="connsiteY188" fmla="*/ 2078758 h 2234501"/>
                  <a:gd name="connsiteX189" fmla="*/ 488448 w 2089032"/>
                  <a:gd name="connsiteY189" fmla="*/ 2083774 h 2234501"/>
                  <a:gd name="connsiteX190" fmla="*/ 465334 w 2089032"/>
                  <a:gd name="connsiteY190" fmla="*/ 2104877 h 2234501"/>
                  <a:gd name="connsiteX191" fmla="*/ 475388 w 2089032"/>
                  <a:gd name="connsiteY191" fmla="*/ 2116942 h 2234501"/>
                  <a:gd name="connsiteX192" fmla="*/ 466351 w 2089032"/>
                  <a:gd name="connsiteY192" fmla="*/ 2157138 h 2234501"/>
                  <a:gd name="connsiteX193" fmla="*/ 449269 w 2089032"/>
                  <a:gd name="connsiteY193" fmla="*/ 2189290 h 2234501"/>
                  <a:gd name="connsiteX194" fmla="*/ 436210 w 2089032"/>
                  <a:gd name="connsiteY194" fmla="*/ 2199345 h 2234501"/>
                  <a:gd name="connsiteX195" fmla="*/ 429183 w 2089032"/>
                  <a:gd name="connsiteY195" fmla="*/ 2221442 h 2234501"/>
                  <a:gd name="connsiteX196" fmla="*/ 420145 w 2089032"/>
                  <a:gd name="connsiteY196" fmla="*/ 2227475 h 2234501"/>
                  <a:gd name="connsiteX197" fmla="*/ 411108 w 2089032"/>
                  <a:gd name="connsiteY197" fmla="*/ 2234502 h 2234501"/>
                  <a:gd name="connsiteX198" fmla="*/ 378956 w 2089032"/>
                  <a:gd name="connsiteY198" fmla="*/ 2227475 h 2234501"/>
                  <a:gd name="connsiteX199" fmla="*/ 361874 w 2089032"/>
                  <a:gd name="connsiteY199" fmla="*/ 2207389 h 2234501"/>
                  <a:gd name="connsiteX200" fmla="*/ 348815 w 2089032"/>
                  <a:gd name="connsiteY200" fmla="*/ 2200362 h 2234501"/>
                  <a:gd name="connsiteX201" fmla="*/ 324707 w 2089032"/>
                  <a:gd name="connsiteY201" fmla="*/ 2221465 h 2234501"/>
                  <a:gd name="connsiteX202" fmla="*/ 308642 w 2089032"/>
                  <a:gd name="connsiteY202" fmla="*/ 2221465 h 2234501"/>
                  <a:gd name="connsiteX203" fmla="*/ 296577 w 2089032"/>
                  <a:gd name="connsiteY203" fmla="*/ 2230503 h 2234501"/>
                  <a:gd name="connsiteX204" fmla="*/ 293872 w 2089032"/>
                  <a:gd name="connsiteY204" fmla="*/ 2232629 h 2234501"/>
                  <a:gd name="connsiteX205" fmla="*/ 285528 w 2089032"/>
                  <a:gd name="connsiteY205" fmla="*/ 2226989 h 2234501"/>
                  <a:gd name="connsiteX206" fmla="*/ 229776 w 2089032"/>
                  <a:gd name="connsiteY206" fmla="*/ 2183280 h 2234501"/>
                  <a:gd name="connsiteX207" fmla="*/ 177030 w 2089032"/>
                  <a:gd name="connsiteY207" fmla="*/ 2098890 h 2234501"/>
                  <a:gd name="connsiteX208" fmla="*/ 101677 w 2089032"/>
                  <a:gd name="connsiteY208" fmla="*/ 2047646 h 2234501"/>
                  <a:gd name="connsiteX209" fmla="*/ 68531 w 2089032"/>
                  <a:gd name="connsiteY209" fmla="*/ 2012975 h 2234501"/>
                  <a:gd name="connsiteX210" fmla="*/ 62498 w 2089032"/>
                  <a:gd name="connsiteY210" fmla="*/ 2003937 h 2234501"/>
                  <a:gd name="connsiteX211" fmla="*/ 32381 w 2089032"/>
                  <a:gd name="connsiteY211" fmla="*/ 1991733 h 2234501"/>
                  <a:gd name="connsiteX212" fmla="*/ 27850 w 2089032"/>
                  <a:gd name="connsiteY212" fmla="*/ 1988728 h 2234501"/>
                  <a:gd name="connsiteX213" fmla="*/ 5244 w 2089032"/>
                  <a:gd name="connsiteY213" fmla="*/ 1981192 h 2234501"/>
                  <a:gd name="connsiteX214" fmla="*/ 714 w 2089032"/>
                  <a:gd name="connsiteY214" fmla="*/ 1973657 h 2234501"/>
                  <a:gd name="connsiteX215" fmla="*/ 24822 w 2089032"/>
                  <a:gd name="connsiteY215" fmla="*/ 1929948 h 2234501"/>
                  <a:gd name="connsiteX216" fmla="*/ 18789 w 2089032"/>
                  <a:gd name="connsiteY216" fmla="*/ 1851591 h 2234501"/>
                  <a:gd name="connsiteX217" fmla="*/ 57968 w 2089032"/>
                  <a:gd name="connsiteY217" fmla="*/ 1807882 h 2234501"/>
                  <a:gd name="connsiteX218" fmla="*/ 163462 w 2089032"/>
                  <a:gd name="connsiteY218" fmla="*/ 1734032 h 2234501"/>
                  <a:gd name="connsiteX219" fmla="*/ 207171 w 2089032"/>
                  <a:gd name="connsiteY219" fmla="*/ 1630041 h 2234501"/>
                  <a:gd name="connsiteX220" fmla="*/ 208673 w 2089032"/>
                  <a:gd name="connsiteY220" fmla="*/ 1624008 h 2234501"/>
                  <a:gd name="connsiteX221" fmla="*/ 201138 w 2089032"/>
                  <a:gd name="connsiteY221" fmla="*/ 1580299 h 2234501"/>
                  <a:gd name="connsiteX222" fmla="*/ 214706 w 2089032"/>
                  <a:gd name="connsiteY222" fmla="*/ 1560698 h 2234501"/>
                  <a:gd name="connsiteX223" fmla="*/ 235809 w 2089032"/>
                  <a:gd name="connsiteY223" fmla="*/ 1524524 h 2234501"/>
                  <a:gd name="connsiteX224" fmla="*/ 258415 w 2089032"/>
                  <a:gd name="connsiteY224" fmla="*/ 1492881 h 2234501"/>
                  <a:gd name="connsiteX225" fmla="*/ 250880 w 2089032"/>
                  <a:gd name="connsiteY225" fmla="*/ 1480815 h 2234501"/>
                  <a:gd name="connsiteX226" fmla="*/ 244847 w 2089032"/>
                  <a:gd name="connsiteY226" fmla="*/ 1464242 h 2234501"/>
                  <a:gd name="connsiteX227" fmla="*/ 238814 w 2089032"/>
                  <a:gd name="connsiteY227" fmla="*/ 1446167 h 2234501"/>
                  <a:gd name="connsiteX228" fmla="*/ 229776 w 2089032"/>
                  <a:gd name="connsiteY228" fmla="*/ 1399453 h 2234501"/>
                  <a:gd name="connsiteX229" fmla="*/ 231279 w 2089032"/>
                  <a:gd name="connsiteY229" fmla="*/ 1364781 h 2234501"/>
                  <a:gd name="connsiteX230" fmla="*/ 216208 w 2089032"/>
                  <a:gd name="connsiteY230" fmla="*/ 1245720 h 2234501"/>
                  <a:gd name="connsiteX231" fmla="*/ 213203 w 2089032"/>
                  <a:gd name="connsiteY231" fmla="*/ 1241189 h 2234501"/>
                  <a:gd name="connsiteX232" fmla="*/ 196630 w 2089032"/>
                  <a:gd name="connsiteY232" fmla="*/ 1202011 h 2234501"/>
                  <a:gd name="connsiteX233" fmla="*/ 178555 w 2089032"/>
                  <a:gd name="connsiteY233" fmla="*/ 1144734 h 2234501"/>
                  <a:gd name="connsiteX234" fmla="*/ 193626 w 2089032"/>
                  <a:gd name="connsiteY234" fmla="*/ 1076916 h 2234501"/>
                  <a:gd name="connsiteX235" fmla="*/ 189095 w 2089032"/>
                  <a:gd name="connsiteY235" fmla="*/ 1057316 h 2234501"/>
                  <a:gd name="connsiteX236" fmla="*/ 175527 w 2089032"/>
                  <a:gd name="connsiteY236" fmla="*/ 1033207 h 2234501"/>
                  <a:gd name="connsiteX237" fmla="*/ 174002 w 2089032"/>
                  <a:gd name="connsiteY237" fmla="*/ 962385 h 2234501"/>
                  <a:gd name="connsiteX238" fmla="*/ 174764 w 2089032"/>
                  <a:gd name="connsiteY238" fmla="*/ 962385 h 2234501"/>
                  <a:gd name="connsiteX239" fmla="*/ 192840 w 2089032"/>
                  <a:gd name="connsiteY239" fmla="*/ 959380 h 2234501"/>
                  <a:gd name="connsiteX240" fmla="*/ 186807 w 2089032"/>
                  <a:gd name="connsiteY240" fmla="*/ 945073 h 2234501"/>
                  <a:gd name="connsiteX241" fmla="*/ 180774 w 2089032"/>
                  <a:gd name="connsiteY241" fmla="*/ 928500 h 2234501"/>
                  <a:gd name="connsiteX242" fmla="*/ 188309 w 2089032"/>
                  <a:gd name="connsiteY242" fmla="*/ 923969 h 2234501"/>
                  <a:gd name="connsiteX243" fmla="*/ 185305 w 2089032"/>
                  <a:gd name="connsiteY243" fmla="*/ 908899 h 2234501"/>
                  <a:gd name="connsiteX244" fmla="*/ 193603 w 2089032"/>
                  <a:gd name="connsiteY244" fmla="*/ 910401 h 2234501"/>
                  <a:gd name="connsiteX245" fmla="*/ 213203 w 2089032"/>
                  <a:gd name="connsiteY245" fmla="*/ 920941 h 2234501"/>
                  <a:gd name="connsiteX246" fmla="*/ 223004 w 2089032"/>
                  <a:gd name="connsiteY246" fmla="*/ 935249 h 2234501"/>
                  <a:gd name="connsiteX247" fmla="*/ 239577 w 2089032"/>
                  <a:gd name="connsiteY247" fmla="*/ 961622 h 2234501"/>
                  <a:gd name="connsiteX248" fmla="*/ 265187 w 2089032"/>
                  <a:gd name="connsiteY248" fmla="*/ 989498 h 2234501"/>
                  <a:gd name="connsiteX249" fmla="*/ 304366 w 2089032"/>
                  <a:gd name="connsiteY249" fmla="*/ 1003066 h 2234501"/>
                  <a:gd name="connsiteX250" fmla="*/ 340540 w 2089032"/>
                  <a:gd name="connsiteY250" fmla="*/ 1011364 h 2234501"/>
                  <a:gd name="connsiteX251" fmla="*/ 351843 w 2089032"/>
                  <a:gd name="connsiteY251" fmla="*/ 1030965 h 2234501"/>
                  <a:gd name="connsiteX252" fmla="*/ 372183 w 2089032"/>
                  <a:gd name="connsiteY252" fmla="*/ 1065637 h 2234501"/>
                  <a:gd name="connsiteX253" fmla="*/ 379719 w 2089032"/>
                  <a:gd name="connsiteY253" fmla="*/ 1091247 h 2234501"/>
                  <a:gd name="connsiteX254" fmla="*/ 383486 w 2089032"/>
                  <a:gd name="connsiteY254" fmla="*/ 1104053 h 2234501"/>
                  <a:gd name="connsiteX255" fmla="*/ 389519 w 2089032"/>
                  <a:gd name="connsiteY255" fmla="*/ 1098020 h 2234501"/>
                  <a:gd name="connsiteX256" fmla="*/ 397817 w 2089032"/>
                  <a:gd name="connsiteY256" fmla="*/ 1069381 h 2234501"/>
                  <a:gd name="connsiteX257" fmla="*/ 405352 w 2089032"/>
                  <a:gd name="connsiteY257" fmla="*/ 1055073 h 2234501"/>
                  <a:gd name="connsiteX258" fmla="*/ 409883 w 2089032"/>
                  <a:gd name="connsiteY258" fmla="*/ 1041505 h 2234501"/>
                  <a:gd name="connsiteX259" fmla="*/ 403110 w 2089032"/>
                  <a:gd name="connsiteY259" fmla="*/ 1034733 h 2234501"/>
                  <a:gd name="connsiteX260" fmla="*/ 394072 w 2089032"/>
                  <a:gd name="connsiteY260" fmla="*/ 1028700 h 2234501"/>
                  <a:gd name="connsiteX261" fmla="*/ 381267 w 2089032"/>
                  <a:gd name="connsiteY261" fmla="*/ 1032468 h 2234501"/>
                  <a:gd name="connsiteX262" fmla="*/ 373732 w 2089032"/>
                  <a:gd name="connsiteY262" fmla="*/ 1019662 h 2234501"/>
                  <a:gd name="connsiteX263" fmla="*/ 363931 w 2089032"/>
                  <a:gd name="connsiteY263" fmla="*/ 1002327 h 2234501"/>
                  <a:gd name="connsiteX264" fmla="*/ 362429 w 2089032"/>
                  <a:gd name="connsiteY264" fmla="*/ 953348 h 2234501"/>
                  <a:gd name="connsiteX265" fmla="*/ 371467 w 2089032"/>
                  <a:gd name="connsiteY265" fmla="*/ 928477 h 2234501"/>
                  <a:gd name="connsiteX266" fmla="*/ 384272 w 2089032"/>
                  <a:gd name="connsiteY266" fmla="*/ 900601 h 2234501"/>
                  <a:gd name="connsiteX267" fmla="*/ 394812 w 2089032"/>
                  <a:gd name="connsiteY267" fmla="*/ 902103 h 2234501"/>
                  <a:gd name="connsiteX268" fmla="*/ 410645 w 2089032"/>
                  <a:gd name="connsiteY268" fmla="*/ 894568 h 2234501"/>
                  <a:gd name="connsiteX269" fmla="*/ 415915 w 2089032"/>
                  <a:gd name="connsiteY269" fmla="*/ 884028 h 2234501"/>
                  <a:gd name="connsiteX270" fmla="*/ 418181 w 2089032"/>
                  <a:gd name="connsiteY270" fmla="*/ 836551 h 2234501"/>
                  <a:gd name="connsiteX271" fmla="*/ 427981 w 2089032"/>
                  <a:gd name="connsiteY271" fmla="*/ 810178 h 2234501"/>
                  <a:gd name="connsiteX272" fmla="*/ 431749 w 2089032"/>
                  <a:gd name="connsiteY272" fmla="*/ 783804 h 2234501"/>
                  <a:gd name="connsiteX273" fmla="*/ 454354 w 2089032"/>
                  <a:gd name="connsiteY273" fmla="*/ 745365 h 2234501"/>
                  <a:gd name="connsiteX274" fmla="*/ 482230 w 2089032"/>
                  <a:gd name="connsiteY274" fmla="*/ 716727 h 2234501"/>
                  <a:gd name="connsiteX275" fmla="*/ 498803 w 2089032"/>
                  <a:gd name="connsiteY275" fmla="*/ 698652 h 2234501"/>
                  <a:gd name="connsiteX276" fmla="*/ 517641 w 2089032"/>
                  <a:gd name="connsiteY276" fmla="*/ 703182 h 2234501"/>
                  <a:gd name="connsiteX277" fmla="*/ 518404 w 2089032"/>
                  <a:gd name="connsiteY277" fmla="*/ 727290 h 2234501"/>
                  <a:gd name="connsiteX278" fmla="*/ 526702 w 2089032"/>
                  <a:gd name="connsiteY278" fmla="*/ 714485 h 2234501"/>
                  <a:gd name="connsiteX279" fmla="*/ 535740 w 2089032"/>
                  <a:gd name="connsiteY279" fmla="*/ 666268 h 2234501"/>
                  <a:gd name="connsiteX280" fmla="*/ 546280 w 2089032"/>
                  <a:gd name="connsiteY280" fmla="*/ 656468 h 2234501"/>
                  <a:gd name="connsiteX281" fmla="*/ 538745 w 2089032"/>
                  <a:gd name="connsiteY281" fmla="*/ 641398 h 2234501"/>
                  <a:gd name="connsiteX282" fmla="*/ 546280 w 2089032"/>
                  <a:gd name="connsiteY282" fmla="*/ 617289 h 2234501"/>
                  <a:gd name="connsiteX283" fmla="*/ 563616 w 2089032"/>
                  <a:gd name="connsiteY283" fmla="*/ 611257 h 2234501"/>
                  <a:gd name="connsiteX284" fmla="*/ 566620 w 2089032"/>
                  <a:gd name="connsiteY284" fmla="*/ 595423 h 2234501"/>
                  <a:gd name="connsiteX285" fmla="*/ 559085 w 2089032"/>
                  <a:gd name="connsiteY285" fmla="*/ 590153 h 2234501"/>
                  <a:gd name="connsiteX286" fmla="*/ 541010 w 2089032"/>
                  <a:gd name="connsiteY286" fmla="*/ 591656 h 2234501"/>
                  <a:gd name="connsiteX287" fmla="*/ 542512 w 2089032"/>
                  <a:gd name="connsiteY287" fmla="*/ 584120 h 2234501"/>
                  <a:gd name="connsiteX288" fmla="*/ 577923 w 2089032"/>
                  <a:gd name="connsiteY288" fmla="*/ 578850 h 2234501"/>
                  <a:gd name="connsiteX289" fmla="*/ 625400 w 2089032"/>
                  <a:gd name="connsiteY289" fmla="*/ 566045 h 2234501"/>
                  <a:gd name="connsiteX290" fmla="*/ 764039 w 2089032"/>
                  <a:gd name="connsiteY290" fmla="*/ 521596 h 2234501"/>
                  <a:gd name="connsiteX291" fmla="*/ 871035 w 2089032"/>
                  <a:gd name="connsiteY291" fmla="*/ 486925 h 2234501"/>
                  <a:gd name="connsiteX292" fmla="*/ 954663 w 2089032"/>
                  <a:gd name="connsiteY292" fmla="*/ 462817 h 2234501"/>
                  <a:gd name="connsiteX293" fmla="*/ 1014945 w 2089032"/>
                  <a:gd name="connsiteY293" fmla="*/ 452277 h 2234501"/>
                  <a:gd name="connsiteX294" fmla="*/ 1059393 w 2089032"/>
                  <a:gd name="connsiteY294" fmla="*/ 449272 h 2234501"/>
                  <a:gd name="connsiteX295" fmla="*/ 1106870 w 2089032"/>
                  <a:gd name="connsiteY295" fmla="*/ 429671 h 2234501"/>
                  <a:gd name="connsiteX296" fmla="*/ 1140016 w 2089032"/>
                  <a:gd name="connsiteY296" fmla="*/ 428169 h 2234501"/>
                  <a:gd name="connsiteX297" fmla="*/ 1158854 w 2089032"/>
                  <a:gd name="connsiteY297" fmla="*/ 419870 h 2234501"/>
                  <a:gd name="connsiteX298" fmla="*/ 1195767 w 2089032"/>
                  <a:gd name="connsiteY298" fmla="*/ 416103 h 2234501"/>
                  <a:gd name="connsiteX299" fmla="*/ 1274125 w 2089032"/>
                  <a:gd name="connsiteY299" fmla="*/ 388967 h 2234501"/>
                  <a:gd name="connsiteX300" fmla="*/ 1335169 w 2089032"/>
                  <a:gd name="connsiteY300" fmla="*/ 368626 h 2234501"/>
                  <a:gd name="connsiteX301" fmla="*/ 1432365 w 2089032"/>
                  <a:gd name="connsiteY301" fmla="*/ 358826 h 2234501"/>
                  <a:gd name="connsiteX302" fmla="*/ 1518258 w 2089032"/>
                  <a:gd name="connsiteY302" fmla="*/ 328685 h 2234501"/>
                  <a:gd name="connsiteX303" fmla="*/ 1553668 w 2089032"/>
                  <a:gd name="connsiteY303" fmla="*/ 299307 h 2234501"/>
                  <a:gd name="connsiteX304" fmla="*/ 1592847 w 2089032"/>
                  <a:gd name="connsiteY304" fmla="*/ 266900 h 2234501"/>
                  <a:gd name="connsiteX305" fmla="*/ 1628258 w 2089032"/>
                  <a:gd name="connsiteY305" fmla="*/ 226219 h 2234501"/>
                  <a:gd name="connsiteX306" fmla="*/ 1644092 w 2089032"/>
                  <a:gd name="connsiteY306" fmla="*/ 206618 h 2234501"/>
                  <a:gd name="connsiteX307" fmla="*/ 1668962 w 2089032"/>
                  <a:gd name="connsiteY307" fmla="*/ 178743 h 2234501"/>
                  <a:gd name="connsiteX308" fmla="*/ 1723974 w 2089032"/>
                  <a:gd name="connsiteY308" fmla="*/ 98120 h 2234501"/>
                  <a:gd name="connsiteX309" fmla="*/ 1762413 w 2089032"/>
                  <a:gd name="connsiteY309" fmla="*/ 58179 h 2234501"/>
                  <a:gd name="connsiteX310" fmla="*/ 1864139 w 2089032"/>
                  <a:gd name="connsiteY310" fmla="*/ 8437 h 2234501"/>
                  <a:gd name="connsiteX311" fmla="*/ 1937273 w 2089032"/>
                  <a:gd name="connsiteY311" fmla="*/ 555 h 22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2089032" h="2234501">
                    <a:moveTo>
                      <a:pt x="1937226" y="0"/>
                    </a:moveTo>
                    <a:cubicBezTo>
                      <a:pt x="1937226" y="0"/>
                      <a:pt x="1934222" y="14053"/>
                      <a:pt x="1938244" y="19092"/>
                    </a:cubicBezTo>
                    <a:cubicBezTo>
                      <a:pt x="1942266" y="24108"/>
                      <a:pt x="1951303" y="24108"/>
                      <a:pt x="1951303" y="31158"/>
                    </a:cubicBezTo>
                    <a:cubicBezTo>
                      <a:pt x="1951303" y="38208"/>
                      <a:pt x="1951303" y="50250"/>
                      <a:pt x="1955325" y="57277"/>
                    </a:cubicBezTo>
                    <a:cubicBezTo>
                      <a:pt x="1959347" y="64304"/>
                      <a:pt x="1968385" y="79374"/>
                      <a:pt x="1976428" y="84413"/>
                    </a:cubicBezTo>
                    <a:cubicBezTo>
                      <a:pt x="1984472" y="89452"/>
                      <a:pt x="2005575" y="109538"/>
                      <a:pt x="2008580" y="115548"/>
                    </a:cubicBezTo>
                    <a:cubicBezTo>
                      <a:pt x="2011585" y="121558"/>
                      <a:pt x="2019629" y="145689"/>
                      <a:pt x="2017618" y="151722"/>
                    </a:cubicBezTo>
                    <a:cubicBezTo>
                      <a:pt x="2015607" y="157755"/>
                      <a:pt x="2009574" y="170814"/>
                      <a:pt x="2011585" y="174836"/>
                    </a:cubicBezTo>
                    <a:cubicBezTo>
                      <a:pt x="2013596" y="178858"/>
                      <a:pt x="2022634" y="209993"/>
                      <a:pt x="2023651" y="215032"/>
                    </a:cubicBezTo>
                    <a:cubicBezTo>
                      <a:pt x="2024668" y="220071"/>
                      <a:pt x="2025662" y="229085"/>
                      <a:pt x="2020646" y="231096"/>
                    </a:cubicBezTo>
                    <a:cubicBezTo>
                      <a:pt x="2015630" y="233107"/>
                      <a:pt x="1997532" y="241151"/>
                      <a:pt x="1999543" y="246167"/>
                    </a:cubicBezTo>
                    <a:cubicBezTo>
                      <a:pt x="2001553" y="251183"/>
                      <a:pt x="2005575" y="264242"/>
                      <a:pt x="2005575" y="267270"/>
                    </a:cubicBezTo>
                    <a:cubicBezTo>
                      <a:pt x="2005575" y="270298"/>
                      <a:pt x="2004558" y="286363"/>
                      <a:pt x="2009597" y="289367"/>
                    </a:cubicBezTo>
                    <a:cubicBezTo>
                      <a:pt x="2014636" y="292372"/>
                      <a:pt x="2028690" y="310471"/>
                      <a:pt x="2029683" y="314493"/>
                    </a:cubicBezTo>
                    <a:cubicBezTo>
                      <a:pt x="2030678" y="318515"/>
                      <a:pt x="2030701" y="347638"/>
                      <a:pt x="2028690" y="354688"/>
                    </a:cubicBezTo>
                    <a:cubicBezTo>
                      <a:pt x="2026679" y="361715"/>
                      <a:pt x="2026679" y="370776"/>
                      <a:pt x="2020646" y="371770"/>
                    </a:cubicBezTo>
                    <a:cubicBezTo>
                      <a:pt x="2014613" y="372764"/>
                      <a:pt x="1965380" y="388851"/>
                      <a:pt x="1958353" y="388851"/>
                    </a:cubicBezTo>
                    <a:cubicBezTo>
                      <a:pt x="1951326" y="388851"/>
                      <a:pt x="1944299" y="390862"/>
                      <a:pt x="1941271" y="393867"/>
                    </a:cubicBezTo>
                    <a:cubicBezTo>
                      <a:pt x="1938244" y="396872"/>
                      <a:pt x="1934245" y="400894"/>
                      <a:pt x="1934245" y="404916"/>
                    </a:cubicBezTo>
                    <a:cubicBezTo>
                      <a:pt x="1934245" y="408937"/>
                      <a:pt x="1932234" y="453132"/>
                      <a:pt x="1937250" y="457154"/>
                    </a:cubicBezTo>
                    <a:cubicBezTo>
                      <a:pt x="1942266" y="461176"/>
                      <a:pt x="1958353" y="484290"/>
                      <a:pt x="1958353" y="489306"/>
                    </a:cubicBezTo>
                    <a:cubicBezTo>
                      <a:pt x="1958353" y="494322"/>
                      <a:pt x="1962375" y="511403"/>
                      <a:pt x="1965380" y="517436"/>
                    </a:cubicBezTo>
                    <a:cubicBezTo>
                      <a:pt x="1968385" y="523469"/>
                      <a:pt x="1977445" y="540550"/>
                      <a:pt x="1977445" y="546583"/>
                    </a:cubicBezTo>
                    <a:cubicBezTo>
                      <a:pt x="1977445" y="552616"/>
                      <a:pt x="1976428" y="578735"/>
                      <a:pt x="1978439" y="585762"/>
                    </a:cubicBezTo>
                    <a:cubicBezTo>
                      <a:pt x="1980450" y="592788"/>
                      <a:pt x="1974417" y="622929"/>
                      <a:pt x="1974417" y="625957"/>
                    </a:cubicBezTo>
                    <a:cubicBezTo>
                      <a:pt x="1974417" y="628985"/>
                      <a:pt x="1969402" y="638023"/>
                      <a:pt x="1964363" y="642045"/>
                    </a:cubicBezTo>
                    <a:cubicBezTo>
                      <a:pt x="1959347" y="646067"/>
                      <a:pt x="1943259" y="651082"/>
                      <a:pt x="1948298" y="656098"/>
                    </a:cubicBezTo>
                    <a:cubicBezTo>
                      <a:pt x="1953314" y="661114"/>
                      <a:pt x="1961358" y="670152"/>
                      <a:pt x="1959347" y="674174"/>
                    </a:cubicBezTo>
                    <a:cubicBezTo>
                      <a:pt x="1957336" y="678195"/>
                      <a:pt x="1955325" y="708336"/>
                      <a:pt x="1961358" y="708336"/>
                    </a:cubicBezTo>
                    <a:cubicBezTo>
                      <a:pt x="1967391" y="708336"/>
                      <a:pt x="1971413" y="710347"/>
                      <a:pt x="1971413" y="705332"/>
                    </a:cubicBezTo>
                    <a:cubicBezTo>
                      <a:pt x="1971413" y="700316"/>
                      <a:pt x="1969402" y="698305"/>
                      <a:pt x="1972406" y="691255"/>
                    </a:cubicBezTo>
                    <a:cubicBezTo>
                      <a:pt x="1975411" y="684228"/>
                      <a:pt x="1974417" y="678195"/>
                      <a:pt x="1983455" y="673180"/>
                    </a:cubicBezTo>
                    <a:cubicBezTo>
                      <a:pt x="1992493" y="668164"/>
                      <a:pt x="1991499" y="670175"/>
                      <a:pt x="1991499" y="675191"/>
                    </a:cubicBezTo>
                    <a:cubicBezTo>
                      <a:pt x="1991499" y="680206"/>
                      <a:pt x="2002547" y="674197"/>
                      <a:pt x="2002547" y="678195"/>
                    </a:cubicBezTo>
                    <a:cubicBezTo>
                      <a:pt x="2002547" y="682194"/>
                      <a:pt x="2002547" y="694260"/>
                      <a:pt x="2008580" y="694260"/>
                    </a:cubicBezTo>
                    <a:cubicBezTo>
                      <a:pt x="2014613" y="694260"/>
                      <a:pt x="2021640" y="693266"/>
                      <a:pt x="2023651" y="699276"/>
                    </a:cubicBezTo>
                    <a:cubicBezTo>
                      <a:pt x="2025662" y="705285"/>
                      <a:pt x="2030678" y="724401"/>
                      <a:pt x="2025662" y="726412"/>
                    </a:cubicBezTo>
                    <a:cubicBezTo>
                      <a:pt x="2020646" y="728423"/>
                      <a:pt x="2015607" y="728423"/>
                      <a:pt x="2018635" y="733439"/>
                    </a:cubicBezTo>
                    <a:cubicBezTo>
                      <a:pt x="2021640" y="738454"/>
                      <a:pt x="2035716" y="763580"/>
                      <a:pt x="2041749" y="763580"/>
                    </a:cubicBezTo>
                    <a:cubicBezTo>
                      <a:pt x="2047782" y="763580"/>
                      <a:pt x="2042743" y="758564"/>
                      <a:pt x="2047782" y="763580"/>
                    </a:cubicBezTo>
                    <a:cubicBezTo>
                      <a:pt x="2052798" y="768595"/>
                      <a:pt x="2056820" y="773634"/>
                      <a:pt x="2062853" y="776639"/>
                    </a:cubicBezTo>
                    <a:cubicBezTo>
                      <a:pt x="2068885" y="779644"/>
                      <a:pt x="2088972" y="787688"/>
                      <a:pt x="2088972" y="793721"/>
                    </a:cubicBezTo>
                    <a:cubicBezTo>
                      <a:pt x="2088972" y="799753"/>
                      <a:pt x="2089966" y="818846"/>
                      <a:pt x="2083956" y="819840"/>
                    </a:cubicBezTo>
                    <a:cubicBezTo>
                      <a:pt x="2077946" y="820834"/>
                      <a:pt x="2059848" y="821851"/>
                      <a:pt x="2051804" y="819840"/>
                    </a:cubicBezTo>
                    <a:cubicBezTo>
                      <a:pt x="2043760" y="817829"/>
                      <a:pt x="2032711" y="810802"/>
                      <a:pt x="2031718" y="814824"/>
                    </a:cubicBezTo>
                    <a:cubicBezTo>
                      <a:pt x="2030701" y="818846"/>
                      <a:pt x="2028713" y="826890"/>
                      <a:pt x="2023674" y="828900"/>
                    </a:cubicBezTo>
                    <a:cubicBezTo>
                      <a:pt x="2018635" y="830911"/>
                      <a:pt x="2005598" y="838955"/>
                      <a:pt x="2008603" y="841960"/>
                    </a:cubicBezTo>
                    <a:cubicBezTo>
                      <a:pt x="2011608" y="844965"/>
                      <a:pt x="2019652" y="864057"/>
                      <a:pt x="2018658" y="871107"/>
                    </a:cubicBezTo>
                    <a:cubicBezTo>
                      <a:pt x="2017664" y="878134"/>
                      <a:pt x="2009620" y="883173"/>
                      <a:pt x="2017664" y="886177"/>
                    </a:cubicBezTo>
                    <a:cubicBezTo>
                      <a:pt x="2025708" y="889182"/>
                      <a:pt x="2033728" y="898243"/>
                      <a:pt x="2033728" y="905270"/>
                    </a:cubicBezTo>
                    <a:cubicBezTo>
                      <a:pt x="2033728" y="912297"/>
                      <a:pt x="2032711" y="925356"/>
                      <a:pt x="2037750" y="923345"/>
                    </a:cubicBezTo>
                    <a:cubicBezTo>
                      <a:pt x="2042766" y="921334"/>
                      <a:pt x="2060865" y="913291"/>
                      <a:pt x="2059848" y="919323"/>
                    </a:cubicBezTo>
                    <a:cubicBezTo>
                      <a:pt x="2058831" y="925356"/>
                      <a:pt x="2059848" y="936405"/>
                      <a:pt x="2054832" y="938416"/>
                    </a:cubicBezTo>
                    <a:cubicBezTo>
                      <a:pt x="2049816" y="940427"/>
                      <a:pt x="2045794" y="942438"/>
                      <a:pt x="2041772" y="948470"/>
                    </a:cubicBezTo>
                    <a:cubicBezTo>
                      <a:pt x="2037750" y="954503"/>
                      <a:pt x="2033728" y="961530"/>
                      <a:pt x="2026702" y="964558"/>
                    </a:cubicBezTo>
                    <a:cubicBezTo>
                      <a:pt x="2019675" y="967563"/>
                      <a:pt x="2001577" y="973596"/>
                      <a:pt x="2004605" y="977617"/>
                    </a:cubicBezTo>
                    <a:cubicBezTo>
                      <a:pt x="2007609" y="981639"/>
                      <a:pt x="2016670" y="1002743"/>
                      <a:pt x="2015653" y="1007759"/>
                    </a:cubicBezTo>
                    <a:cubicBezTo>
                      <a:pt x="2014659" y="1012774"/>
                      <a:pt x="2016670" y="1040904"/>
                      <a:pt x="2017664" y="1044926"/>
                    </a:cubicBezTo>
                    <a:cubicBezTo>
                      <a:pt x="2018658" y="1048948"/>
                      <a:pt x="2020669" y="1083111"/>
                      <a:pt x="2020669" y="1083111"/>
                    </a:cubicBezTo>
                    <a:cubicBezTo>
                      <a:pt x="2020669" y="1083111"/>
                      <a:pt x="2003588" y="1090138"/>
                      <a:pt x="2000583" y="1094160"/>
                    </a:cubicBezTo>
                    <a:cubicBezTo>
                      <a:pt x="1997578" y="1098182"/>
                      <a:pt x="1989534" y="1121296"/>
                      <a:pt x="1985512" y="1116257"/>
                    </a:cubicBezTo>
                    <a:cubicBezTo>
                      <a:pt x="1981490" y="1111241"/>
                      <a:pt x="1975458" y="1093143"/>
                      <a:pt x="1971436" y="1096171"/>
                    </a:cubicBezTo>
                    <a:cubicBezTo>
                      <a:pt x="1967414" y="1099175"/>
                      <a:pt x="1960387" y="1112258"/>
                      <a:pt x="1954354" y="1113252"/>
                    </a:cubicBezTo>
                    <a:cubicBezTo>
                      <a:pt x="1948321" y="1114246"/>
                      <a:pt x="1923196" y="1115263"/>
                      <a:pt x="1925207" y="1119285"/>
                    </a:cubicBezTo>
                    <a:cubicBezTo>
                      <a:pt x="1927218" y="1123307"/>
                      <a:pt x="1930223" y="1126312"/>
                      <a:pt x="1926201" y="1130333"/>
                    </a:cubicBezTo>
                    <a:cubicBezTo>
                      <a:pt x="1922179" y="1134355"/>
                      <a:pt x="1910137" y="1143393"/>
                      <a:pt x="1910137" y="1149426"/>
                    </a:cubicBezTo>
                    <a:cubicBezTo>
                      <a:pt x="1910137" y="1155459"/>
                      <a:pt x="1913165" y="1174551"/>
                      <a:pt x="1909143" y="1177556"/>
                    </a:cubicBezTo>
                    <a:cubicBezTo>
                      <a:pt x="1905121" y="1180561"/>
                      <a:pt x="1902116" y="1184583"/>
                      <a:pt x="1902116" y="1187611"/>
                    </a:cubicBezTo>
                    <a:cubicBezTo>
                      <a:pt x="1902116" y="1190639"/>
                      <a:pt x="1898094" y="1230811"/>
                      <a:pt x="1898094" y="1235827"/>
                    </a:cubicBezTo>
                    <a:cubicBezTo>
                      <a:pt x="1898094" y="1240843"/>
                      <a:pt x="1888039" y="1254919"/>
                      <a:pt x="1882030" y="1251891"/>
                    </a:cubicBezTo>
                    <a:cubicBezTo>
                      <a:pt x="1876020" y="1248863"/>
                      <a:pt x="1872992" y="1243848"/>
                      <a:pt x="1872992" y="1243848"/>
                    </a:cubicBezTo>
                    <a:cubicBezTo>
                      <a:pt x="1872992" y="1243848"/>
                      <a:pt x="1847867" y="1280021"/>
                      <a:pt x="1842851" y="1280021"/>
                    </a:cubicBezTo>
                    <a:cubicBezTo>
                      <a:pt x="1837835" y="1280021"/>
                      <a:pt x="1817726" y="1282032"/>
                      <a:pt x="1813704" y="1284043"/>
                    </a:cubicBezTo>
                    <a:cubicBezTo>
                      <a:pt x="1809682" y="1286054"/>
                      <a:pt x="1796623" y="1290076"/>
                      <a:pt x="1789596" y="1290076"/>
                    </a:cubicBezTo>
                    <a:cubicBezTo>
                      <a:pt x="1782569" y="1290076"/>
                      <a:pt x="1764471" y="1289082"/>
                      <a:pt x="1761466" y="1290076"/>
                    </a:cubicBezTo>
                    <a:cubicBezTo>
                      <a:pt x="1758461" y="1291070"/>
                      <a:pt x="1745378" y="1297103"/>
                      <a:pt x="1738351" y="1293081"/>
                    </a:cubicBezTo>
                    <a:cubicBezTo>
                      <a:pt x="1731325" y="1289059"/>
                      <a:pt x="1712232" y="1282032"/>
                      <a:pt x="1712232" y="1282032"/>
                    </a:cubicBezTo>
                    <a:lnTo>
                      <a:pt x="1695151" y="1313167"/>
                    </a:lnTo>
                    <a:cubicBezTo>
                      <a:pt x="1695151" y="1313167"/>
                      <a:pt x="1710221" y="1314184"/>
                      <a:pt x="1713226" y="1318183"/>
                    </a:cubicBezTo>
                    <a:cubicBezTo>
                      <a:pt x="1716231" y="1322205"/>
                      <a:pt x="1718242" y="1324216"/>
                      <a:pt x="1709204" y="1327221"/>
                    </a:cubicBezTo>
                    <a:cubicBezTo>
                      <a:pt x="1700167" y="1330226"/>
                      <a:pt x="1695151" y="1329232"/>
                      <a:pt x="1698156" y="1337275"/>
                    </a:cubicBezTo>
                    <a:cubicBezTo>
                      <a:pt x="1701161" y="1345319"/>
                      <a:pt x="1709204" y="1384498"/>
                      <a:pt x="1715237" y="1389514"/>
                    </a:cubicBezTo>
                    <a:cubicBezTo>
                      <a:pt x="1721270" y="1394529"/>
                      <a:pt x="1736341" y="1403567"/>
                      <a:pt x="1737334" y="1408606"/>
                    </a:cubicBezTo>
                    <a:cubicBezTo>
                      <a:pt x="1738328" y="1413622"/>
                      <a:pt x="1741356" y="1419655"/>
                      <a:pt x="1745378" y="1419655"/>
                    </a:cubicBezTo>
                    <a:cubicBezTo>
                      <a:pt x="1749400" y="1419655"/>
                      <a:pt x="1751411" y="1416650"/>
                      <a:pt x="1756427" y="1423677"/>
                    </a:cubicBezTo>
                    <a:cubicBezTo>
                      <a:pt x="1761443" y="1430703"/>
                      <a:pt x="1763454" y="1445774"/>
                      <a:pt x="1769486" y="1441752"/>
                    </a:cubicBezTo>
                    <a:cubicBezTo>
                      <a:pt x="1775519" y="1437730"/>
                      <a:pt x="1785551" y="1427675"/>
                      <a:pt x="1787562" y="1433708"/>
                    </a:cubicBezTo>
                    <a:cubicBezTo>
                      <a:pt x="1789573" y="1439741"/>
                      <a:pt x="1787562" y="1450790"/>
                      <a:pt x="1794588" y="1450790"/>
                    </a:cubicBezTo>
                    <a:cubicBezTo>
                      <a:pt x="1801615" y="1450790"/>
                      <a:pt x="1820708" y="1451783"/>
                      <a:pt x="1822718" y="1454811"/>
                    </a:cubicBezTo>
                    <a:cubicBezTo>
                      <a:pt x="1824729" y="1457839"/>
                      <a:pt x="1828751" y="1472887"/>
                      <a:pt x="1833767" y="1474898"/>
                    </a:cubicBezTo>
                    <a:cubicBezTo>
                      <a:pt x="1838783" y="1476909"/>
                      <a:pt x="1855864" y="1481924"/>
                      <a:pt x="1855864" y="1486963"/>
                    </a:cubicBezTo>
                    <a:cubicBezTo>
                      <a:pt x="1855864" y="1491979"/>
                      <a:pt x="1849831" y="1498012"/>
                      <a:pt x="1856858" y="1500023"/>
                    </a:cubicBezTo>
                    <a:cubicBezTo>
                      <a:pt x="1863885" y="1502034"/>
                      <a:pt x="1871929" y="1508067"/>
                      <a:pt x="1865896" y="1511072"/>
                    </a:cubicBezTo>
                    <a:cubicBezTo>
                      <a:pt x="1859863" y="1514076"/>
                      <a:pt x="1846804" y="1526142"/>
                      <a:pt x="1840771" y="1526142"/>
                    </a:cubicBezTo>
                    <a:cubicBezTo>
                      <a:pt x="1834738" y="1526142"/>
                      <a:pt x="1823689" y="1525125"/>
                      <a:pt x="1826694" y="1530164"/>
                    </a:cubicBezTo>
                    <a:cubicBezTo>
                      <a:pt x="1829699" y="1535203"/>
                      <a:pt x="1835732" y="1540219"/>
                      <a:pt x="1830716" y="1541212"/>
                    </a:cubicBezTo>
                    <a:cubicBezTo>
                      <a:pt x="1825700" y="1542206"/>
                      <a:pt x="1819667" y="1542230"/>
                      <a:pt x="1819667" y="1549256"/>
                    </a:cubicBezTo>
                    <a:cubicBezTo>
                      <a:pt x="1819667" y="1556283"/>
                      <a:pt x="1820684" y="1556283"/>
                      <a:pt x="1815646" y="1563310"/>
                    </a:cubicBezTo>
                    <a:cubicBezTo>
                      <a:pt x="1810630" y="1570337"/>
                      <a:pt x="1805591" y="1579374"/>
                      <a:pt x="1808619" y="1581385"/>
                    </a:cubicBezTo>
                    <a:cubicBezTo>
                      <a:pt x="1811647" y="1583396"/>
                      <a:pt x="1814652" y="1586401"/>
                      <a:pt x="1813635" y="1591440"/>
                    </a:cubicBezTo>
                    <a:cubicBezTo>
                      <a:pt x="1812641" y="1596456"/>
                      <a:pt x="1808619" y="1611526"/>
                      <a:pt x="1801569" y="1611526"/>
                    </a:cubicBezTo>
                    <a:cubicBezTo>
                      <a:pt x="1794519" y="1611526"/>
                      <a:pt x="1795536" y="1609515"/>
                      <a:pt x="1792531" y="1600477"/>
                    </a:cubicBezTo>
                    <a:cubicBezTo>
                      <a:pt x="1789526" y="1591440"/>
                      <a:pt x="1788509" y="1588412"/>
                      <a:pt x="1782477" y="1587418"/>
                    </a:cubicBezTo>
                    <a:cubicBezTo>
                      <a:pt x="1776444" y="1586424"/>
                      <a:pt x="1771428" y="1586424"/>
                      <a:pt x="1766389" y="1589429"/>
                    </a:cubicBezTo>
                    <a:cubicBezTo>
                      <a:pt x="1761350" y="1592434"/>
                      <a:pt x="1760356" y="1599484"/>
                      <a:pt x="1752336" y="1599484"/>
                    </a:cubicBezTo>
                    <a:cubicBezTo>
                      <a:pt x="1744315" y="1599484"/>
                      <a:pt x="1734260" y="1601494"/>
                      <a:pt x="1738259" y="1606510"/>
                    </a:cubicBezTo>
                    <a:cubicBezTo>
                      <a:pt x="1742281" y="1611526"/>
                      <a:pt x="1744292" y="1620587"/>
                      <a:pt x="1741264" y="1624586"/>
                    </a:cubicBezTo>
                    <a:cubicBezTo>
                      <a:pt x="1738259" y="1628607"/>
                      <a:pt x="1724182" y="1654727"/>
                      <a:pt x="1719167" y="1657732"/>
                    </a:cubicBezTo>
                    <a:cubicBezTo>
                      <a:pt x="1714151" y="1660736"/>
                      <a:pt x="1705113" y="1666769"/>
                      <a:pt x="1704096" y="1661753"/>
                    </a:cubicBezTo>
                    <a:cubicBezTo>
                      <a:pt x="1703079" y="1656737"/>
                      <a:pt x="1696052" y="1654727"/>
                      <a:pt x="1692031" y="1656737"/>
                    </a:cubicBezTo>
                    <a:cubicBezTo>
                      <a:pt x="1688009" y="1658749"/>
                      <a:pt x="1677954" y="1667786"/>
                      <a:pt x="1672938" y="1672825"/>
                    </a:cubicBezTo>
                    <a:cubicBezTo>
                      <a:pt x="1667922" y="1677841"/>
                      <a:pt x="1657868" y="1677841"/>
                      <a:pt x="1657868" y="1671808"/>
                    </a:cubicBezTo>
                    <a:cubicBezTo>
                      <a:pt x="1657868" y="1665775"/>
                      <a:pt x="1655857" y="1657755"/>
                      <a:pt x="1650841" y="1658749"/>
                    </a:cubicBezTo>
                    <a:cubicBezTo>
                      <a:pt x="1645825" y="1659742"/>
                      <a:pt x="1642797" y="1660759"/>
                      <a:pt x="1642797" y="1667786"/>
                    </a:cubicBezTo>
                    <a:cubicBezTo>
                      <a:pt x="1642797" y="1674813"/>
                      <a:pt x="1644808" y="1693905"/>
                      <a:pt x="1639792" y="1695916"/>
                    </a:cubicBezTo>
                    <a:cubicBezTo>
                      <a:pt x="1634776" y="1697927"/>
                      <a:pt x="1623728" y="1703960"/>
                      <a:pt x="1620700" y="1705971"/>
                    </a:cubicBezTo>
                    <a:cubicBezTo>
                      <a:pt x="1617695" y="1707982"/>
                      <a:pt x="1604612" y="1712004"/>
                      <a:pt x="1606623" y="1720024"/>
                    </a:cubicBezTo>
                    <a:cubicBezTo>
                      <a:pt x="1608634" y="1728068"/>
                      <a:pt x="1622711" y="1758209"/>
                      <a:pt x="1617672" y="1762231"/>
                    </a:cubicBezTo>
                    <a:cubicBezTo>
                      <a:pt x="1612656" y="1766253"/>
                      <a:pt x="1600591" y="1771269"/>
                      <a:pt x="1600591" y="1776308"/>
                    </a:cubicBezTo>
                    <a:cubicBezTo>
                      <a:pt x="1600591" y="1781323"/>
                      <a:pt x="1601584" y="1785345"/>
                      <a:pt x="1595575" y="1785345"/>
                    </a:cubicBezTo>
                    <a:cubicBezTo>
                      <a:pt x="1589565" y="1785345"/>
                      <a:pt x="1584526" y="1781323"/>
                      <a:pt x="1584526" y="1787356"/>
                    </a:cubicBezTo>
                    <a:cubicBezTo>
                      <a:pt x="1584526" y="1793389"/>
                      <a:pt x="1585543" y="1806449"/>
                      <a:pt x="1579510" y="1806449"/>
                    </a:cubicBezTo>
                    <a:cubicBezTo>
                      <a:pt x="1573477" y="1806449"/>
                      <a:pt x="1567445" y="1809453"/>
                      <a:pt x="1559424" y="1802427"/>
                    </a:cubicBezTo>
                    <a:cubicBezTo>
                      <a:pt x="1551380" y="1795400"/>
                      <a:pt x="1546364" y="1793389"/>
                      <a:pt x="1546364" y="1793389"/>
                    </a:cubicBezTo>
                    <a:cubicBezTo>
                      <a:pt x="1546364" y="1793389"/>
                      <a:pt x="1459963" y="1829563"/>
                      <a:pt x="1454948" y="1831574"/>
                    </a:cubicBezTo>
                    <a:cubicBezTo>
                      <a:pt x="1449932" y="1833585"/>
                      <a:pt x="1445910" y="1835596"/>
                      <a:pt x="1437866" y="1833585"/>
                    </a:cubicBezTo>
                    <a:cubicBezTo>
                      <a:pt x="1429822" y="1831574"/>
                      <a:pt x="1407725" y="1829563"/>
                      <a:pt x="1400698" y="1823530"/>
                    </a:cubicBezTo>
                    <a:cubicBezTo>
                      <a:pt x="1393672" y="1817497"/>
                      <a:pt x="1391661" y="1811464"/>
                      <a:pt x="1384634" y="1809453"/>
                    </a:cubicBezTo>
                    <a:cubicBezTo>
                      <a:pt x="1377607" y="1807442"/>
                      <a:pt x="1335401" y="1796394"/>
                      <a:pt x="1335401" y="1796394"/>
                    </a:cubicBezTo>
                    <a:cubicBezTo>
                      <a:pt x="1335401" y="1796394"/>
                      <a:pt x="1338406" y="1786339"/>
                      <a:pt x="1340416" y="1783334"/>
                    </a:cubicBezTo>
                    <a:cubicBezTo>
                      <a:pt x="1342427" y="1780329"/>
                      <a:pt x="1344438" y="1779312"/>
                      <a:pt x="1348460" y="1777302"/>
                    </a:cubicBezTo>
                    <a:cubicBezTo>
                      <a:pt x="1352482" y="1775291"/>
                      <a:pt x="1352482" y="1763225"/>
                      <a:pt x="1354493" y="1757215"/>
                    </a:cubicBezTo>
                    <a:cubicBezTo>
                      <a:pt x="1356504" y="1751206"/>
                      <a:pt x="1354493" y="1751182"/>
                      <a:pt x="1350471" y="1745150"/>
                    </a:cubicBezTo>
                    <a:cubicBezTo>
                      <a:pt x="1346449" y="1739117"/>
                      <a:pt x="1350471" y="1737106"/>
                      <a:pt x="1350471" y="1732090"/>
                    </a:cubicBezTo>
                    <a:cubicBezTo>
                      <a:pt x="1350471" y="1727074"/>
                      <a:pt x="1354493" y="1719030"/>
                      <a:pt x="1355487" y="1714015"/>
                    </a:cubicBezTo>
                    <a:cubicBezTo>
                      <a:pt x="1356481" y="1708999"/>
                      <a:pt x="1351465" y="1703960"/>
                      <a:pt x="1347443" y="1703960"/>
                    </a:cubicBezTo>
                    <a:cubicBezTo>
                      <a:pt x="1343421" y="1703960"/>
                      <a:pt x="1340416" y="1710987"/>
                      <a:pt x="1336394" y="1714015"/>
                    </a:cubicBezTo>
                    <a:cubicBezTo>
                      <a:pt x="1332373" y="1717043"/>
                      <a:pt x="1307247" y="1706988"/>
                      <a:pt x="1302232" y="1705971"/>
                    </a:cubicBezTo>
                    <a:cubicBezTo>
                      <a:pt x="1297216" y="1704977"/>
                      <a:pt x="1295205" y="1696933"/>
                      <a:pt x="1293194" y="1692911"/>
                    </a:cubicBezTo>
                    <a:cubicBezTo>
                      <a:pt x="1291183" y="1688889"/>
                      <a:pt x="1262036" y="1701949"/>
                      <a:pt x="1262036" y="1701949"/>
                    </a:cubicBezTo>
                    <a:cubicBezTo>
                      <a:pt x="1262036" y="1701949"/>
                      <a:pt x="1253992" y="1705971"/>
                      <a:pt x="1256003" y="1712004"/>
                    </a:cubicBezTo>
                    <a:cubicBezTo>
                      <a:pt x="1258014" y="1718037"/>
                      <a:pt x="1259008" y="1727074"/>
                      <a:pt x="1255009" y="1730079"/>
                    </a:cubicBezTo>
                    <a:cubicBezTo>
                      <a:pt x="1251010" y="1733084"/>
                      <a:pt x="1217842" y="1743139"/>
                      <a:pt x="1219852" y="1748154"/>
                    </a:cubicBezTo>
                    <a:cubicBezTo>
                      <a:pt x="1221863" y="1753170"/>
                      <a:pt x="1225885" y="1764219"/>
                      <a:pt x="1220869" y="1764219"/>
                    </a:cubicBezTo>
                    <a:cubicBezTo>
                      <a:pt x="1215854" y="1764219"/>
                      <a:pt x="1199766" y="1768241"/>
                      <a:pt x="1202794" y="1772263"/>
                    </a:cubicBezTo>
                    <a:cubicBezTo>
                      <a:pt x="1205799" y="1776284"/>
                      <a:pt x="1210838" y="1781300"/>
                      <a:pt x="1207810" y="1786339"/>
                    </a:cubicBezTo>
                    <a:cubicBezTo>
                      <a:pt x="1204805" y="1791355"/>
                      <a:pt x="1190729" y="1809453"/>
                      <a:pt x="1191746" y="1813475"/>
                    </a:cubicBezTo>
                    <a:cubicBezTo>
                      <a:pt x="1192763" y="1817497"/>
                      <a:pt x="1194774" y="1826535"/>
                      <a:pt x="1190752" y="1831551"/>
                    </a:cubicBezTo>
                    <a:cubicBezTo>
                      <a:pt x="1186730" y="1836567"/>
                      <a:pt x="1165626" y="1850643"/>
                      <a:pt x="1159594" y="1850643"/>
                    </a:cubicBezTo>
                    <a:cubicBezTo>
                      <a:pt x="1153561" y="1850643"/>
                      <a:pt x="1145540" y="1850643"/>
                      <a:pt x="1145540" y="1844610"/>
                    </a:cubicBezTo>
                    <a:cubicBezTo>
                      <a:pt x="1145540" y="1838577"/>
                      <a:pt x="1146557" y="1837584"/>
                      <a:pt x="1139507" y="1837584"/>
                    </a:cubicBezTo>
                    <a:cubicBezTo>
                      <a:pt x="1132457" y="1837584"/>
                      <a:pt x="1125454" y="1839594"/>
                      <a:pt x="1121432" y="1841605"/>
                    </a:cubicBezTo>
                    <a:cubicBezTo>
                      <a:pt x="1117410" y="1843616"/>
                      <a:pt x="1086275" y="1860698"/>
                      <a:pt x="1086275" y="1860698"/>
                    </a:cubicBezTo>
                    <a:cubicBezTo>
                      <a:pt x="1086275" y="1860698"/>
                      <a:pt x="1078231" y="1844633"/>
                      <a:pt x="1072199" y="1847638"/>
                    </a:cubicBezTo>
                    <a:cubicBezTo>
                      <a:pt x="1066166" y="1850643"/>
                      <a:pt x="1053106" y="1850643"/>
                      <a:pt x="1049084" y="1844633"/>
                    </a:cubicBezTo>
                    <a:cubicBezTo>
                      <a:pt x="1045062" y="1838624"/>
                      <a:pt x="1031009" y="1810470"/>
                      <a:pt x="1027981" y="1812481"/>
                    </a:cubicBezTo>
                    <a:cubicBezTo>
                      <a:pt x="1024976" y="1814492"/>
                      <a:pt x="1015915" y="1818514"/>
                      <a:pt x="1011893" y="1820525"/>
                    </a:cubicBezTo>
                    <a:cubicBezTo>
                      <a:pt x="1007872" y="1822536"/>
                      <a:pt x="987785" y="1829563"/>
                      <a:pt x="982770" y="1831574"/>
                    </a:cubicBezTo>
                    <a:cubicBezTo>
                      <a:pt x="977754" y="1833585"/>
                      <a:pt x="968716" y="1841605"/>
                      <a:pt x="961666" y="1839618"/>
                    </a:cubicBezTo>
                    <a:cubicBezTo>
                      <a:pt x="954639" y="1837607"/>
                      <a:pt x="948607" y="1834602"/>
                      <a:pt x="944585" y="1838624"/>
                    </a:cubicBezTo>
                    <a:cubicBezTo>
                      <a:pt x="940563" y="1842646"/>
                      <a:pt x="921470" y="1851683"/>
                      <a:pt x="917449" y="1855705"/>
                    </a:cubicBezTo>
                    <a:cubicBezTo>
                      <a:pt x="913427" y="1859727"/>
                      <a:pt x="906400" y="1887857"/>
                      <a:pt x="900367" y="1888851"/>
                    </a:cubicBezTo>
                    <a:cubicBezTo>
                      <a:pt x="894334" y="1889868"/>
                      <a:pt x="873231" y="1890862"/>
                      <a:pt x="873231" y="1890862"/>
                    </a:cubicBezTo>
                    <a:lnTo>
                      <a:pt x="846095" y="1872787"/>
                    </a:lnTo>
                    <a:cubicBezTo>
                      <a:pt x="846095" y="1872787"/>
                      <a:pt x="835046" y="1889868"/>
                      <a:pt x="839068" y="1895901"/>
                    </a:cubicBezTo>
                    <a:cubicBezTo>
                      <a:pt x="843090" y="1901934"/>
                      <a:pt x="853122" y="1925025"/>
                      <a:pt x="859154" y="1928053"/>
                    </a:cubicBezTo>
                    <a:cubicBezTo>
                      <a:pt x="865187" y="1931081"/>
                      <a:pt x="869209" y="1930064"/>
                      <a:pt x="869209" y="1936097"/>
                    </a:cubicBezTo>
                    <a:cubicBezTo>
                      <a:pt x="869209" y="1942129"/>
                      <a:pt x="870226" y="1948162"/>
                      <a:pt x="863176" y="1951167"/>
                    </a:cubicBezTo>
                    <a:cubicBezTo>
                      <a:pt x="856150" y="1954172"/>
                      <a:pt x="792840" y="1976292"/>
                      <a:pt x="780797" y="1979297"/>
                    </a:cubicBezTo>
                    <a:cubicBezTo>
                      <a:pt x="768731" y="1982302"/>
                      <a:pt x="680343" y="2019493"/>
                      <a:pt x="680343" y="2019493"/>
                    </a:cubicBezTo>
                    <a:cubicBezTo>
                      <a:pt x="680343" y="2019493"/>
                      <a:pt x="664278" y="2006433"/>
                      <a:pt x="662267" y="1999406"/>
                    </a:cubicBezTo>
                    <a:cubicBezTo>
                      <a:pt x="660256" y="1992380"/>
                      <a:pt x="647197" y="1983342"/>
                      <a:pt x="644192" y="1986347"/>
                    </a:cubicBezTo>
                    <a:cubicBezTo>
                      <a:pt x="641187" y="1989352"/>
                      <a:pt x="626117" y="2002411"/>
                      <a:pt x="626117" y="2002411"/>
                    </a:cubicBezTo>
                    <a:cubicBezTo>
                      <a:pt x="626117" y="2002411"/>
                      <a:pt x="617079" y="2003405"/>
                      <a:pt x="614051" y="2000400"/>
                    </a:cubicBezTo>
                    <a:cubicBezTo>
                      <a:pt x="611023" y="1997395"/>
                      <a:pt x="609035" y="1995384"/>
                      <a:pt x="611046" y="1988335"/>
                    </a:cubicBezTo>
                    <a:cubicBezTo>
                      <a:pt x="613057" y="1981308"/>
                      <a:pt x="614051" y="1977286"/>
                      <a:pt x="612040" y="1974281"/>
                    </a:cubicBezTo>
                    <a:cubicBezTo>
                      <a:pt x="610029" y="1971276"/>
                      <a:pt x="605013" y="1976292"/>
                      <a:pt x="598980" y="1972270"/>
                    </a:cubicBezTo>
                    <a:cubicBezTo>
                      <a:pt x="592948" y="1968248"/>
                      <a:pt x="571844" y="1943123"/>
                      <a:pt x="565835" y="1949156"/>
                    </a:cubicBezTo>
                    <a:cubicBezTo>
                      <a:pt x="559825" y="1955189"/>
                      <a:pt x="548753" y="1978280"/>
                      <a:pt x="554786" y="1979297"/>
                    </a:cubicBezTo>
                    <a:cubicBezTo>
                      <a:pt x="560819" y="1980314"/>
                      <a:pt x="574872" y="1990346"/>
                      <a:pt x="571867" y="1996378"/>
                    </a:cubicBezTo>
                    <a:cubicBezTo>
                      <a:pt x="568863" y="2002411"/>
                      <a:pt x="554786" y="2019493"/>
                      <a:pt x="553792" y="2014454"/>
                    </a:cubicBezTo>
                    <a:cubicBezTo>
                      <a:pt x="552798" y="2009438"/>
                      <a:pt x="549770" y="1998366"/>
                      <a:pt x="543737" y="1997372"/>
                    </a:cubicBezTo>
                    <a:cubicBezTo>
                      <a:pt x="537704" y="1996378"/>
                      <a:pt x="530678" y="1994367"/>
                      <a:pt x="532689" y="2000377"/>
                    </a:cubicBezTo>
                    <a:cubicBezTo>
                      <a:pt x="534700" y="2006410"/>
                      <a:pt x="536711" y="2014454"/>
                      <a:pt x="532689" y="2014454"/>
                    </a:cubicBezTo>
                    <a:cubicBezTo>
                      <a:pt x="528667" y="2014454"/>
                      <a:pt x="520623" y="2017459"/>
                      <a:pt x="520623" y="2021481"/>
                    </a:cubicBezTo>
                    <a:cubicBezTo>
                      <a:pt x="520623" y="2025502"/>
                      <a:pt x="521617" y="2044595"/>
                      <a:pt x="524645" y="2051622"/>
                    </a:cubicBezTo>
                    <a:cubicBezTo>
                      <a:pt x="527673" y="2058648"/>
                      <a:pt x="525662" y="2064681"/>
                      <a:pt x="520623" y="2064681"/>
                    </a:cubicBezTo>
                    <a:cubicBezTo>
                      <a:pt x="515607" y="2064681"/>
                      <a:pt x="510568" y="2066692"/>
                      <a:pt x="510568" y="2070714"/>
                    </a:cubicBezTo>
                    <a:cubicBezTo>
                      <a:pt x="510568" y="2074736"/>
                      <a:pt x="509551" y="2078758"/>
                      <a:pt x="502525" y="2078758"/>
                    </a:cubicBezTo>
                    <a:cubicBezTo>
                      <a:pt x="495498" y="2078758"/>
                      <a:pt x="492470" y="2081763"/>
                      <a:pt x="488448" y="2083774"/>
                    </a:cubicBezTo>
                    <a:cubicBezTo>
                      <a:pt x="484426" y="2085784"/>
                      <a:pt x="465334" y="2104877"/>
                      <a:pt x="465334" y="2104877"/>
                    </a:cubicBezTo>
                    <a:cubicBezTo>
                      <a:pt x="465334" y="2104877"/>
                      <a:pt x="476382" y="2111903"/>
                      <a:pt x="475388" y="2116942"/>
                    </a:cubicBezTo>
                    <a:cubicBezTo>
                      <a:pt x="474395" y="2121958"/>
                      <a:pt x="467345" y="2152099"/>
                      <a:pt x="466351" y="2157138"/>
                    </a:cubicBezTo>
                    <a:cubicBezTo>
                      <a:pt x="465357" y="2162154"/>
                      <a:pt x="453291" y="2185268"/>
                      <a:pt x="449269" y="2189290"/>
                    </a:cubicBezTo>
                    <a:cubicBezTo>
                      <a:pt x="445247" y="2193312"/>
                      <a:pt x="436210" y="2193312"/>
                      <a:pt x="436210" y="2199345"/>
                    </a:cubicBezTo>
                    <a:cubicBezTo>
                      <a:pt x="436210" y="2205378"/>
                      <a:pt x="435216" y="2219431"/>
                      <a:pt x="429183" y="2221442"/>
                    </a:cubicBezTo>
                    <a:cubicBezTo>
                      <a:pt x="423150" y="2223453"/>
                      <a:pt x="423150" y="2222436"/>
                      <a:pt x="420145" y="2227475"/>
                    </a:cubicBezTo>
                    <a:cubicBezTo>
                      <a:pt x="417141" y="2232514"/>
                      <a:pt x="422156" y="2234502"/>
                      <a:pt x="411108" y="2234502"/>
                    </a:cubicBezTo>
                    <a:cubicBezTo>
                      <a:pt x="400059" y="2234502"/>
                      <a:pt x="384989" y="2234502"/>
                      <a:pt x="378956" y="2227475"/>
                    </a:cubicBezTo>
                    <a:cubicBezTo>
                      <a:pt x="372923" y="2220448"/>
                      <a:pt x="366913" y="2212404"/>
                      <a:pt x="361874" y="2207389"/>
                    </a:cubicBezTo>
                    <a:cubicBezTo>
                      <a:pt x="356835" y="2202373"/>
                      <a:pt x="353831" y="2196340"/>
                      <a:pt x="348815" y="2200362"/>
                    </a:cubicBezTo>
                    <a:cubicBezTo>
                      <a:pt x="343799" y="2204384"/>
                      <a:pt x="324707" y="2221465"/>
                      <a:pt x="324707" y="2221465"/>
                    </a:cubicBezTo>
                    <a:cubicBezTo>
                      <a:pt x="324707" y="2221465"/>
                      <a:pt x="311647" y="2219454"/>
                      <a:pt x="308642" y="2221465"/>
                    </a:cubicBezTo>
                    <a:cubicBezTo>
                      <a:pt x="305637" y="2223476"/>
                      <a:pt x="296577" y="2230503"/>
                      <a:pt x="296577" y="2230503"/>
                    </a:cubicBezTo>
                    <a:lnTo>
                      <a:pt x="293872" y="2232629"/>
                    </a:lnTo>
                    <a:cubicBezTo>
                      <a:pt x="290497" y="2230295"/>
                      <a:pt x="287562" y="2228330"/>
                      <a:pt x="285528" y="2226989"/>
                    </a:cubicBezTo>
                    <a:cubicBezTo>
                      <a:pt x="276490" y="2220957"/>
                      <a:pt x="238814" y="2193844"/>
                      <a:pt x="229776" y="2183280"/>
                    </a:cubicBezTo>
                    <a:cubicBezTo>
                      <a:pt x="220739" y="2172717"/>
                      <a:pt x="181560" y="2107928"/>
                      <a:pt x="177030" y="2098890"/>
                    </a:cubicBezTo>
                    <a:cubicBezTo>
                      <a:pt x="172499" y="2089853"/>
                      <a:pt x="124283" y="2053679"/>
                      <a:pt x="101677" y="2047646"/>
                    </a:cubicBezTo>
                    <a:cubicBezTo>
                      <a:pt x="79071" y="2041613"/>
                      <a:pt x="68531" y="2012975"/>
                      <a:pt x="68531" y="2012975"/>
                    </a:cubicBezTo>
                    <a:lnTo>
                      <a:pt x="62498" y="2003937"/>
                    </a:lnTo>
                    <a:lnTo>
                      <a:pt x="32381" y="1991733"/>
                    </a:lnTo>
                    <a:cubicBezTo>
                      <a:pt x="32381" y="1991733"/>
                      <a:pt x="32381" y="1991733"/>
                      <a:pt x="27850" y="1988728"/>
                    </a:cubicBezTo>
                    <a:cubicBezTo>
                      <a:pt x="23320" y="1985723"/>
                      <a:pt x="5244" y="1981192"/>
                      <a:pt x="5244" y="1981192"/>
                    </a:cubicBezTo>
                    <a:cubicBezTo>
                      <a:pt x="5244" y="1981192"/>
                      <a:pt x="5244" y="1981192"/>
                      <a:pt x="714" y="1973657"/>
                    </a:cubicBezTo>
                    <a:cubicBezTo>
                      <a:pt x="-3816" y="1966122"/>
                      <a:pt x="14282" y="1940511"/>
                      <a:pt x="24822" y="1929948"/>
                    </a:cubicBezTo>
                    <a:cubicBezTo>
                      <a:pt x="35362" y="1919385"/>
                      <a:pt x="21817" y="1866661"/>
                      <a:pt x="18789" y="1851591"/>
                    </a:cubicBezTo>
                    <a:cubicBezTo>
                      <a:pt x="15761" y="1836520"/>
                      <a:pt x="44400" y="1813914"/>
                      <a:pt x="57968" y="1807882"/>
                    </a:cubicBezTo>
                    <a:cubicBezTo>
                      <a:pt x="71536" y="1801849"/>
                      <a:pt x="139353" y="1753633"/>
                      <a:pt x="163462" y="1734032"/>
                    </a:cubicBezTo>
                    <a:cubicBezTo>
                      <a:pt x="187570" y="1714431"/>
                      <a:pt x="207171" y="1630041"/>
                      <a:pt x="207171" y="1630041"/>
                    </a:cubicBezTo>
                    <a:lnTo>
                      <a:pt x="208673" y="1624008"/>
                    </a:lnTo>
                    <a:cubicBezTo>
                      <a:pt x="208673" y="1624008"/>
                      <a:pt x="201138" y="1593867"/>
                      <a:pt x="201138" y="1580299"/>
                    </a:cubicBezTo>
                    <a:cubicBezTo>
                      <a:pt x="201138" y="1566731"/>
                      <a:pt x="204143" y="1566731"/>
                      <a:pt x="214706" y="1560698"/>
                    </a:cubicBezTo>
                    <a:cubicBezTo>
                      <a:pt x="225269" y="1554665"/>
                      <a:pt x="229776" y="1535087"/>
                      <a:pt x="235809" y="1524524"/>
                    </a:cubicBezTo>
                    <a:cubicBezTo>
                      <a:pt x="241842" y="1513961"/>
                      <a:pt x="253885" y="1500416"/>
                      <a:pt x="258415" y="1492881"/>
                    </a:cubicBezTo>
                    <a:cubicBezTo>
                      <a:pt x="262945" y="1485345"/>
                      <a:pt x="256912" y="1483843"/>
                      <a:pt x="250880" y="1480815"/>
                    </a:cubicBezTo>
                    <a:cubicBezTo>
                      <a:pt x="244847" y="1477787"/>
                      <a:pt x="244847" y="1473280"/>
                      <a:pt x="244847" y="1464242"/>
                    </a:cubicBezTo>
                    <a:cubicBezTo>
                      <a:pt x="244847" y="1455204"/>
                      <a:pt x="244847" y="1453702"/>
                      <a:pt x="238814" y="1446167"/>
                    </a:cubicBezTo>
                    <a:cubicBezTo>
                      <a:pt x="232781" y="1438631"/>
                      <a:pt x="231279" y="1408490"/>
                      <a:pt x="229776" y="1399453"/>
                    </a:cubicBezTo>
                    <a:cubicBezTo>
                      <a:pt x="228274" y="1390415"/>
                      <a:pt x="228274" y="1375345"/>
                      <a:pt x="231279" y="1364781"/>
                    </a:cubicBezTo>
                    <a:cubicBezTo>
                      <a:pt x="234284" y="1354218"/>
                      <a:pt x="219213" y="1254781"/>
                      <a:pt x="216208" y="1245720"/>
                    </a:cubicBezTo>
                    <a:cubicBezTo>
                      <a:pt x="213203" y="1236659"/>
                      <a:pt x="216208" y="1245720"/>
                      <a:pt x="213203" y="1241189"/>
                    </a:cubicBezTo>
                    <a:cubicBezTo>
                      <a:pt x="210199" y="1236659"/>
                      <a:pt x="201138" y="1209546"/>
                      <a:pt x="196630" y="1202011"/>
                    </a:cubicBezTo>
                    <a:cubicBezTo>
                      <a:pt x="192123" y="1194475"/>
                      <a:pt x="180058" y="1153794"/>
                      <a:pt x="178555" y="1144734"/>
                    </a:cubicBezTo>
                    <a:cubicBezTo>
                      <a:pt x="177053" y="1135673"/>
                      <a:pt x="190621" y="1085954"/>
                      <a:pt x="193626" y="1076916"/>
                    </a:cubicBezTo>
                    <a:cubicBezTo>
                      <a:pt x="196630" y="1067879"/>
                      <a:pt x="193626" y="1061846"/>
                      <a:pt x="189095" y="1057316"/>
                    </a:cubicBezTo>
                    <a:cubicBezTo>
                      <a:pt x="184565" y="1052785"/>
                      <a:pt x="178555" y="1040743"/>
                      <a:pt x="175527" y="1033207"/>
                    </a:cubicBezTo>
                    <a:cubicBezTo>
                      <a:pt x="172661" y="1026042"/>
                      <a:pt x="173886" y="974058"/>
                      <a:pt x="174002" y="962385"/>
                    </a:cubicBezTo>
                    <a:lnTo>
                      <a:pt x="174764" y="962385"/>
                    </a:lnTo>
                    <a:cubicBezTo>
                      <a:pt x="182300" y="963148"/>
                      <a:pt x="195868" y="968418"/>
                      <a:pt x="192840" y="959380"/>
                    </a:cubicBezTo>
                    <a:cubicBezTo>
                      <a:pt x="189812" y="950343"/>
                      <a:pt x="192077" y="949580"/>
                      <a:pt x="186807" y="945073"/>
                    </a:cubicBezTo>
                    <a:cubicBezTo>
                      <a:pt x="181537" y="940565"/>
                      <a:pt x="176267" y="928500"/>
                      <a:pt x="180774" y="928500"/>
                    </a:cubicBezTo>
                    <a:cubicBezTo>
                      <a:pt x="185281" y="928500"/>
                      <a:pt x="188309" y="928500"/>
                      <a:pt x="188309" y="923969"/>
                    </a:cubicBezTo>
                    <a:cubicBezTo>
                      <a:pt x="188309" y="919439"/>
                      <a:pt x="183779" y="911904"/>
                      <a:pt x="185305" y="908899"/>
                    </a:cubicBezTo>
                    <a:cubicBezTo>
                      <a:pt x="186830" y="905894"/>
                      <a:pt x="188309" y="905894"/>
                      <a:pt x="193603" y="910401"/>
                    </a:cubicBezTo>
                    <a:cubicBezTo>
                      <a:pt x="198896" y="914908"/>
                      <a:pt x="207171" y="920202"/>
                      <a:pt x="213203" y="920941"/>
                    </a:cubicBezTo>
                    <a:cubicBezTo>
                      <a:pt x="219236" y="921681"/>
                      <a:pt x="219976" y="928477"/>
                      <a:pt x="223004" y="935249"/>
                    </a:cubicBezTo>
                    <a:cubicBezTo>
                      <a:pt x="226032" y="942022"/>
                      <a:pt x="235809" y="955590"/>
                      <a:pt x="239577" y="961622"/>
                    </a:cubicBezTo>
                    <a:cubicBezTo>
                      <a:pt x="243344" y="967655"/>
                      <a:pt x="253885" y="983465"/>
                      <a:pt x="265187" y="989498"/>
                    </a:cubicBezTo>
                    <a:cubicBezTo>
                      <a:pt x="276490" y="995531"/>
                      <a:pt x="299096" y="1003066"/>
                      <a:pt x="304366" y="1003066"/>
                    </a:cubicBezTo>
                    <a:cubicBezTo>
                      <a:pt x="309636" y="1003066"/>
                      <a:pt x="338275" y="1006834"/>
                      <a:pt x="340540" y="1011364"/>
                    </a:cubicBezTo>
                    <a:cubicBezTo>
                      <a:pt x="342805" y="1015895"/>
                      <a:pt x="349578" y="1026435"/>
                      <a:pt x="351843" y="1030965"/>
                    </a:cubicBezTo>
                    <a:cubicBezTo>
                      <a:pt x="354108" y="1035496"/>
                      <a:pt x="371444" y="1060344"/>
                      <a:pt x="372183" y="1065637"/>
                    </a:cubicBezTo>
                    <a:cubicBezTo>
                      <a:pt x="372923" y="1070930"/>
                      <a:pt x="378216" y="1085977"/>
                      <a:pt x="379719" y="1091247"/>
                    </a:cubicBezTo>
                    <a:cubicBezTo>
                      <a:pt x="381221" y="1096517"/>
                      <a:pt x="383486" y="1104053"/>
                      <a:pt x="383486" y="1104053"/>
                    </a:cubicBezTo>
                    <a:cubicBezTo>
                      <a:pt x="385751" y="1112351"/>
                      <a:pt x="388756" y="1101787"/>
                      <a:pt x="389519" y="1098020"/>
                    </a:cubicBezTo>
                    <a:cubicBezTo>
                      <a:pt x="390282" y="1094252"/>
                      <a:pt x="394789" y="1073149"/>
                      <a:pt x="397817" y="1069381"/>
                    </a:cubicBezTo>
                    <a:cubicBezTo>
                      <a:pt x="400845" y="1065614"/>
                      <a:pt x="405352" y="1059581"/>
                      <a:pt x="405352" y="1055073"/>
                    </a:cubicBezTo>
                    <a:cubicBezTo>
                      <a:pt x="405352" y="1050566"/>
                      <a:pt x="406115" y="1050543"/>
                      <a:pt x="409883" y="1041505"/>
                    </a:cubicBezTo>
                    <a:cubicBezTo>
                      <a:pt x="413650" y="1032468"/>
                      <a:pt x="406115" y="1036235"/>
                      <a:pt x="403110" y="1034733"/>
                    </a:cubicBezTo>
                    <a:cubicBezTo>
                      <a:pt x="400105" y="1033230"/>
                      <a:pt x="396338" y="1029463"/>
                      <a:pt x="394072" y="1028700"/>
                    </a:cubicBezTo>
                    <a:cubicBezTo>
                      <a:pt x="391807" y="1027937"/>
                      <a:pt x="385774" y="1030202"/>
                      <a:pt x="381267" y="1032468"/>
                    </a:cubicBezTo>
                    <a:cubicBezTo>
                      <a:pt x="376760" y="1034733"/>
                      <a:pt x="374495" y="1025695"/>
                      <a:pt x="373732" y="1019662"/>
                    </a:cubicBezTo>
                    <a:cubicBezTo>
                      <a:pt x="372969" y="1013630"/>
                      <a:pt x="368462" y="1007597"/>
                      <a:pt x="363931" y="1002327"/>
                    </a:cubicBezTo>
                    <a:cubicBezTo>
                      <a:pt x="359401" y="997057"/>
                      <a:pt x="362429" y="957878"/>
                      <a:pt x="362429" y="953348"/>
                    </a:cubicBezTo>
                    <a:cubicBezTo>
                      <a:pt x="362429" y="948817"/>
                      <a:pt x="369202" y="936775"/>
                      <a:pt x="371467" y="928477"/>
                    </a:cubicBezTo>
                    <a:cubicBezTo>
                      <a:pt x="373732" y="920179"/>
                      <a:pt x="380504" y="905108"/>
                      <a:pt x="384272" y="900601"/>
                    </a:cubicBezTo>
                    <a:cubicBezTo>
                      <a:pt x="388040" y="896094"/>
                      <a:pt x="389542" y="901364"/>
                      <a:pt x="394812" y="902103"/>
                    </a:cubicBezTo>
                    <a:cubicBezTo>
                      <a:pt x="400082" y="902843"/>
                      <a:pt x="406878" y="896070"/>
                      <a:pt x="410645" y="894568"/>
                    </a:cubicBezTo>
                    <a:cubicBezTo>
                      <a:pt x="414413" y="893066"/>
                      <a:pt x="415915" y="887033"/>
                      <a:pt x="415915" y="884028"/>
                    </a:cubicBezTo>
                    <a:cubicBezTo>
                      <a:pt x="415915" y="881023"/>
                      <a:pt x="418181" y="841082"/>
                      <a:pt x="418181" y="836551"/>
                    </a:cubicBezTo>
                    <a:cubicBezTo>
                      <a:pt x="418181" y="832021"/>
                      <a:pt x="424213" y="815448"/>
                      <a:pt x="427981" y="810178"/>
                    </a:cubicBezTo>
                    <a:cubicBezTo>
                      <a:pt x="431749" y="804908"/>
                      <a:pt x="431749" y="790577"/>
                      <a:pt x="431749" y="783804"/>
                    </a:cubicBezTo>
                    <a:cubicBezTo>
                      <a:pt x="431749" y="777032"/>
                      <a:pt x="449084" y="750659"/>
                      <a:pt x="454354" y="745365"/>
                    </a:cubicBezTo>
                    <a:cubicBezTo>
                      <a:pt x="459625" y="740072"/>
                      <a:pt x="476960" y="720495"/>
                      <a:pt x="482230" y="716727"/>
                    </a:cubicBezTo>
                    <a:cubicBezTo>
                      <a:pt x="487500" y="712959"/>
                      <a:pt x="493533" y="703159"/>
                      <a:pt x="498803" y="698652"/>
                    </a:cubicBezTo>
                    <a:cubicBezTo>
                      <a:pt x="504073" y="694144"/>
                      <a:pt x="512371" y="699414"/>
                      <a:pt x="517641" y="703182"/>
                    </a:cubicBezTo>
                    <a:cubicBezTo>
                      <a:pt x="522911" y="706950"/>
                      <a:pt x="518404" y="719755"/>
                      <a:pt x="518404" y="727290"/>
                    </a:cubicBezTo>
                    <a:cubicBezTo>
                      <a:pt x="518404" y="734825"/>
                      <a:pt x="525939" y="719755"/>
                      <a:pt x="526702" y="714485"/>
                    </a:cubicBezTo>
                    <a:cubicBezTo>
                      <a:pt x="527465" y="709215"/>
                      <a:pt x="535740" y="672278"/>
                      <a:pt x="535740" y="666268"/>
                    </a:cubicBezTo>
                    <a:cubicBezTo>
                      <a:pt x="535740" y="660259"/>
                      <a:pt x="541773" y="660236"/>
                      <a:pt x="546280" y="656468"/>
                    </a:cubicBezTo>
                    <a:cubicBezTo>
                      <a:pt x="550787" y="652700"/>
                      <a:pt x="544015" y="644402"/>
                      <a:pt x="538745" y="641398"/>
                    </a:cubicBezTo>
                    <a:cubicBezTo>
                      <a:pt x="533475" y="638393"/>
                      <a:pt x="543275" y="623322"/>
                      <a:pt x="546280" y="617289"/>
                    </a:cubicBezTo>
                    <a:cubicBezTo>
                      <a:pt x="549285" y="611257"/>
                      <a:pt x="559848" y="612759"/>
                      <a:pt x="563616" y="611257"/>
                    </a:cubicBezTo>
                    <a:cubicBezTo>
                      <a:pt x="567383" y="609754"/>
                      <a:pt x="566620" y="602219"/>
                      <a:pt x="566620" y="595423"/>
                    </a:cubicBezTo>
                    <a:cubicBezTo>
                      <a:pt x="566620" y="588628"/>
                      <a:pt x="565118" y="589391"/>
                      <a:pt x="559085" y="590153"/>
                    </a:cubicBezTo>
                    <a:cubicBezTo>
                      <a:pt x="553052" y="590916"/>
                      <a:pt x="545517" y="590916"/>
                      <a:pt x="541010" y="591656"/>
                    </a:cubicBezTo>
                    <a:cubicBezTo>
                      <a:pt x="536503" y="592395"/>
                      <a:pt x="539507" y="584120"/>
                      <a:pt x="542512" y="584120"/>
                    </a:cubicBezTo>
                    <a:cubicBezTo>
                      <a:pt x="545517" y="584120"/>
                      <a:pt x="571151" y="579590"/>
                      <a:pt x="577923" y="578850"/>
                    </a:cubicBezTo>
                    <a:cubicBezTo>
                      <a:pt x="577923" y="578850"/>
                      <a:pt x="612595" y="570552"/>
                      <a:pt x="625400" y="566045"/>
                    </a:cubicBezTo>
                    <a:cubicBezTo>
                      <a:pt x="638205" y="561538"/>
                      <a:pt x="739931" y="529132"/>
                      <a:pt x="764039" y="521596"/>
                    </a:cubicBezTo>
                    <a:cubicBezTo>
                      <a:pt x="788147" y="514061"/>
                      <a:pt x="862737" y="492218"/>
                      <a:pt x="871035" y="486925"/>
                    </a:cubicBezTo>
                    <a:cubicBezTo>
                      <a:pt x="879333" y="481632"/>
                      <a:pt x="935085" y="464319"/>
                      <a:pt x="954663" y="462817"/>
                    </a:cubicBezTo>
                    <a:cubicBezTo>
                      <a:pt x="974240" y="461314"/>
                      <a:pt x="1006647" y="452277"/>
                      <a:pt x="1014945" y="452277"/>
                    </a:cubicBezTo>
                    <a:cubicBezTo>
                      <a:pt x="1023243" y="452277"/>
                      <a:pt x="1052621" y="453779"/>
                      <a:pt x="1059393" y="449272"/>
                    </a:cubicBezTo>
                    <a:cubicBezTo>
                      <a:pt x="1066166" y="444765"/>
                      <a:pt x="1100074" y="429671"/>
                      <a:pt x="1106870" y="429671"/>
                    </a:cubicBezTo>
                    <a:cubicBezTo>
                      <a:pt x="1113666" y="429671"/>
                      <a:pt x="1137011" y="431173"/>
                      <a:pt x="1140016" y="428169"/>
                    </a:cubicBezTo>
                    <a:cubicBezTo>
                      <a:pt x="1143021" y="425164"/>
                      <a:pt x="1154324" y="419870"/>
                      <a:pt x="1158854" y="419870"/>
                    </a:cubicBezTo>
                    <a:cubicBezTo>
                      <a:pt x="1163384" y="419870"/>
                      <a:pt x="1189758" y="418368"/>
                      <a:pt x="1195767" y="416103"/>
                    </a:cubicBezTo>
                    <a:cubicBezTo>
                      <a:pt x="1201777" y="413838"/>
                      <a:pt x="1267352" y="393497"/>
                      <a:pt x="1274125" y="388967"/>
                    </a:cubicBezTo>
                    <a:cubicBezTo>
                      <a:pt x="1280897" y="384436"/>
                      <a:pt x="1321601" y="368626"/>
                      <a:pt x="1335169" y="368626"/>
                    </a:cubicBezTo>
                    <a:cubicBezTo>
                      <a:pt x="1348738" y="368626"/>
                      <a:pt x="1424830" y="360328"/>
                      <a:pt x="1432365" y="358826"/>
                    </a:cubicBezTo>
                    <a:cubicBezTo>
                      <a:pt x="1439900" y="357323"/>
                      <a:pt x="1509983" y="336220"/>
                      <a:pt x="1518258" y="328685"/>
                    </a:cubicBezTo>
                    <a:cubicBezTo>
                      <a:pt x="1526532" y="321150"/>
                      <a:pt x="1547636" y="303814"/>
                      <a:pt x="1553668" y="299307"/>
                    </a:cubicBezTo>
                    <a:cubicBezTo>
                      <a:pt x="1553668" y="299307"/>
                      <a:pt x="1580805" y="276701"/>
                      <a:pt x="1592847" y="266900"/>
                    </a:cubicBezTo>
                    <a:cubicBezTo>
                      <a:pt x="1604890" y="257100"/>
                      <a:pt x="1622225" y="231489"/>
                      <a:pt x="1628258" y="226219"/>
                    </a:cubicBezTo>
                    <a:cubicBezTo>
                      <a:pt x="1634291" y="220949"/>
                      <a:pt x="1638798" y="211912"/>
                      <a:pt x="1644092" y="206618"/>
                    </a:cubicBezTo>
                    <a:cubicBezTo>
                      <a:pt x="1649385" y="201325"/>
                      <a:pt x="1665195" y="184013"/>
                      <a:pt x="1668962" y="178743"/>
                    </a:cubicBezTo>
                    <a:cubicBezTo>
                      <a:pt x="1672730" y="173473"/>
                      <a:pt x="1717179" y="108660"/>
                      <a:pt x="1723974" y="98120"/>
                    </a:cubicBezTo>
                    <a:cubicBezTo>
                      <a:pt x="1730770" y="87580"/>
                      <a:pt x="1755618" y="64974"/>
                      <a:pt x="1762413" y="58179"/>
                    </a:cubicBezTo>
                    <a:cubicBezTo>
                      <a:pt x="1769209" y="51383"/>
                      <a:pt x="1849808" y="13730"/>
                      <a:pt x="1864139" y="8437"/>
                    </a:cubicBezTo>
                    <a:cubicBezTo>
                      <a:pt x="1873732" y="4900"/>
                      <a:pt x="1910044" y="2034"/>
                      <a:pt x="1937273" y="555"/>
                    </a:cubicBezTo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257FE7A-CE09-488E-A739-4A3F56DC8813}"/>
                </a:ext>
              </a:extLst>
            </p:cNvPr>
            <p:cNvSpPr/>
            <p:nvPr/>
          </p:nvSpPr>
          <p:spPr>
            <a:xfrm>
              <a:off x="4345389" y="-28"/>
              <a:ext cx="2029171" cy="1595975"/>
            </a:xfrm>
            <a:custGeom>
              <a:avLst/>
              <a:gdLst>
                <a:gd name="connsiteX0" fmla="*/ 1748506 w 2029171"/>
                <a:gd name="connsiteY0" fmla="*/ 691976 h 1595975"/>
                <a:gd name="connsiteX1" fmla="*/ 1753037 w 2029171"/>
                <a:gd name="connsiteY1" fmla="*/ 678408 h 1595975"/>
                <a:gd name="connsiteX2" fmla="*/ 1752274 w 2029171"/>
                <a:gd name="connsiteY2" fmla="*/ 663338 h 1595975"/>
                <a:gd name="connsiteX3" fmla="*/ 1759047 w 2029171"/>
                <a:gd name="connsiteY3" fmla="*/ 647505 h 1595975"/>
                <a:gd name="connsiteX4" fmla="*/ 1756042 w 2029171"/>
                <a:gd name="connsiteY4" fmla="*/ 633937 h 1595975"/>
                <a:gd name="connsiteX5" fmla="*/ 1736441 w 2029171"/>
                <a:gd name="connsiteY5" fmla="*/ 611331 h 1595975"/>
                <a:gd name="connsiteX6" fmla="*/ 1775619 w 2029171"/>
                <a:gd name="connsiteY6" fmla="*/ 597763 h 1595975"/>
                <a:gd name="connsiteX7" fmla="*/ 1821594 w 2029171"/>
                <a:gd name="connsiteY7" fmla="*/ 587223 h 1595975"/>
                <a:gd name="connsiteX8" fmla="*/ 1844962 w 2029171"/>
                <a:gd name="connsiteY8" fmla="*/ 574417 h 1595975"/>
                <a:gd name="connsiteX9" fmla="*/ 1872838 w 2029171"/>
                <a:gd name="connsiteY9" fmla="*/ 566119 h 1595975"/>
                <a:gd name="connsiteX10" fmla="*/ 1905984 w 2029171"/>
                <a:gd name="connsiteY10" fmla="*/ 546518 h 1595975"/>
                <a:gd name="connsiteX11" fmla="*/ 1977569 w 2029171"/>
                <a:gd name="connsiteY11" fmla="*/ 507340 h 1595975"/>
                <a:gd name="connsiteX12" fmla="*/ 2028050 w 2029171"/>
                <a:gd name="connsiteY12" fmla="*/ 466659 h 1595975"/>
                <a:gd name="connsiteX13" fmla="*/ 2022018 w 2029171"/>
                <a:gd name="connsiteY13" fmla="*/ 453091 h 1595975"/>
                <a:gd name="connsiteX14" fmla="*/ 1964001 w 2029171"/>
                <a:gd name="connsiteY14" fmla="*/ 505837 h 1595975"/>
                <a:gd name="connsiteX15" fmla="*/ 1880373 w 2029171"/>
                <a:gd name="connsiteY15" fmla="*/ 547281 h 1595975"/>
                <a:gd name="connsiteX16" fmla="*/ 1816324 w 2029171"/>
                <a:gd name="connsiteY16" fmla="*/ 570650 h 1595975"/>
                <a:gd name="connsiteX17" fmla="*/ 1729668 w 2029171"/>
                <a:gd name="connsiteY17" fmla="*/ 588725 h 1595975"/>
                <a:gd name="connsiteX18" fmla="*/ 1571428 w 2029171"/>
                <a:gd name="connsiteY18" fmla="*/ 602293 h 1595975"/>
                <a:gd name="connsiteX19" fmla="*/ 1555595 w 2029171"/>
                <a:gd name="connsiteY19" fmla="*/ 593255 h 1595975"/>
                <a:gd name="connsiteX20" fmla="*/ 1532989 w 2029171"/>
                <a:gd name="connsiteY20" fmla="*/ 598526 h 1595975"/>
                <a:gd name="connsiteX21" fmla="*/ 1493811 w 2029171"/>
                <a:gd name="connsiteY21" fmla="*/ 597763 h 1595975"/>
                <a:gd name="connsiteX22" fmla="*/ 1456134 w 2029171"/>
                <a:gd name="connsiteY22" fmla="*/ 581190 h 1595975"/>
                <a:gd name="connsiteX23" fmla="*/ 1434291 w 2029171"/>
                <a:gd name="connsiteY23" fmla="*/ 575157 h 1595975"/>
                <a:gd name="connsiteX24" fmla="*/ 1392847 w 2029171"/>
                <a:gd name="connsiteY24" fmla="*/ 564617 h 1595975"/>
                <a:gd name="connsiteX25" fmla="*/ 1360441 w 2029171"/>
                <a:gd name="connsiteY25" fmla="*/ 531471 h 1595975"/>
                <a:gd name="connsiteX26" fmla="*/ 1322765 w 2029171"/>
                <a:gd name="connsiteY26" fmla="*/ 523173 h 1595975"/>
                <a:gd name="connsiteX27" fmla="*/ 1288094 w 2029171"/>
                <a:gd name="connsiteY27" fmla="*/ 486999 h 1595975"/>
                <a:gd name="connsiteX28" fmla="*/ 1280558 w 2029171"/>
                <a:gd name="connsiteY28" fmla="*/ 436518 h 1595975"/>
                <a:gd name="connsiteX29" fmla="*/ 1278293 w 2029171"/>
                <a:gd name="connsiteY29" fmla="*/ 345355 h 1595975"/>
                <a:gd name="connsiteX30" fmla="*/ 1257190 w 2029171"/>
                <a:gd name="connsiteY30" fmla="*/ 292608 h 1595975"/>
                <a:gd name="connsiteX31" fmla="*/ 1252659 w 2029171"/>
                <a:gd name="connsiteY31" fmla="*/ 251927 h 1595975"/>
                <a:gd name="connsiteX32" fmla="*/ 1227789 w 2029171"/>
                <a:gd name="connsiteY32" fmla="*/ 263230 h 1595975"/>
                <a:gd name="connsiteX33" fmla="*/ 1217988 w 2029171"/>
                <a:gd name="connsiteY33" fmla="*/ 238359 h 1595975"/>
                <a:gd name="connsiteX34" fmla="*/ 1220253 w 2029171"/>
                <a:gd name="connsiteY34" fmla="*/ 223289 h 1595975"/>
                <a:gd name="connsiteX35" fmla="*/ 1218751 w 2029171"/>
                <a:gd name="connsiteY35" fmla="*/ 211223 h 1595975"/>
                <a:gd name="connsiteX36" fmla="*/ 1217988 w 2029171"/>
                <a:gd name="connsiteY36" fmla="*/ 188617 h 1595975"/>
                <a:gd name="connsiteX37" fmla="*/ 1210453 w 2029171"/>
                <a:gd name="connsiteY37" fmla="*/ 181082 h 1595975"/>
                <a:gd name="connsiteX38" fmla="*/ 1196885 w 2029171"/>
                <a:gd name="connsiteY38" fmla="*/ 166774 h 1595975"/>
                <a:gd name="connsiteX39" fmla="*/ 1175782 w 2029171"/>
                <a:gd name="connsiteY39" fmla="*/ 158476 h 1595975"/>
                <a:gd name="connsiteX40" fmla="*/ 1166744 w 2029171"/>
                <a:gd name="connsiteY40" fmla="*/ 133605 h 1595975"/>
                <a:gd name="connsiteX41" fmla="*/ 1172014 w 2029171"/>
                <a:gd name="connsiteY41" fmla="*/ 107995 h 1595975"/>
                <a:gd name="connsiteX42" fmla="*/ 1181814 w 2029171"/>
                <a:gd name="connsiteY42" fmla="*/ 86891 h 1595975"/>
                <a:gd name="connsiteX43" fmla="*/ 1203657 w 2029171"/>
                <a:gd name="connsiteY43" fmla="*/ 91422 h 1595975"/>
                <a:gd name="connsiteX44" fmla="*/ 1221732 w 2029171"/>
                <a:gd name="connsiteY44" fmla="*/ 101962 h 1595975"/>
                <a:gd name="connsiteX45" fmla="*/ 1248869 w 2029171"/>
                <a:gd name="connsiteY45" fmla="*/ 118535 h 1595975"/>
                <a:gd name="connsiteX46" fmla="*/ 1262437 w 2029171"/>
                <a:gd name="connsiteY46" fmla="*/ 129838 h 1595975"/>
                <a:gd name="connsiteX47" fmla="*/ 1296345 w 2029171"/>
                <a:gd name="connsiteY47" fmla="*/ 153946 h 1595975"/>
                <a:gd name="connsiteX48" fmla="*/ 1322719 w 2029171"/>
                <a:gd name="connsiteY48" fmla="*/ 166751 h 1595975"/>
                <a:gd name="connsiteX49" fmla="*/ 1346087 w 2029171"/>
                <a:gd name="connsiteY49" fmla="*/ 192362 h 1595975"/>
                <a:gd name="connsiteX50" fmla="*/ 1358893 w 2029171"/>
                <a:gd name="connsiteY50" fmla="*/ 199897 h 1595975"/>
                <a:gd name="connsiteX51" fmla="*/ 1372461 w 2029171"/>
                <a:gd name="connsiteY51" fmla="*/ 210437 h 1595975"/>
                <a:gd name="connsiteX52" fmla="*/ 1383764 w 2029171"/>
                <a:gd name="connsiteY52" fmla="*/ 211940 h 1595975"/>
                <a:gd name="connsiteX53" fmla="*/ 1396569 w 2029171"/>
                <a:gd name="connsiteY53" fmla="*/ 224005 h 1595975"/>
                <a:gd name="connsiteX54" fmla="*/ 1412402 w 2029171"/>
                <a:gd name="connsiteY54" fmla="*/ 248113 h 1595975"/>
                <a:gd name="connsiteX55" fmla="*/ 1428975 w 2029171"/>
                <a:gd name="connsiteY55" fmla="*/ 288055 h 1595975"/>
                <a:gd name="connsiteX56" fmla="*/ 1446311 w 2029171"/>
                <a:gd name="connsiteY56" fmla="*/ 304628 h 1595975"/>
                <a:gd name="connsiteX57" fmla="*/ 1455348 w 2029171"/>
                <a:gd name="connsiteY57" fmla="*/ 318196 h 1595975"/>
                <a:gd name="connsiteX58" fmla="*/ 1489580 w 2029171"/>
                <a:gd name="connsiteY58" fmla="*/ 281606 h 1595975"/>
                <a:gd name="connsiteX59" fmla="*/ 1475065 w 2029171"/>
                <a:gd name="connsiteY59" fmla="*/ 248714 h 1595975"/>
                <a:gd name="connsiteX60" fmla="*/ 1455464 w 2029171"/>
                <a:gd name="connsiteY60" fmla="*/ 227611 h 1595975"/>
                <a:gd name="connsiteX61" fmla="*/ 1417788 w 2029171"/>
                <a:gd name="connsiteY61" fmla="*/ 183902 h 1595975"/>
                <a:gd name="connsiteX62" fmla="*/ 1319275 w 2029171"/>
                <a:gd name="connsiteY62" fmla="*/ 106030 h 1595975"/>
                <a:gd name="connsiteX63" fmla="*/ 1240316 w 2029171"/>
                <a:gd name="connsiteY63" fmla="*/ 66227 h 1595975"/>
                <a:gd name="connsiteX64" fmla="*/ 1207772 w 2029171"/>
                <a:gd name="connsiteY64" fmla="*/ 38976 h 1595975"/>
                <a:gd name="connsiteX65" fmla="*/ 1161057 w 2029171"/>
                <a:gd name="connsiteY65" fmla="*/ 2062 h 1595975"/>
                <a:gd name="connsiteX66" fmla="*/ 1071074 w 2029171"/>
                <a:gd name="connsiteY66" fmla="*/ 20577 h 1595975"/>
                <a:gd name="connsiteX67" fmla="*/ 964078 w 2029171"/>
                <a:gd name="connsiteY67" fmla="*/ 21339 h 1595975"/>
                <a:gd name="connsiteX68" fmla="*/ 927164 w 2029171"/>
                <a:gd name="connsiteY68" fmla="*/ 16069 h 1595975"/>
                <a:gd name="connsiteX69" fmla="*/ 852575 w 2029171"/>
                <a:gd name="connsiteY69" fmla="*/ 19074 h 1595975"/>
                <a:gd name="connsiteX70" fmla="*/ 777222 w 2029171"/>
                <a:gd name="connsiteY70" fmla="*/ 35647 h 1595975"/>
                <a:gd name="connsiteX71" fmla="*/ 692832 w 2029171"/>
                <a:gd name="connsiteY71" fmla="*/ 55988 h 1595975"/>
                <a:gd name="connsiteX72" fmla="*/ 633313 w 2029171"/>
                <a:gd name="connsiteY72" fmla="*/ 74826 h 1595975"/>
                <a:gd name="connsiteX73" fmla="*/ 511247 w 2029171"/>
                <a:gd name="connsiteY73" fmla="*/ 100436 h 1595975"/>
                <a:gd name="connsiteX74" fmla="*/ 443429 w 2029171"/>
                <a:gd name="connsiteY74" fmla="*/ 104967 h 1595975"/>
                <a:gd name="connsiteX75" fmla="*/ 386152 w 2029171"/>
                <a:gd name="connsiteY75" fmla="*/ 123805 h 1595975"/>
                <a:gd name="connsiteX76" fmla="*/ 320600 w 2029171"/>
                <a:gd name="connsiteY76" fmla="*/ 154709 h 1595975"/>
                <a:gd name="connsiteX77" fmla="*/ 294989 w 2029171"/>
                <a:gd name="connsiteY77" fmla="*/ 165249 h 1595975"/>
                <a:gd name="connsiteX78" fmla="*/ 249015 w 2029171"/>
                <a:gd name="connsiteY78" fmla="*/ 184850 h 1595975"/>
                <a:gd name="connsiteX79" fmla="*/ 215869 w 2029171"/>
                <a:gd name="connsiteY79" fmla="*/ 214228 h 1595975"/>
                <a:gd name="connsiteX80" fmla="*/ 174426 w 2029171"/>
                <a:gd name="connsiteY80" fmla="*/ 251141 h 1595975"/>
                <a:gd name="connsiteX81" fmla="*/ 103603 w 2029171"/>
                <a:gd name="connsiteY81" fmla="*/ 289580 h 1595975"/>
                <a:gd name="connsiteX82" fmla="*/ 32781 w 2029171"/>
                <a:gd name="connsiteY82" fmla="*/ 308419 h 1595975"/>
                <a:gd name="connsiteX83" fmla="*/ 3426 w 2029171"/>
                <a:gd name="connsiteY83" fmla="*/ 309574 h 1595975"/>
                <a:gd name="connsiteX84" fmla="*/ 3380 w 2029171"/>
                <a:gd name="connsiteY84" fmla="*/ 308927 h 1595975"/>
                <a:gd name="connsiteX85" fmla="*/ 4397 w 2029171"/>
                <a:gd name="connsiteY85" fmla="*/ 328019 h 1595975"/>
                <a:gd name="connsiteX86" fmla="*/ 17457 w 2029171"/>
                <a:gd name="connsiteY86" fmla="*/ 340085 h 1595975"/>
                <a:gd name="connsiteX87" fmla="*/ 21478 w 2029171"/>
                <a:gd name="connsiteY87" fmla="*/ 366204 h 1595975"/>
                <a:gd name="connsiteX88" fmla="*/ 42582 w 2029171"/>
                <a:gd name="connsiteY88" fmla="*/ 393340 h 1595975"/>
                <a:gd name="connsiteX89" fmla="*/ 74734 w 2029171"/>
                <a:gd name="connsiteY89" fmla="*/ 424475 h 1595975"/>
                <a:gd name="connsiteX90" fmla="*/ 83771 w 2029171"/>
                <a:gd name="connsiteY90" fmla="*/ 460649 h 1595975"/>
                <a:gd name="connsiteX91" fmla="*/ 77739 w 2029171"/>
                <a:gd name="connsiteY91" fmla="*/ 483763 h 1595975"/>
                <a:gd name="connsiteX92" fmla="*/ 89804 w 2029171"/>
                <a:gd name="connsiteY92" fmla="*/ 523959 h 1595975"/>
                <a:gd name="connsiteX93" fmla="*/ 86799 w 2029171"/>
                <a:gd name="connsiteY93" fmla="*/ 540023 h 1595975"/>
                <a:gd name="connsiteX94" fmla="*/ 65696 w 2029171"/>
                <a:gd name="connsiteY94" fmla="*/ 555094 h 1595975"/>
                <a:gd name="connsiteX95" fmla="*/ 71729 w 2029171"/>
                <a:gd name="connsiteY95" fmla="*/ 576197 h 1595975"/>
                <a:gd name="connsiteX96" fmla="*/ 75751 w 2029171"/>
                <a:gd name="connsiteY96" fmla="*/ 598294 h 1595975"/>
                <a:gd name="connsiteX97" fmla="*/ 95837 w 2029171"/>
                <a:gd name="connsiteY97" fmla="*/ 623420 h 1595975"/>
                <a:gd name="connsiteX98" fmla="*/ 94843 w 2029171"/>
                <a:gd name="connsiteY98" fmla="*/ 663615 h 1595975"/>
                <a:gd name="connsiteX99" fmla="*/ 86799 w 2029171"/>
                <a:gd name="connsiteY99" fmla="*/ 680697 h 1595975"/>
                <a:gd name="connsiteX100" fmla="*/ 24506 w 2029171"/>
                <a:gd name="connsiteY100" fmla="*/ 697778 h 1595975"/>
                <a:gd name="connsiteX101" fmla="*/ 7425 w 2029171"/>
                <a:gd name="connsiteY101" fmla="*/ 702794 h 1595975"/>
                <a:gd name="connsiteX102" fmla="*/ 398 w 2029171"/>
                <a:gd name="connsiteY102" fmla="*/ 713843 h 1595975"/>
                <a:gd name="connsiteX103" fmla="*/ 3403 w 2029171"/>
                <a:gd name="connsiteY103" fmla="*/ 766081 h 1595975"/>
                <a:gd name="connsiteX104" fmla="*/ 24506 w 2029171"/>
                <a:gd name="connsiteY104" fmla="*/ 798233 h 1595975"/>
                <a:gd name="connsiteX105" fmla="*/ 31533 w 2029171"/>
                <a:gd name="connsiteY105" fmla="*/ 826363 h 1595975"/>
                <a:gd name="connsiteX106" fmla="*/ 43599 w 2029171"/>
                <a:gd name="connsiteY106" fmla="*/ 855510 h 1595975"/>
                <a:gd name="connsiteX107" fmla="*/ 44593 w 2029171"/>
                <a:gd name="connsiteY107" fmla="*/ 894689 h 1595975"/>
                <a:gd name="connsiteX108" fmla="*/ 40571 w 2029171"/>
                <a:gd name="connsiteY108" fmla="*/ 934884 h 1595975"/>
                <a:gd name="connsiteX109" fmla="*/ 30516 w 2029171"/>
                <a:gd name="connsiteY109" fmla="*/ 950972 h 1595975"/>
                <a:gd name="connsiteX110" fmla="*/ 14452 w 2029171"/>
                <a:gd name="connsiteY110" fmla="*/ 965025 h 1595975"/>
                <a:gd name="connsiteX111" fmla="*/ 25500 w 2029171"/>
                <a:gd name="connsiteY111" fmla="*/ 983101 h 1595975"/>
                <a:gd name="connsiteX112" fmla="*/ 27511 w 2029171"/>
                <a:gd name="connsiteY112" fmla="*/ 1017263 h 1595975"/>
                <a:gd name="connsiteX113" fmla="*/ 37566 w 2029171"/>
                <a:gd name="connsiteY113" fmla="*/ 1014259 h 1595975"/>
                <a:gd name="connsiteX114" fmla="*/ 38560 w 2029171"/>
                <a:gd name="connsiteY114" fmla="*/ 1000182 h 1595975"/>
                <a:gd name="connsiteX115" fmla="*/ 49609 w 2029171"/>
                <a:gd name="connsiteY115" fmla="*/ 982107 h 1595975"/>
                <a:gd name="connsiteX116" fmla="*/ 57652 w 2029171"/>
                <a:gd name="connsiteY116" fmla="*/ 984118 h 1595975"/>
                <a:gd name="connsiteX117" fmla="*/ 68701 w 2029171"/>
                <a:gd name="connsiteY117" fmla="*/ 987122 h 1595975"/>
                <a:gd name="connsiteX118" fmla="*/ 74734 w 2029171"/>
                <a:gd name="connsiteY118" fmla="*/ 1003187 h 1595975"/>
                <a:gd name="connsiteX119" fmla="*/ 89804 w 2029171"/>
                <a:gd name="connsiteY119" fmla="*/ 1008203 h 1595975"/>
                <a:gd name="connsiteX120" fmla="*/ 91815 w 2029171"/>
                <a:gd name="connsiteY120" fmla="*/ 1035339 h 1595975"/>
                <a:gd name="connsiteX121" fmla="*/ 84788 w 2029171"/>
                <a:gd name="connsiteY121" fmla="*/ 1042366 h 1595975"/>
                <a:gd name="connsiteX122" fmla="*/ 107903 w 2029171"/>
                <a:gd name="connsiteY122" fmla="*/ 1072507 h 1595975"/>
                <a:gd name="connsiteX123" fmla="*/ 113935 w 2029171"/>
                <a:gd name="connsiteY123" fmla="*/ 1072507 h 1595975"/>
                <a:gd name="connsiteX124" fmla="*/ 129006 w 2029171"/>
                <a:gd name="connsiteY124" fmla="*/ 1085566 h 1595975"/>
                <a:gd name="connsiteX125" fmla="*/ 155125 w 2029171"/>
                <a:gd name="connsiteY125" fmla="*/ 1102648 h 1595975"/>
                <a:gd name="connsiteX126" fmla="*/ 150109 w 2029171"/>
                <a:gd name="connsiteY126" fmla="*/ 1128767 h 1595975"/>
                <a:gd name="connsiteX127" fmla="*/ 117957 w 2029171"/>
                <a:gd name="connsiteY127" fmla="*/ 1128767 h 1595975"/>
                <a:gd name="connsiteX128" fmla="*/ 97871 w 2029171"/>
                <a:gd name="connsiteY128" fmla="*/ 1123751 h 1595975"/>
                <a:gd name="connsiteX129" fmla="*/ 89827 w 2029171"/>
                <a:gd name="connsiteY129" fmla="*/ 1137827 h 1595975"/>
                <a:gd name="connsiteX130" fmla="*/ 74757 w 2029171"/>
                <a:gd name="connsiteY130" fmla="*/ 1150887 h 1595975"/>
                <a:gd name="connsiteX131" fmla="*/ 84812 w 2029171"/>
                <a:gd name="connsiteY131" fmla="*/ 1180034 h 1595975"/>
                <a:gd name="connsiteX132" fmla="*/ 83818 w 2029171"/>
                <a:gd name="connsiteY132" fmla="*/ 1195105 h 1595975"/>
                <a:gd name="connsiteX133" fmla="*/ 99882 w 2029171"/>
                <a:gd name="connsiteY133" fmla="*/ 1214197 h 1595975"/>
                <a:gd name="connsiteX134" fmla="*/ 103904 w 2029171"/>
                <a:gd name="connsiteY134" fmla="*/ 1232272 h 1595975"/>
                <a:gd name="connsiteX135" fmla="*/ 126001 w 2029171"/>
                <a:gd name="connsiteY135" fmla="*/ 1228250 h 1595975"/>
                <a:gd name="connsiteX136" fmla="*/ 120985 w 2029171"/>
                <a:gd name="connsiteY136" fmla="*/ 1247343 h 1595975"/>
                <a:gd name="connsiteX137" fmla="*/ 107926 w 2029171"/>
                <a:gd name="connsiteY137" fmla="*/ 1257397 h 1595975"/>
                <a:gd name="connsiteX138" fmla="*/ 92855 w 2029171"/>
                <a:gd name="connsiteY138" fmla="*/ 1273485 h 1595975"/>
                <a:gd name="connsiteX139" fmla="*/ 70758 w 2029171"/>
                <a:gd name="connsiteY139" fmla="*/ 1286545 h 1595975"/>
                <a:gd name="connsiteX140" fmla="*/ 81807 w 2029171"/>
                <a:gd name="connsiteY140" fmla="*/ 1316686 h 1595975"/>
                <a:gd name="connsiteX141" fmla="*/ 83818 w 2029171"/>
                <a:gd name="connsiteY141" fmla="*/ 1353853 h 1595975"/>
                <a:gd name="connsiteX142" fmla="*/ 86822 w 2029171"/>
                <a:gd name="connsiteY142" fmla="*/ 1392038 h 1595975"/>
                <a:gd name="connsiteX143" fmla="*/ 95860 w 2029171"/>
                <a:gd name="connsiteY143" fmla="*/ 1412124 h 1595975"/>
                <a:gd name="connsiteX144" fmla="*/ 85805 w 2029171"/>
                <a:gd name="connsiteY144" fmla="*/ 1429206 h 1595975"/>
                <a:gd name="connsiteX145" fmla="*/ 90821 w 2029171"/>
                <a:gd name="connsiteY145" fmla="*/ 1442265 h 1595975"/>
                <a:gd name="connsiteX146" fmla="*/ 109914 w 2029171"/>
                <a:gd name="connsiteY146" fmla="*/ 1477422 h 1595975"/>
                <a:gd name="connsiteX147" fmla="*/ 118951 w 2029171"/>
                <a:gd name="connsiteY147" fmla="*/ 1487477 h 1595975"/>
                <a:gd name="connsiteX148" fmla="*/ 127989 w 2029171"/>
                <a:gd name="connsiteY148" fmla="*/ 1530677 h 1595975"/>
                <a:gd name="connsiteX149" fmla="*/ 154108 w 2029171"/>
                <a:gd name="connsiteY149" fmla="*/ 1514613 h 1595975"/>
                <a:gd name="connsiteX150" fmla="*/ 165157 w 2029171"/>
                <a:gd name="connsiteY150" fmla="*/ 1522657 h 1595975"/>
                <a:gd name="connsiteX151" fmla="*/ 158130 w 2029171"/>
                <a:gd name="connsiteY151" fmla="*/ 1544754 h 1595975"/>
                <a:gd name="connsiteX152" fmla="*/ 163146 w 2029171"/>
                <a:gd name="connsiteY152" fmla="*/ 1552798 h 1595975"/>
                <a:gd name="connsiteX153" fmla="*/ 177222 w 2029171"/>
                <a:gd name="connsiteY153" fmla="*/ 1557814 h 1595975"/>
                <a:gd name="connsiteX154" fmla="*/ 200337 w 2029171"/>
                <a:gd name="connsiteY154" fmla="*/ 1555803 h 1595975"/>
                <a:gd name="connsiteX155" fmla="*/ 234500 w 2029171"/>
                <a:gd name="connsiteY155" fmla="*/ 1529683 h 1595975"/>
                <a:gd name="connsiteX156" fmla="*/ 275689 w 2029171"/>
                <a:gd name="connsiteY156" fmla="*/ 1545748 h 1595975"/>
                <a:gd name="connsiteX157" fmla="*/ 301808 w 2029171"/>
                <a:gd name="connsiteY157" fmla="*/ 1539715 h 1595975"/>
                <a:gd name="connsiteX158" fmla="*/ 337982 w 2029171"/>
                <a:gd name="connsiteY158" fmla="*/ 1547759 h 1595975"/>
                <a:gd name="connsiteX159" fmla="*/ 361096 w 2029171"/>
                <a:gd name="connsiteY159" fmla="*/ 1543737 h 1595975"/>
                <a:gd name="connsiteX160" fmla="*/ 371151 w 2029171"/>
                <a:gd name="connsiteY160" fmla="*/ 1550764 h 1595975"/>
                <a:gd name="connsiteX161" fmla="*/ 385227 w 2029171"/>
                <a:gd name="connsiteY161" fmla="*/ 1559801 h 1595975"/>
                <a:gd name="connsiteX162" fmla="*/ 388232 w 2029171"/>
                <a:gd name="connsiteY162" fmla="*/ 1572861 h 1595975"/>
                <a:gd name="connsiteX163" fmla="*/ 399281 w 2029171"/>
                <a:gd name="connsiteY163" fmla="*/ 1579888 h 1595975"/>
                <a:gd name="connsiteX164" fmla="*/ 408319 w 2029171"/>
                <a:gd name="connsiteY164" fmla="*/ 1591953 h 1595975"/>
                <a:gd name="connsiteX165" fmla="*/ 436449 w 2029171"/>
                <a:gd name="connsiteY165" fmla="*/ 1595975 h 1595975"/>
                <a:gd name="connsiteX166" fmla="*/ 442482 w 2029171"/>
                <a:gd name="connsiteY166" fmla="*/ 1576883 h 1595975"/>
                <a:gd name="connsiteX167" fmla="*/ 445486 w 2029171"/>
                <a:gd name="connsiteY167" fmla="*/ 1563823 h 1595975"/>
                <a:gd name="connsiteX168" fmla="*/ 455518 w 2029171"/>
                <a:gd name="connsiteY168" fmla="*/ 1545748 h 1595975"/>
                <a:gd name="connsiteX169" fmla="*/ 453507 w 2029171"/>
                <a:gd name="connsiteY169" fmla="*/ 1526655 h 1595975"/>
                <a:gd name="connsiteX170" fmla="*/ 470588 w 2029171"/>
                <a:gd name="connsiteY170" fmla="*/ 1468384 h 1595975"/>
                <a:gd name="connsiteX171" fmla="*/ 489681 w 2029171"/>
                <a:gd name="connsiteY171" fmla="*/ 1463369 h 1595975"/>
                <a:gd name="connsiteX172" fmla="*/ 513789 w 2029171"/>
                <a:gd name="connsiteY172" fmla="*/ 1455325 h 1595975"/>
                <a:gd name="connsiteX173" fmla="*/ 525855 w 2029171"/>
                <a:gd name="connsiteY173" fmla="*/ 1446287 h 1595975"/>
                <a:gd name="connsiteX174" fmla="*/ 541942 w 2029171"/>
                <a:gd name="connsiteY174" fmla="*/ 1480450 h 1595975"/>
                <a:gd name="connsiteX175" fmla="*/ 557013 w 2029171"/>
                <a:gd name="connsiteY175" fmla="*/ 1496514 h 1595975"/>
                <a:gd name="connsiteX176" fmla="*/ 576105 w 2029171"/>
                <a:gd name="connsiteY176" fmla="*/ 1490482 h 1595975"/>
                <a:gd name="connsiteX177" fmla="*/ 593187 w 2029171"/>
                <a:gd name="connsiteY177" fmla="*/ 1477422 h 1595975"/>
                <a:gd name="connsiteX178" fmla="*/ 616301 w 2029171"/>
                <a:gd name="connsiteY178" fmla="*/ 1492493 h 1595975"/>
                <a:gd name="connsiteX179" fmla="*/ 629360 w 2029171"/>
                <a:gd name="connsiteY179" fmla="*/ 1506546 h 1595975"/>
                <a:gd name="connsiteX180" fmla="*/ 640409 w 2029171"/>
                <a:gd name="connsiteY180" fmla="*/ 1504535 h 1595975"/>
                <a:gd name="connsiteX181" fmla="*/ 637404 w 2029171"/>
                <a:gd name="connsiteY181" fmla="*/ 1491476 h 1595975"/>
                <a:gd name="connsiteX182" fmla="*/ 625339 w 2029171"/>
                <a:gd name="connsiteY182" fmla="*/ 1481421 h 1595975"/>
                <a:gd name="connsiteX183" fmla="*/ 637404 w 2029171"/>
                <a:gd name="connsiteY183" fmla="*/ 1471366 h 1595975"/>
                <a:gd name="connsiteX184" fmla="*/ 658507 w 2029171"/>
                <a:gd name="connsiteY184" fmla="*/ 1482415 h 1595975"/>
                <a:gd name="connsiteX185" fmla="*/ 679611 w 2029171"/>
                <a:gd name="connsiteY185" fmla="*/ 1481421 h 1595975"/>
                <a:gd name="connsiteX186" fmla="*/ 683633 w 2029171"/>
                <a:gd name="connsiteY186" fmla="*/ 1463346 h 1595975"/>
                <a:gd name="connsiteX187" fmla="*/ 672584 w 2029171"/>
                <a:gd name="connsiteY187" fmla="*/ 1458330 h 1595975"/>
                <a:gd name="connsiteX188" fmla="*/ 670573 w 2029171"/>
                <a:gd name="connsiteY188" fmla="*/ 1429183 h 1595975"/>
                <a:gd name="connsiteX189" fmla="*/ 682639 w 2029171"/>
                <a:gd name="connsiteY189" fmla="*/ 1418134 h 1595975"/>
                <a:gd name="connsiteX190" fmla="*/ 697709 w 2029171"/>
                <a:gd name="connsiteY190" fmla="*/ 1385982 h 1595975"/>
                <a:gd name="connsiteX191" fmla="*/ 711763 w 2029171"/>
                <a:gd name="connsiteY191" fmla="*/ 1380966 h 1595975"/>
                <a:gd name="connsiteX192" fmla="*/ 714767 w 2029171"/>
                <a:gd name="connsiteY192" fmla="*/ 1363885 h 1595975"/>
                <a:gd name="connsiteX193" fmla="*/ 732843 w 2029171"/>
                <a:gd name="connsiteY193" fmla="*/ 1378955 h 1595975"/>
                <a:gd name="connsiteX194" fmla="*/ 746919 w 2029171"/>
                <a:gd name="connsiteY194" fmla="*/ 1372923 h 1595975"/>
                <a:gd name="connsiteX195" fmla="*/ 769017 w 2029171"/>
                <a:gd name="connsiteY195" fmla="*/ 1377938 h 1595975"/>
                <a:gd name="connsiteX196" fmla="*/ 805190 w 2029171"/>
                <a:gd name="connsiteY196" fmla="*/ 1338760 h 1595975"/>
                <a:gd name="connsiteX197" fmla="*/ 778054 w 2029171"/>
                <a:gd name="connsiteY197" fmla="*/ 1308619 h 1595975"/>
                <a:gd name="connsiteX198" fmla="*/ 778054 w 2029171"/>
                <a:gd name="connsiteY198" fmla="*/ 1292554 h 1595975"/>
                <a:gd name="connsiteX199" fmla="*/ 803180 w 2029171"/>
                <a:gd name="connsiteY199" fmla="*/ 1304620 h 1595975"/>
                <a:gd name="connsiteX200" fmla="*/ 829299 w 2029171"/>
                <a:gd name="connsiteY200" fmla="*/ 1302609 h 1595975"/>
                <a:gd name="connsiteX201" fmla="*/ 854424 w 2029171"/>
                <a:gd name="connsiteY201" fmla="*/ 1318696 h 1595975"/>
                <a:gd name="connsiteX202" fmla="*/ 876521 w 2029171"/>
                <a:gd name="connsiteY202" fmla="*/ 1333767 h 1595975"/>
                <a:gd name="connsiteX203" fmla="*/ 895613 w 2029171"/>
                <a:gd name="connsiteY203" fmla="*/ 1331756 h 1595975"/>
                <a:gd name="connsiteX204" fmla="*/ 910684 w 2029171"/>
                <a:gd name="connsiteY204" fmla="*/ 1298610 h 1595975"/>
                <a:gd name="connsiteX205" fmla="*/ 922750 w 2029171"/>
                <a:gd name="connsiteY205" fmla="*/ 1264447 h 1595975"/>
                <a:gd name="connsiteX206" fmla="*/ 939831 w 2029171"/>
                <a:gd name="connsiteY206" fmla="*/ 1271474 h 1595975"/>
                <a:gd name="connsiteX207" fmla="*/ 947875 w 2029171"/>
                <a:gd name="connsiteY207" fmla="*/ 1285551 h 1595975"/>
                <a:gd name="connsiteX208" fmla="*/ 959941 w 2029171"/>
                <a:gd name="connsiteY208" fmla="*/ 1289573 h 1595975"/>
                <a:gd name="connsiteX209" fmla="*/ 980027 w 2029171"/>
                <a:gd name="connsiteY209" fmla="*/ 1285551 h 1595975"/>
                <a:gd name="connsiteX210" fmla="*/ 986059 w 2029171"/>
                <a:gd name="connsiteY210" fmla="*/ 1305637 h 1595975"/>
                <a:gd name="connsiteX211" fmla="*/ 999119 w 2029171"/>
                <a:gd name="connsiteY211" fmla="*/ 1312664 h 1595975"/>
                <a:gd name="connsiteX212" fmla="*/ 1009174 w 2029171"/>
                <a:gd name="connsiteY212" fmla="*/ 1305637 h 1595975"/>
                <a:gd name="connsiteX213" fmla="*/ 1027249 w 2029171"/>
                <a:gd name="connsiteY213" fmla="*/ 1309659 h 1595975"/>
                <a:gd name="connsiteX214" fmla="*/ 1035293 w 2029171"/>
                <a:gd name="connsiteY214" fmla="*/ 1316686 h 1595975"/>
                <a:gd name="connsiteX215" fmla="*/ 1058407 w 2029171"/>
                <a:gd name="connsiteY215" fmla="*/ 1309659 h 1595975"/>
                <a:gd name="connsiteX216" fmla="*/ 1062429 w 2029171"/>
                <a:gd name="connsiteY216" fmla="*/ 1317703 h 1595975"/>
                <a:gd name="connsiteX217" fmla="*/ 1060418 w 2029171"/>
                <a:gd name="connsiteY217" fmla="*/ 1330762 h 1595975"/>
                <a:gd name="connsiteX218" fmla="*/ 1065434 w 2029171"/>
                <a:gd name="connsiteY218" fmla="*/ 1342828 h 1595975"/>
                <a:gd name="connsiteX219" fmla="*/ 1053368 w 2029171"/>
                <a:gd name="connsiteY219" fmla="*/ 1351865 h 1595975"/>
                <a:gd name="connsiteX220" fmla="*/ 1053368 w 2029171"/>
                <a:gd name="connsiteY220" fmla="*/ 1355887 h 1595975"/>
                <a:gd name="connsiteX221" fmla="*/ 1114644 w 2029171"/>
                <a:gd name="connsiteY221" fmla="*/ 1375974 h 1595975"/>
                <a:gd name="connsiteX222" fmla="*/ 1119660 w 2029171"/>
                <a:gd name="connsiteY222" fmla="*/ 1385011 h 1595975"/>
                <a:gd name="connsiteX223" fmla="*/ 1158839 w 2029171"/>
                <a:gd name="connsiteY223" fmla="*/ 1373963 h 1595975"/>
                <a:gd name="connsiteX224" fmla="*/ 1170904 w 2029171"/>
                <a:gd name="connsiteY224" fmla="*/ 1376968 h 1595975"/>
                <a:gd name="connsiteX225" fmla="*/ 1183964 w 2029171"/>
                <a:gd name="connsiteY225" fmla="*/ 1375974 h 1595975"/>
                <a:gd name="connsiteX226" fmla="*/ 1203056 w 2029171"/>
                <a:gd name="connsiteY226" fmla="*/ 1383000 h 1595975"/>
                <a:gd name="connsiteX227" fmla="*/ 1213111 w 2029171"/>
                <a:gd name="connsiteY227" fmla="*/ 1368924 h 1595975"/>
                <a:gd name="connsiteX228" fmla="*/ 1236225 w 2029171"/>
                <a:gd name="connsiteY228" fmla="*/ 1356858 h 1595975"/>
                <a:gd name="connsiteX229" fmla="*/ 1239230 w 2029171"/>
                <a:gd name="connsiteY229" fmla="*/ 1369918 h 1595975"/>
                <a:gd name="connsiteX230" fmla="*/ 1232203 w 2029171"/>
                <a:gd name="connsiteY230" fmla="*/ 1378955 h 1595975"/>
                <a:gd name="connsiteX231" fmla="*/ 1240247 w 2029171"/>
                <a:gd name="connsiteY231" fmla="*/ 1385982 h 1595975"/>
                <a:gd name="connsiteX232" fmla="*/ 1247274 w 2029171"/>
                <a:gd name="connsiteY232" fmla="*/ 1390998 h 1595975"/>
                <a:gd name="connsiteX233" fmla="*/ 1250279 w 2029171"/>
                <a:gd name="connsiteY233" fmla="*/ 1404057 h 1595975"/>
                <a:gd name="connsiteX234" fmla="*/ 1258322 w 2029171"/>
                <a:gd name="connsiteY234" fmla="*/ 1410090 h 1595975"/>
                <a:gd name="connsiteX235" fmla="*/ 1269371 w 2029171"/>
                <a:gd name="connsiteY235" fmla="*/ 1419128 h 1595975"/>
                <a:gd name="connsiteX236" fmla="*/ 1284441 w 2029171"/>
                <a:gd name="connsiteY236" fmla="*/ 1409073 h 1595975"/>
                <a:gd name="connsiteX237" fmla="*/ 1282430 w 2029171"/>
                <a:gd name="connsiteY237" fmla="*/ 1394003 h 1595975"/>
                <a:gd name="connsiteX238" fmla="*/ 1283448 w 2029171"/>
                <a:gd name="connsiteY238" fmla="*/ 1381937 h 1595975"/>
                <a:gd name="connsiteX239" fmla="*/ 1298518 w 2029171"/>
                <a:gd name="connsiteY239" fmla="*/ 1385959 h 1595975"/>
                <a:gd name="connsiteX240" fmla="*/ 1317611 w 2029171"/>
                <a:gd name="connsiteY240" fmla="*/ 1385959 h 1595975"/>
                <a:gd name="connsiteX241" fmla="*/ 1341719 w 2029171"/>
                <a:gd name="connsiteY241" fmla="*/ 1358823 h 1595975"/>
                <a:gd name="connsiteX242" fmla="*/ 1350756 w 2029171"/>
                <a:gd name="connsiteY242" fmla="*/ 1363839 h 1595975"/>
                <a:gd name="connsiteX243" fmla="*/ 1369849 w 2029171"/>
                <a:gd name="connsiteY243" fmla="*/ 1355795 h 1595975"/>
                <a:gd name="connsiteX244" fmla="*/ 1369849 w 2029171"/>
                <a:gd name="connsiteY244" fmla="*/ 1367861 h 1595975"/>
                <a:gd name="connsiteX245" fmla="*/ 1394974 w 2029171"/>
                <a:gd name="connsiteY245" fmla="*/ 1375904 h 1595975"/>
                <a:gd name="connsiteX246" fmla="*/ 1417071 w 2029171"/>
                <a:gd name="connsiteY246" fmla="*/ 1353807 h 1595975"/>
                <a:gd name="connsiteX247" fmla="*/ 1431125 w 2029171"/>
                <a:gd name="connsiteY247" fmla="*/ 1360834 h 1595975"/>
                <a:gd name="connsiteX248" fmla="*/ 1412032 w 2029171"/>
                <a:gd name="connsiteY248" fmla="*/ 1399019 h 1595975"/>
                <a:gd name="connsiteX249" fmla="*/ 1396962 w 2029171"/>
                <a:gd name="connsiteY249" fmla="*/ 1433181 h 1595975"/>
                <a:gd name="connsiteX250" fmla="*/ 1405999 w 2029171"/>
                <a:gd name="connsiteY250" fmla="*/ 1469355 h 1595975"/>
                <a:gd name="connsiteX251" fmla="*/ 1453222 w 2029171"/>
                <a:gd name="connsiteY251" fmla="*/ 1464339 h 1595975"/>
                <a:gd name="connsiteX252" fmla="*/ 1475319 w 2029171"/>
                <a:gd name="connsiteY252" fmla="*/ 1471366 h 1595975"/>
                <a:gd name="connsiteX253" fmla="*/ 1509482 w 2029171"/>
                <a:gd name="connsiteY253" fmla="*/ 1479410 h 1595975"/>
                <a:gd name="connsiteX254" fmla="*/ 1512487 w 2029171"/>
                <a:gd name="connsiteY254" fmla="*/ 1498502 h 1595975"/>
                <a:gd name="connsiteX255" fmla="*/ 1524552 w 2029171"/>
                <a:gd name="connsiteY255" fmla="*/ 1493486 h 1595975"/>
                <a:gd name="connsiteX256" fmla="*/ 1538606 w 2029171"/>
                <a:gd name="connsiteY256" fmla="*/ 1487454 h 1595975"/>
                <a:gd name="connsiteX257" fmla="*/ 1565742 w 2029171"/>
                <a:gd name="connsiteY257" fmla="*/ 1488448 h 1595975"/>
                <a:gd name="connsiteX258" fmla="*/ 1579819 w 2029171"/>
                <a:gd name="connsiteY258" fmla="*/ 1481421 h 1595975"/>
                <a:gd name="connsiteX259" fmla="*/ 1605938 w 2029171"/>
                <a:gd name="connsiteY259" fmla="*/ 1483432 h 1595975"/>
                <a:gd name="connsiteX260" fmla="*/ 1640100 w 2029171"/>
                <a:gd name="connsiteY260" fmla="*/ 1479410 h 1595975"/>
                <a:gd name="connsiteX261" fmla="*/ 1674263 w 2029171"/>
                <a:gd name="connsiteY261" fmla="*/ 1489465 h 1595975"/>
                <a:gd name="connsiteX262" fmla="*/ 1674263 w 2029171"/>
                <a:gd name="connsiteY262" fmla="*/ 1458330 h 1595975"/>
                <a:gd name="connsiteX263" fmla="*/ 1705398 w 2029171"/>
                <a:gd name="connsiteY263" fmla="*/ 1427195 h 1595975"/>
                <a:gd name="connsiteX264" fmla="*/ 1726502 w 2029171"/>
                <a:gd name="connsiteY264" fmla="*/ 1431217 h 1595975"/>
                <a:gd name="connsiteX265" fmla="*/ 1736556 w 2029171"/>
                <a:gd name="connsiteY265" fmla="*/ 1415152 h 1595975"/>
                <a:gd name="connsiteX266" fmla="*/ 1736556 w 2029171"/>
                <a:gd name="connsiteY266" fmla="*/ 1367930 h 1595975"/>
                <a:gd name="connsiteX267" fmla="*/ 1740578 w 2029171"/>
                <a:gd name="connsiteY267" fmla="*/ 1366936 h 1595975"/>
                <a:gd name="connsiteX268" fmla="*/ 1746611 w 2029171"/>
                <a:gd name="connsiteY268" fmla="*/ 1349854 h 1595975"/>
                <a:gd name="connsiteX269" fmla="*/ 1761682 w 2029171"/>
                <a:gd name="connsiteY269" fmla="*/ 1325746 h 1595975"/>
                <a:gd name="connsiteX270" fmla="*/ 1789812 w 2029171"/>
                <a:gd name="connsiteY270" fmla="*/ 1303649 h 1595975"/>
                <a:gd name="connsiteX271" fmla="*/ 1799866 w 2029171"/>
                <a:gd name="connsiteY271" fmla="*/ 1282546 h 1595975"/>
                <a:gd name="connsiteX272" fmla="*/ 1795844 w 2029171"/>
                <a:gd name="connsiteY272" fmla="*/ 1256427 h 1595975"/>
                <a:gd name="connsiteX273" fmla="*/ 1807910 w 2029171"/>
                <a:gd name="connsiteY273" fmla="*/ 1247389 h 1595975"/>
                <a:gd name="connsiteX274" fmla="*/ 1805899 w 2029171"/>
                <a:gd name="connsiteY274" fmla="*/ 1222264 h 1595975"/>
                <a:gd name="connsiteX275" fmla="*/ 1817965 w 2029171"/>
                <a:gd name="connsiteY275" fmla="*/ 1216231 h 1595975"/>
                <a:gd name="connsiteX276" fmla="*/ 1848106 w 2029171"/>
                <a:gd name="connsiteY276" fmla="*/ 1218242 h 1595975"/>
                <a:gd name="connsiteX277" fmla="*/ 1896322 w 2029171"/>
                <a:gd name="connsiteY277" fmla="*/ 1237334 h 1595975"/>
                <a:gd name="connsiteX278" fmla="*/ 1905360 w 2029171"/>
                <a:gd name="connsiteY278" fmla="*/ 1249400 h 1595975"/>
                <a:gd name="connsiteX279" fmla="*/ 1921447 w 2029171"/>
                <a:gd name="connsiteY279" fmla="*/ 1262459 h 1595975"/>
                <a:gd name="connsiteX280" fmla="*/ 1924452 w 2029171"/>
                <a:gd name="connsiteY280" fmla="*/ 1254416 h 1595975"/>
                <a:gd name="connsiteX281" fmla="*/ 1922441 w 2029171"/>
                <a:gd name="connsiteY281" fmla="*/ 1244361 h 1595975"/>
                <a:gd name="connsiteX282" fmla="*/ 1935501 w 2029171"/>
                <a:gd name="connsiteY282" fmla="*/ 1224275 h 1595975"/>
                <a:gd name="connsiteX283" fmla="*/ 1922441 w 2029171"/>
                <a:gd name="connsiteY283" fmla="*/ 1211215 h 1595975"/>
                <a:gd name="connsiteX284" fmla="*/ 1946549 w 2029171"/>
                <a:gd name="connsiteY284" fmla="*/ 1181074 h 1595975"/>
                <a:gd name="connsiteX285" fmla="*/ 1949554 w 2029171"/>
                <a:gd name="connsiteY285" fmla="*/ 1149939 h 1595975"/>
                <a:gd name="connsiteX286" fmla="*/ 1962614 w 2029171"/>
                <a:gd name="connsiteY286" fmla="*/ 1135863 h 1595975"/>
                <a:gd name="connsiteX287" fmla="*/ 1974679 w 2029171"/>
                <a:gd name="connsiteY287" fmla="*/ 1129830 h 1595975"/>
                <a:gd name="connsiteX288" fmla="*/ 1976691 w 2029171"/>
                <a:gd name="connsiteY288" fmla="*/ 1100683 h 1595975"/>
                <a:gd name="connsiteX289" fmla="*/ 1990744 w 2029171"/>
                <a:gd name="connsiteY289" fmla="*/ 1090628 h 1595975"/>
                <a:gd name="connsiteX290" fmla="*/ 1992755 w 2029171"/>
                <a:gd name="connsiteY290" fmla="*/ 1073547 h 1595975"/>
                <a:gd name="connsiteX291" fmla="*/ 1973662 w 2029171"/>
                <a:gd name="connsiteY291" fmla="*/ 1070542 h 1595975"/>
                <a:gd name="connsiteX292" fmla="*/ 1953576 w 2029171"/>
                <a:gd name="connsiteY292" fmla="*/ 1067537 h 1595975"/>
                <a:gd name="connsiteX293" fmla="*/ 1910376 w 2029171"/>
                <a:gd name="connsiteY293" fmla="*/ 1065526 h 1595975"/>
                <a:gd name="connsiteX294" fmla="*/ 1873208 w 2029171"/>
                <a:gd name="connsiteY294" fmla="*/ 1093656 h 1595975"/>
                <a:gd name="connsiteX295" fmla="*/ 1855132 w 2029171"/>
                <a:gd name="connsiteY295" fmla="*/ 1083601 h 1595975"/>
                <a:gd name="connsiteX296" fmla="*/ 1836040 w 2029171"/>
                <a:gd name="connsiteY296" fmla="*/ 1081590 h 1595975"/>
                <a:gd name="connsiteX297" fmla="*/ 1832018 w 2029171"/>
                <a:gd name="connsiteY297" fmla="*/ 1064509 h 1595975"/>
                <a:gd name="connsiteX298" fmla="*/ 1836040 w 2029171"/>
                <a:gd name="connsiteY298" fmla="*/ 1023319 h 1595975"/>
                <a:gd name="connsiteX299" fmla="*/ 1858137 w 2029171"/>
                <a:gd name="connsiteY299" fmla="*/ 1004227 h 1595975"/>
                <a:gd name="connsiteX300" fmla="*/ 1820969 w 2029171"/>
                <a:gd name="connsiteY300" fmla="*/ 987146 h 1595975"/>
                <a:gd name="connsiteX301" fmla="*/ 1798872 w 2029171"/>
                <a:gd name="connsiteY301" fmla="*/ 973069 h 1595975"/>
                <a:gd name="connsiteX302" fmla="*/ 1784819 w 2029171"/>
                <a:gd name="connsiteY302" fmla="*/ 981113 h 1595975"/>
                <a:gd name="connsiteX303" fmla="*/ 1771759 w 2029171"/>
                <a:gd name="connsiteY303" fmla="*/ 963037 h 1595975"/>
                <a:gd name="connsiteX304" fmla="*/ 1781814 w 2029171"/>
                <a:gd name="connsiteY304" fmla="*/ 943945 h 1595975"/>
                <a:gd name="connsiteX305" fmla="*/ 1762722 w 2029171"/>
                <a:gd name="connsiteY305" fmla="*/ 933890 h 1595975"/>
                <a:gd name="connsiteX306" fmla="*/ 1744646 w 2029171"/>
                <a:gd name="connsiteY306" fmla="*/ 915815 h 1595975"/>
                <a:gd name="connsiteX307" fmla="*/ 1759717 w 2029171"/>
                <a:gd name="connsiteY307" fmla="*/ 910799 h 1595975"/>
                <a:gd name="connsiteX308" fmla="*/ 1762722 w 2029171"/>
                <a:gd name="connsiteY308" fmla="*/ 896746 h 1595975"/>
                <a:gd name="connsiteX309" fmla="*/ 1739607 w 2029171"/>
                <a:gd name="connsiteY309" fmla="*/ 858561 h 1595975"/>
                <a:gd name="connsiteX310" fmla="*/ 1755672 w 2029171"/>
                <a:gd name="connsiteY310" fmla="*/ 830431 h 1595975"/>
                <a:gd name="connsiteX311" fmla="*/ 1750656 w 2029171"/>
                <a:gd name="connsiteY311" fmla="*/ 808334 h 1595975"/>
                <a:gd name="connsiteX312" fmla="*/ 1763716 w 2029171"/>
                <a:gd name="connsiteY312" fmla="*/ 799296 h 1595975"/>
                <a:gd name="connsiteX313" fmla="*/ 1774764 w 2029171"/>
                <a:gd name="connsiteY313" fmla="*/ 793263 h 1595975"/>
                <a:gd name="connsiteX314" fmla="*/ 1798872 w 2029171"/>
                <a:gd name="connsiteY314" fmla="*/ 778193 h 1595975"/>
                <a:gd name="connsiteX315" fmla="*/ 1792840 w 2029171"/>
                <a:gd name="connsiteY315" fmla="*/ 756095 h 1595975"/>
                <a:gd name="connsiteX316" fmla="*/ 1790829 w 2029171"/>
                <a:gd name="connsiteY316" fmla="*/ 740031 h 1595975"/>
                <a:gd name="connsiteX317" fmla="*/ 1769725 w 2029171"/>
                <a:gd name="connsiteY317" fmla="*/ 701846 h 1595975"/>
                <a:gd name="connsiteX318" fmla="*/ 1749639 w 2029171"/>
                <a:gd name="connsiteY318" fmla="*/ 689781 h 1595975"/>
                <a:gd name="connsiteX319" fmla="*/ 1748506 w 2029171"/>
                <a:gd name="connsiteY319" fmla="*/ 691976 h 15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2029171" h="1595975">
                  <a:moveTo>
                    <a:pt x="1748506" y="691976"/>
                  </a:moveTo>
                  <a:cubicBezTo>
                    <a:pt x="1742474" y="692739"/>
                    <a:pt x="1750772" y="682176"/>
                    <a:pt x="1753037" y="678408"/>
                  </a:cubicBezTo>
                  <a:cubicBezTo>
                    <a:pt x="1755302" y="674641"/>
                    <a:pt x="1753037" y="667106"/>
                    <a:pt x="1752274" y="663338"/>
                  </a:cubicBezTo>
                  <a:cubicBezTo>
                    <a:pt x="1751511" y="659570"/>
                    <a:pt x="1756042" y="652035"/>
                    <a:pt x="1759047" y="647505"/>
                  </a:cubicBezTo>
                  <a:cubicBezTo>
                    <a:pt x="1762051" y="642974"/>
                    <a:pt x="1759809" y="639207"/>
                    <a:pt x="1756042" y="633937"/>
                  </a:cubicBezTo>
                  <a:cubicBezTo>
                    <a:pt x="1752274" y="628667"/>
                    <a:pt x="1738706" y="618866"/>
                    <a:pt x="1736441" y="611331"/>
                  </a:cubicBezTo>
                  <a:cubicBezTo>
                    <a:pt x="1734176" y="603796"/>
                    <a:pt x="1768847" y="597763"/>
                    <a:pt x="1775619" y="597763"/>
                  </a:cubicBezTo>
                  <a:cubicBezTo>
                    <a:pt x="1782392" y="597763"/>
                    <a:pt x="1814058" y="589465"/>
                    <a:pt x="1821594" y="587223"/>
                  </a:cubicBezTo>
                  <a:cubicBezTo>
                    <a:pt x="1829129" y="584981"/>
                    <a:pt x="1839669" y="578185"/>
                    <a:pt x="1844962" y="574417"/>
                  </a:cubicBezTo>
                  <a:cubicBezTo>
                    <a:pt x="1850232" y="570650"/>
                    <a:pt x="1863038" y="569147"/>
                    <a:pt x="1872838" y="566119"/>
                  </a:cubicBezTo>
                  <a:cubicBezTo>
                    <a:pt x="1882638" y="563115"/>
                    <a:pt x="1897709" y="554817"/>
                    <a:pt x="1905984" y="546518"/>
                  </a:cubicBezTo>
                  <a:cubicBezTo>
                    <a:pt x="1914282" y="538220"/>
                    <a:pt x="1970034" y="514112"/>
                    <a:pt x="1977569" y="507340"/>
                  </a:cubicBezTo>
                  <a:cubicBezTo>
                    <a:pt x="1985104" y="500567"/>
                    <a:pt x="2023543" y="470426"/>
                    <a:pt x="2028050" y="466659"/>
                  </a:cubicBezTo>
                  <a:cubicBezTo>
                    <a:pt x="2032557" y="462891"/>
                    <a:pt x="2022018" y="453091"/>
                    <a:pt x="2022018" y="453091"/>
                  </a:cubicBezTo>
                  <a:cubicBezTo>
                    <a:pt x="2022018" y="453091"/>
                    <a:pt x="1978308" y="494535"/>
                    <a:pt x="1964001" y="505837"/>
                  </a:cubicBezTo>
                  <a:cubicBezTo>
                    <a:pt x="1949693" y="517140"/>
                    <a:pt x="1886383" y="545779"/>
                    <a:pt x="1880373" y="547281"/>
                  </a:cubicBezTo>
                  <a:cubicBezTo>
                    <a:pt x="1874364" y="548784"/>
                    <a:pt x="1826864" y="566882"/>
                    <a:pt x="1816324" y="570650"/>
                  </a:cubicBezTo>
                  <a:cubicBezTo>
                    <a:pt x="1805784" y="574417"/>
                    <a:pt x="1753037" y="585720"/>
                    <a:pt x="1729668" y="588725"/>
                  </a:cubicBezTo>
                  <a:cubicBezTo>
                    <a:pt x="1706300" y="591730"/>
                    <a:pt x="1579726" y="602293"/>
                    <a:pt x="1571428" y="602293"/>
                  </a:cubicBezTo>
                  <a:cubicBezTo>
                    <a:pt x="1563130" y="602293"/>
                    <a:pt x="1560888" y="598526"/>
                    <a:pt x="1555595" y="593255"/>
                  </a:cubicBezTo>
                  <a:cubicBezTo>
                    <a:pt x="1550325" y="587985"/>
                    <a:pt x="1539022" y="595521"/>
                    <a:pt x="1532989" y="598526"/>
                  </a:cubicBezTo>
                  <a:cubicBezTo>
                    <a:pt x="1526956" y="601530"/>
                    <a:pt x="1500583" y="598526"/>
                    <a:pt x="1493811" y="597763"/>
                  </a:cubicBezTo>
                  <a:cubicBezTo>
                    <a:pt x="1487038" y="597000"/>
                    <a:pt x="1461404" y="585697"/>
                    <a:pt x="1456134" y="581190"/>
                  </a:cubicBezTo>
                  <a:cubicBezTo>
                    <a:pt x="1450864" y="576659"/>
                    <a:pt x="1441064" y="575920"/>
                    <a:pt x="1434291" y="575157"/>
                  </a:cubicBezTo>
                  <a:cubicBezTo>
                    <a:pt x="1427519" y="574394"/>
                    <a:pt x="1408681" y="570627"/>
                    <a:pt x="1392847" y="564617"/>
                  </a:cubicBezTo>
                  <a:cubicBezTo>
                    <a:pt x="1377014" y="558584"/>
                    <a:pt x="1362707" y="537481"/>
                    <a:pt x="1360441" y="531471"/>
                  </a:cubicBezTo>
                  <a:cubicBezTo>
                    <a:pt x="1358176" y="525438"/>
                    <a:pt x="1337073" y="525438"/>
                    <a:pt x="1322765" y="523173"/>
                  </a:cubicBezTo>
                  <a:cubicBezTo>
                    <a:pt x="1308457" y="520908"/>
                    <a:pt x="1292624" y="499805"/>
                    <a:pt x="1288094" y="486999"/>
                  </a:cubicBezTo>
                  <a:cubicBezTo>
                    <a:pt x="1283563" y="474194"/>
                    <a:pt x="1280558" y="444793"/>
                    <a:pt x="1280558" y="436518"/>
                  </a:cubicBezTo>
                  <a:cubicBezTo>
                    <a:pt x="1280558" y="428243"/>
                    <a:pt x="1278293" y="350625"/>
                    <a:pt x="1278293" y="345355"/>
                  </a:cubicBezTo>
                  <a:cubicBezTo>
                    <a:pt x="1278293" y="340085"/>
                    <a:pt x="1260958" y="298641"/>
                    <a:pt x="1257190" y="292608"/>
                  </a:cubicBezTo>
                  <a:cubicBezTo>
                    <a:pt x="1253422" y="286576"/>
                    <a:pt x="1252659" y="259462"/>
                    <a:pt x="1252659" y="251927"/>
                  </a:cubicBezTo>
                  <a:cubicBezTo>
                    <a:pt x="1252659" y="244392"/>
                    <a:pt x="1235324" y="260225"/>
                    <a:pt x="1227789" y="263230"/>
                  </a:cubicBezTo>
                  <a:cubicBezTo>
                    <a:pt x="1220253" y="266235"/>
                    <a:pt x="1217988" y="241387"/>
                    <a:pt x="1217988" y="238359"/>
                  </a:cubicBezTo>
                  <a:cubicBezTo>
                    <a:pt x="1217988" y="235331"/>
                    <a:pt x="1218751" y="226294"/>
                    <a:pt x="1220253" y="223289"/>
                  </a:cubicBezTo>
                  <a:cubicBezTo>
                    <a:pt x="1221756" y="220284"/>
                    <a:pt x="1219490" y="214251"/>
                    <a:pt x="1218751" y="211223"/>
                  </a:cubicBezTo>
                  <a:cubicBezTo>
                    <a:pt x="1217988" y="208218"/>
                    <a:pt x="1217248" y="192385"/>
                    <a:pt x="1217988" y="188617"/>
                  </a:cubicBezTo>
                  <a:cubicBezTo>
                    <a:pt x="1218751" y="184850"/>
                    <a:pt x="1213458" y="181845"/>
                    <a:pt x="1210453" y="181082"/>
                  </a:cubicBezTo>
                  <a:cubicBezTo>
                    <a:pt x="1207448" y="180319"/>
                    <a:pt x="1201415" y="172784"/>
                    <a:pt x="1196885" y="166774"/>
                  </a:cubicBezTo>
                  <a:cubicBezTo>
                    <a:pt x="1192354" y="160765"/>
                    <a:pt x="1181814" y="159239"/>
                    <a:pt x="1175782" y="158476"/>
                  </a:cubicBezTo>
                  <a:cubicBezTo>
                    <a:pt x="1169748" y="157714"/>
                    <a:pt x="1167483" y="138875"/>
                    <a:pt x="1166744" y="133605"/>
                  </a:cubicBezTo>
                  <a:cubicBezTo>
                    <a:pt x="1165981" y="128335"/>
                    <a:pt x="1169748" y="111762"/>
                    <a:pt x="1172014" y="107995"/>
                  </a:cubicBezTo>
                  <a:cubicBezTo>
                    <a:pt x="1174279" y="104227"/>
                    <a:pt x="1179549" y="94427"/>
                    <a:pt x="1181814" y="86891"/>
                  </a:cubicBezTo>
                  <a:cubicBezTo>
                    <a:pt x="1184079" y="79356"/>
                    <a:pt x="1199150" y="87654"/>
                    <a:pt x="1203657" y="91422"/>
                  </a:cubicBezTo>
                  <a:cubicBezTo>
                    <a:pt x="1208164" y="95189"/>
                    <a:pt x="1214197" y="98194"/>
                    <a:pt x="1221732" y="101962"/>
                  </a:cubicBezTo>
                  <a:cubicBezTo>
                    <a:pt x="1229268" y="105730"/>
                    <a:pt x="1242836" y="113265"/>
                    <a:pt x="1248869" y="118535"/>
                  </a:cubicBezTo>
                  <a:cubicBezTo>
                    <a:pt x="1254902" y="123805"/>
                    <a:pt x="1257167" y="127573"/>
                    <a:pt x="1262437" y="129838"/>
                  </a:cubicBezTo>
                  <a:cubicBezTo>
                    <a:pt x="1267707" y="132103"/>
                    <a:pt x="1292578" y="150178"/>
                    <a:pt x="1296345" y="153946"/>
                  </a:cubicBezTo>
                  <a:cubicBezTo>
                    <a:pt x="1300113" y="157714"/>
                    <a:pt x="1309151" y="162244"/>
                    <a:pt x="1322719" y="166751"/>
                  </a:cubicBezTo>
                  <a:cubicBezTo>
                    <a:pt x="1336287" y="171259"/>
                    <a:pt x="1343822" y="185589"/>
                    <a:pt x="1346087" y="192362"/>
                  </a:cubicBezTo>
                  <a:cubicBezTo>
                    <a:pt x="1348352" y="199134"/>
                    <a:pt x="1355125" y="199134"/>
                    <a:pt x="1358893" y="199897"/>
                  </a:cubicBezTo>
                  <a:cubicBezTo>
                    <a:pt x="1362660" y="200660"/>
                    <a:pt x="1370196" y="205167"/>
                    <a:pt x="1372461" y="210437"/>
                  </a:cubicBezTo>
                  <a:cubicBezTo>
                    <a:pt x="1374726" y="215707"/>
                    <a:pt x="1379233" y="214205"/>
                    <a:pt x="1383764" y="211940"/>
                  </a:cubicBezTo>
                  <a:cubicBezTo>
                    <a:pt x="1388294" y="209674"/>
                    <a:pt x="1395066" y="218712"/>
                    <a:pt x="1396569" y="224005"/>
                  </a:cubicBezTo>
                  <a:cubicBezTo>
                    <a:pt x="1398071" y="229298"/>
                    <a:pt x="1407109" y="242081"/>
                    <a:pt x="1412402" y="248113"/>
                  </a:cubicBezTo>
                  <a:cubicBezTo>
                    <a:pt x="1417672" y="254146"/>
                    <a:pt x="1428975" y="283524"/>
                    <a:pt x="1428975" y="288055"/>
                  </a:cubicBezTo>
                  <a:cubicBezTo>
                    <a:pt x="1428975" y="292585"/>
                    <a:pt x="1440278" y="301623"/>
                    <a:pt x="1446311" y="304628"/>
                  </a:cubicBezTo>
                  <a:cubicBezTo>
                    <a:pt x="1452343" y="307633"/>
                    <a:pt x="1451581" y="312163"/>
                    <a:pt x="1455348" y="318196"/>
                  </a:cubicBezTo>
                  <a:cubicBezTo>
                    <a:pt x="1459116" y="324229"/>
                    <a:pt x="1488818" y="291383"/>
                    <a:pt x="1489580" y="281606"/>
                  </a:cubicBezTo>
                  <a:cubicBezTo>
                    <a:pt x="1490343" y="271806"/>
                    <a:pt x="1477330" y="255487"/>
                    <a:pt x="1475065" y="248714"/>
                  </a:cubicBezTo>
                  <a:cubicBezTo>
                    <a:pt x="1472800" y="241942"/>
                    <a:pt x="1461497" y="231379"/>
                    <a:pt x="1455464" y="227611"/>
                  </a:cubicBezTo>
                  <a:cubicBezTo>
                    <a:pt x="1449084" y="223635"/>
                    <a:pt x="1426756" y="189889"/>
                    <a:pt x="1417788" y="183902"/>
                  </a:cubicBezTo>
                  <a:cubicBezTo>
                    <a:pt x="1411015" y="179372"/>
                    <a:pt x="1331340" y="112063"/>
                    <a:pt x="1319275" y="106030"/>
                  </a:cubicBezTo>
                  <a:cubicBezTo>
                    <a:pt x="1307209" y="99997"/>
                    <a:pt x="1244084" y="68469"/>
                    <a:pt x="1240316" y="66227"/>
                  </a:cubicBezTo>
                  <a:cubicBezTo>
                    <a:pt x="1236549" y="63962"/>
                    <a:pt x="1215307" y="42743"/>
                    <a:pt x="1207772" y="38976"/>
                  </a:cubicBezTo>
                  <a:cubicBezTo>
                    <a:pt x="1200236" y="35208"/>
                    <a:pt x="1173863" y="11839"/>
                    <a:pt x="1161057" y="2062"/>
                  </a:cubicBezTo>
                  <a:cubicBezTo>
                    <a:pt x="1148252" y="-7738"/>
                    <a:pt x="1077083" y="20577"/>
                    <a:pt x="1071074" y="20577"/>
                  </a:cubicBezTo>
                  <a:cubicBezTo>
                    <a:pt x="1065064" y="20577"/>
                    <a:pt x="972376" y="21339"/>
                    <a:pt x="964078" y="21339"/>
                  </a:cubicBezTo>
                  <a:cubicBezTo>
                    <a:pt x="955780" y="21339"/>
                    <a:pt x="935439" y="17572"/>
                    <a:pt x="927164" y="16069"/>
                  </a:cubicBezTo>
                  <a:cubicBezTo>
                    <a:pt x="918866" y="14567"/>
                    <a:pt x="862352" y="15307"/>
                    <a:pt x="852575" y="19074"/>
                  </a:cubicBezTo>
                  <a:cubicBezTo>
                    <a:pt x="842774" y="22842"/>
                    <a:pt x="789288" y="29614"/>
                    <a:pt x="777222" y="35647"/>
                  </a:cubicBezTo>
                  <a:cubicBezTo>
                    <a:pt x="765157" y="41680"/>
                    <a:pt x="703372" y="52220"/>
                    <a:pt x="692832" y="55988"/>
                  </a:cubicBezTo>
                  <a:cubicBezTo>
                    <a:pt x="682292" y="59755"/>
                    <a:pt x="633313" y="74826"/>
                    <a:pt x="633313" y="74826"/>
                  </a:cubicBezTo>
                  <a:cubicBezTo>
                    <a:pt x="615238" y="77831"/>
                    <a:pt x="528582" y="100436"/>
                    <a:pt x="511247" y="100436"/>
                  </a:cubicBezTo>
                  <a:cubicBezTo>
                    <a:pt x="493911" y="100436"/>
                    <a:pt x="454732" y="101939"/>
                    <a:pt x="443429" y="104967"/>
                  </a:cubicBezTo>
                  <a:cubicBezTo>
                    <a:pt x="432126" y="107972"/>
                    <a:pt x="394450" y="122303"/>
                    <a:pt x="386152" y="123805"/>
                  </a:cubicBezTo>
                  <a:cubicBezTo>
                    <a:pt x="377854" y="125307"/>
                    <a:pt x="329638" y="147913"/>
                    <a:pt x="320600" y="154709"/>
                  </a:cubicBezTo>
                  <a:cubicBezTo>
                    <a:pt x="311562" y="161481"/>
                    <a:pt x="299497" y="164509"/>
                    <a:pt x="294989" y="165249"/>
                  </a:cubicBezTo>
                  <a:cubicBezTo>
                    <a:pt x="290482" y="165988"/>
                    <a:pt x="257313" y="179557"/>
                    <a:pt x="249015" y="184850"/>
                  </a:cubicBezTo>
                  <a:cubicBezTo>
                    <a:pt x="240717" y="190143"/>
                    <a:pt x="222642" y="206693"/>
                    <a:pt x="215869" y="214228"/>
                  </a:cubicBezTo>
                  <a:cubicBezTo>
                    <a:pt x="209097" y="221763"/>
                    <a:pt x="184226" y="244369"/>
                    <a:pt x="174426" y="251141"/>
                  </a:cubicBezTo>
                  <a:cubicBezTo>
                    <a:pt x="164625" y="257914"/>
                    <a:pt x="120916" y="284287"/>
                    <a:pt x="103603" y="289580"/>
                  </a:cubicBezTo>
                  <a:cubicBezTo>
                    <a:pt x="86291" y="294874"/>
                    <a:pt x="47089" y="308419"/>
                    <a:pt x="32781" y="308419"/>
                  </a:cubicBezTo>
                  <a:cubicBezTo>
                    <a:pt x="28043" y="308419"/>
                    <a:pt x="16856" y="308835"/>
                    <a:pt x="3426" y="309574"/>
                  </a:cubicBezTo>
                  <a:lnTo>
                    <a:pt x="3380" y="308927"/>
                  </a:lnTo>
                  <a:cubicBezTo>
                    <a:pt x="3380" y="308927"/>
                    <a:pt x="375" y="322980"/>
                    <a:pt x="4397" y="328019"/>
                  </a:cubicBezTo>
                  <a:cubicBezTo>
                    <a:pt x="8419" y="333035"/>
                    <a:pt x="17457" y="333035"/>
                    <a:pt x="17457" y="340085"/>
                  </a:cubicBezTo>
                  <a:cubicBezTo>
                    <a:pt x="17457" y="347135"/>
                    <a:pt x="17457" y="359177"/>
                    <a:pt x="21478" y="366204"/>
                  </a:cubicBezTo>
                  <a:cubicBezTo>
                    <a:pt x="25500" y="373231"/>
                    <a:pt x="34538" y="388301"/>
                    <a:pt x="42582" y="393340"/>
                  </a:cubicBezTo>
                  <a:cubicBezTo>
                    <a:pt x="50626" y="398379"/>
                    <a:pt x="71729" y="418465"/>
                    <a:pt x="74734" y="424475"/>
                  </a:cubicBezTo>
                  <a:cubicBezTo>
                    <a:pt x="77739" y="430485"/>
                    <a:pt x="85782" y="454616"/>
                    <a:pt x="83771" y="460649"/>
                  </a:cubicBezTo>
                  <a:cubicBezTo>
                    <a:pt x="81760" y="466682"/>
                    <a:pt x="75728" y="479741"/>
                    <a:pt x="77739" y="483763"/>
                  </a:cubicBezTo>
                  <a:cubicBezTo>
                    <a:pt x="79750" y="487785"/>
                    <a:pt x="88787" y="518920"/>
                    <a:pt x="89804" y="523959"/>
                  </a:cubicBezTo>
                  <a:cubicBezTo>
                    <a:pt x="90821" y="528998"/>
                    <a:pt x="91815" y="538012"/>
                    <a:pt x="86799" y="540023"/>
                  </a:cubicBezTo>
                  <a:cubicBezTo>
                    <a:pt x="81784" y="542034"/>
                    <a:pt x="63685" y="550078"/>
                    <a:pt x="65696" y="555094"/>
                  </a:cubicBezTo>
                  <a:cubicBezTo>
                    <a:pt x="67707" y="560110"/>
                    <a:pt x="71729" y="573169"/>
                    <a:pt x="71729" y="576197"/>
                  </a:cubicBezTo>
                  <a:cubicBezTo>
                    <a:pt x="71729" y="579225"/>
                    <a:pt x="70712" y="595290"/>
                    <a:pt x="75751" y="598294"/>
                  </a:cubicBezTo>
                  <a:cubicBezTo>
                    <a:pt x="80790" y="601299"/>
                    <a:pt x="94843" y="619398"/>
                    <a:pt x="95837" y="623420"/>
                  </a:cubicBezTo>
                  <a:cubicBezTo>
                    <a:pt x="96831" y="627441"/>
                    <a:pt x="96854" y="656565"/>
                    <a:pt x="94843" y="663615"/>
                  </a:cubicBezTo>
                  <a:cubicBezTo>
                    <a:pt x="92832" y="670642"/>
                    <a:pt x="92832" y="679703"/>
                    <a:pt x="86799" y="680697"/>
                  </a:cubicBezTo>
                  <a:cubicBezTo>
                    <a:pt x="80767" y="681691"/>
                    <a:pt x="31533" y="697778"/>
                    <a:pt x="24506" y="697778"/>
                  </a:cubicBezTo>
                  <a:cubicBezTo>
                    <a:pt x="17480" y="697778"/>
                    <a:pt x="10453" y="699789"/>
                    <a:pt x="7425" y="702794"/>
                  </a:cubicBezTo>
                  <a:cubicBezTo>
                    <a:pt x="4397" y="705799"/>
                    <a:pt x="398" y="709821"/>
                    <a:pt x="398" y="713843"/>
                  </a:cubicBezTo>
                  <a:cubicBezTo>
                    <a:pt x="398" y="717864"/>
                    <a:pt x="-1613" y="762059"/>
                    <a:pt x="3403" y="766081"/>
                  </a:cubicBezTo>
                  <a:cubicBezTo>
                    <a:pt x="8419" y="770103"/>
                    <a:pt x="24506" y="793217"/>
                    <a:pt x="24506" y="798233"/>
                  </a:cubicBezTo>
                  <a:cubicBezTo>
                    <a:pt x="24506" y="803249"/>
                    <a:pt x="28528" y="820330"/>
                    <a:pt x="31533" y="826363"/>
                  </a:cubicBezTo>
                  <a:cubicBezTo>
                    <a:pt x="34538" y="832396"/>
                    <a:pt x="43599" y="849477"/>
                    <a:pt x="43599" y="855510"/>
                  </a:cubicBezTo>
                  <a:cubicBezTo>
                    <a:pt x="43599" y="861543"/>
                    <a:pt x="42582" y="887662"/>
                    <a:pt x="44593" y="894689"/>
                  </a:cubicBezTo>
                  <a:cubicBezTo>
                    <a:pt x="46604" y="901715"/>
                    <a:pt x="40571" y="931856"/>
                    <a:pt x="40571" y="934884"/>
                  </a:cubicBezTo>
                  <a:cubicBezTo>
                    <a:pt x="40571" y="937912"/>
                    <a:pt x="35555" y="946950"/>
                    <a:pt x="30516" y="950972"/>
                  </a:cubicBezTo>
                  <a:cubicBezTo>
                    <a:pt x="25500" y="954994"/>
                    <a:pt x="9413" y="960009"/>
                    <a:pt x="14452" y="965025"/>
                  </a:cubicBezTo>
                  <a:cubicBezTo>
                    <a:pt x="19468" y="970041"/>
                    <a:pt x="27511" y="979079"/>
                    <a:pt x="25500" y="983101"/>
                  </a:cubicBezTo>
                  <a:cubicBezTo>
                    <a:pt x="23489" y="987122"/>
                    <a:pt x="21478" y="1017263"/>
                    <a:pt x="27511" y="1017263"/>
                  </a:cubicBezTo>
                  <a:cubicBezTo>
                    <a:pt x="33544" y="1017263"/>
                    <a:pt x="37566" y="1019274"/>
                    <a:pt x="37566" y="1014259"/>
                  </a:cubicBezTo>
                  <a:cubicBezTo>
                    <a:pt x="37566" y="1009243"/>
                    <a:pt x="35555" y="1007232"/>
                    <a:pt x="38560" y="1000182"/>
                  </a:cubicBezTo>
                  <a:cubicBezTo>
                    <a:pt x="41565" y="993155"/>
                    <a:pt x="40571" y="987122"/>
                    <a:pt x="49609" y="982107"/>
                  </a:cubicBezTo>
                  <a:cubicBezTo>
                    <a:pt x="58646" y="977091"/>
                    <a:pt x="57652" y="979102"/>
                    <a:pt x="57652" y="984118"/>
                  </a:cubicBezTo>
                  <a:cubicBezTo>
                    <a:pt x="57652" y="989133"/>
                    <a:pt x="68701" y="983124"/>
                    <a:pt x="68701" y="987122"/>
                  </a:cubicBezTo>
                  <a:cubicBezTo>
                    <a:pt x="68701" y="991121"/>
                    <a:pt x="68701" y="1003187"/>
                    <a:pt x="74734" y="1003187"/>
                  </a:cubicBezTo>
                  <a:cubicBezTo>
                    <a:pt x="80767" y="1003187"/>
                    <a:pt x="87793" y="1002193"/>
                    <a:pt x="89804" y="1008203"/>
                  </a:cubicBezTo>
                  <a:cubicBezTo>
                    <a:pt x="91815" y="1014212"/>
                    <a:pt x="96831" y="1033328"/>
                    <a:pt x="91815" y="1035339"/>
                  </a:cubicBezTo>
                  <a:cubicBezTo>
                    <a:pt x="86799" y="1037350"/>
                    <a:pt x="81760" y="1037350"/>
                    <a:pt x="84788" y="1042366"/>
                  </a:cubicBezTo>
                  <a:cubicBezTo>
                    <a:pt x="87793" y="1047381"/>
                    <a:pt x="101870" y="1072507"/>
                    <a:pt x="107903" y="1072507"/>
                  </a:cubicBezTo>
                  <a:cubicBezTo>
                    <a:pt x="113935" y="1072507"/>
                    <a:pt x="108897" y="1067491"/>
                    <a:pt x="113935" y="1072507"/>
                  </a:cubicBezTo>
                  <a:cubicBezTo>
                    <a:pt x="118951" y="1077522"/>
                    <a:pt x="122973" y="1082561"/>
                    <a:pt x="129006" y="1085566"/>
                  </a:cubicBezTo>
                  <a:cubicBezTo>
                    <a:pt x="135039" y="1088571"/>
                    <a:pt x="155125" y="1096615"/>
                    <a:pt x="155125" y="1102648"/>
                  </a:cubicBezTo>
                  <a:cubicBezTo>
                    <a:pt x="155125" y="1108680"/>
                    <a:pt x="156119" y="1127773"/>
                    <a:pt x="150109" y="1128767"/>
                  </a:cubicBezTo>
                  <a:cubicBezTo>
                    <a:pt x="144100" y="1129761"/>
                    <a:pt x="126001" y="1130778"/>
                    <a:pt x="117957" y="1128767"/>
                  </a:cubicBezTo>
                  <a:cubicBezTo>
                    <a:pt x="109914" y="1126756"/>
                    <a:pt x="98865" y="1119729"/>
                    <a:pt x="97871" y="1123751"/>
                  </a:cubicBezTo>
                  <a:cubicBezTo>
                    <a:pt x="96854" y="1127773"/>
                    <a:pt x="94866" y="1135817"/>
                    <a:pt x="89827" y="1137827"/>
                  </a:cubicBezTo>
                  <a:cubicBezTo>
                    <a:pt x="84788" y="1139838"/>
                    <a:pt x="71752" y="1147882"/>
                    <a:pt x="74757" y="1150887"/>
                  </a:cubicBezTo>
                  <a:cubicBezTo>
                    <a:pt x="77762" y="1153892"/>
                    <a:pt x="85805" y="1172984"/>
                    <a:pt x="84812" y="1180034"/>
                  </a:cubicBezTo>
                  <a:cubicBezTo>
                    <a:pt x="83818" y="1187061"/>
                    <a:pt x="75774" y="1192100"/>
                    <a:pt x="83818" y="1195105"/>
                  </a:cubicBezTo>
                  <a:cubicBezTo>
                    <a:pt x="91861" y="1198109"/>
                    <a:pt x="99882" y="1207170"/>
                    <a:pt x="99882" y="1214197"/>
                  </a:cubicBezTo>
                  <a:cubicBezTo>
                    <a:pt x="99882" y="1221224"/>
                    <a:pt x="98865" y="1234283"/>
                    <a:pt x="103904" y="1232272"/>
                  </a:cubicBezTo>
                  <a:cubicBezTo>
                    <a:pt x="108920" y="1230261"/>
                    <a:pt x="127018" y="1222218"/>
                    <a:pt x="126001" y="1228250"/>
                  </a:cubicBezTo>
                  <a:cubicBezTo>
                    <a:pt x="124984" y="1234283"/>
                    <a:pt x="126001" y="1245332"/>
                    <a:pt x="120985" y="1247343"/>
                  </a:cubicBezTo>
                  <a:cubicBezTo>
                    <a:pt x="115970" y="1249354"/>
                    <a:pt x="111948" y="1251365"/>
                    <a:pt x="107926" y="1257397"/>
                  </a:cubicBezTo>
                  <a:cubicBezTo>
                    <a:pt x="103904" y="1263430"/>
                    <a:pt x="99882" y="1270457"/>
                    <a:pt x="92855" y="1273485"/>
                  </a:cubicBezTo>
                  <a:cubicBezTo>
                    <a:pt x="85829" y="1276490"/>
                    <a:pt x="67730" y="1282523"/>
                    <a:pt x="70758" y="1286545"/>
                  </a:cubicBezTo>
                  <a:cubicBezTo>
                    <a:pt x="73763" y="1290566"/>
                    <a:pt x="82824" y="1311670"/>
                    <a:pt x="81807" y="1316686"/>
                  </a:cubicBezTo>
                  <a:cubicBezTo>
                    <a:pt x="80813" y="1321701"/>
                    <a:pt x="82824" y="1349831"/>
                    <a:pt x="83818" y="1353853"/>
                  </a:cubicBezTo>
                  <a:cubicBezTo>
                    <a:pt x="84812" y="1357875"/>
                    <a:pt x="86822" y="1392038"/>
                    <a:pt x="86822" y="1392038"/>
                  </a:cubicBezTo>
                  <a:cubicBezTo>
                    <a:pt x="86822" y="1392038"/>
                    <a:pt x="97871" y="1406115"/>
                    <a:pt x="95860" y="1412124"/>
                  </a:cubicBezTo>
                  <a:cubicBezTo>
                    <a:pt x="93849" y="1418134"/>
                    <a:pt x="83818" y="1425184"/>
                    <a:pt x="85805" y="1429206"/>
                  </a:cubicBezTo>
                  <a:cubicBezTo>
                    <a:pt x="87816" y="1433228"/>
                    <a:pt x="89827" y="1439260"/>
                    <a:pt x="90821" y="1442265"/>
                  </a:cubicBezTo>
                  <a:cubicBezTo>
                    <a:pt x="91838" y="1445270"/>
                    <a:pt x="104898" y="1473423"/>
                    <a:pt x="109914" y="1477422"/>
                  </a:cubicBezTo>
                  <a:cubicBezTo>
                    <a:pt x="114929" y="1481444"/>
                    <a:pt x="117957" y="1484449"/>
                    <a:pt x="118951" y="1487477"/>
                  </a:cubicBezTo>
                  <a:cubicBezTo>
                    <a:pt x="119945" y="1490482"/>
                    <a:pt x="123967" y="1534699"/>
                    <a:pt x="127989" y="1530677"/>
                  </a:cubicBezTo>
                  <a:cubicBezTo>
                    <a:pt x="132011" y="1526655"/>
                    <a:pt x="150086" y="1514613"/>
                    <a:pt x="154108" y="1514613"/>
                  </a:cubicBezTo>
                  <a:cubicBezTo>
                    <a:pt x="158130" y="1514613"/>
                    <a:pt x="165157" y="1517641"/>
                    <a:pt x="165157" y="1522657"/>
                  </a:cubicBezTo>
                  <a:cubicBezTo>
                    <a:pt x="165157" y="1527672"/>
                    <a:pt x="157113" y="1540732"/>
                    <a:pt x="158130" y="1544754"/>
                  </a:cubicBezTo>
                  <a:cubicBezTo>
                    <a:pt x="159124" y="1548776"/>
                    <a:pt x="158130" y="1551781"/>
                    <a:pt x="163146" y="1552798"/>
                  </a:cubicBezTo>
                  <a:cubicBezTo>
                    <a:pt x="168162" y="1553815"/>
                    <a:pt x="175211" y="1554809"/>
                    <a:pt x="177222" y="1557814"/>
                  </a:cubicBezTo>
                  <a:cubicBezTo>
                    <a:pt x="179233" y="1560818"/>
                    <a:pt x="194304" y="1560841"/>
                    <a:pt x="200337" y="1555803"/>
                  </a:cubicBezTo>
                  <a:cubicBezTo>
                    <a:pt x="206369" y="1550764"/>
                    <a:pt x="226456" y="1525661"/>
                    <a:pt x="234500" y="1529683"/>
                  </a:cubicBezTo>
                  <a:cubicBezTo>
                    <a:pt x="242543" y="1533705"/>
                    <a:pt x="267645" y="1547759"/>
                    <a:pt x="275689" y="1545748"/>
                  </a:cubicBezTo>
                  <a:cubicBezTo>
                    <a:pt x="283733" y="1543737"/>
                    <a:pt x="296792" y="1537704"/>
                    <a:pt x="301808" y="1539715"/>
                  </a:cubicBezTo>
                  <a:cubicBezTo>
                    <a:pt x="306824" y="1541726"/>
                    <a:pt x="328944" y="1548753"/>
                    <a:pt x="337982" y="1547759"/>
                  </a:cubicBezTo>
                  <a:cubicBezTo>
                    <a:pt x="347020" y="1546765"/>
                    <a:pt x="356057" y="1538721"/>
                    <a:pt x="361096" y="1543737"/>
                  </a:cubicBezTo>
                  <a:cubicBezTo>
                    <a:pt x="366112" y="1548753"/>
                    <a:pt x="365118" y="1549770"/>
                    <a:pt x="371151" y="1550764"/>
                  </a:cubicBezTo>
                  <a:cubicBezTo>
                    <a:pt x="377184" y="1551758"/>
                    <a:pt x="385227" y="1554786"/>
                    <a:pt x="385227" y="1559801"/>
                  </a:cubicBezTo>
                  <a:cubicBezTo>
                    <a:pt x="385227" y="1564817"/>
                    <a:pt x="383217" y="1570850"/>
                    <a:pt x="388232" y="1572861"/>
                  </a:cubicBezTo>
                  <a:cubicBezTo>
                    <a:pt x="393248" y="1574872"/>
                    <a:pt x="399281" y="1574872"/>
                    <a:pt x="399281" y="1579888"/>
                  </a:cubicBezTo>
                  <a:cubicBezTo>
                    <a:pt x="399281" y="1584903"/>
                    <a:pt x="402286" y="1591953"/>
                    <a:pt x="408319" y="1591953"/>
                  </a:cubicBezTo>
                  <a:cubicBezTo>
                    <a:pt x="414352" y="1591953"/>
                    <a:pt x="436449" y="1595975"/>
                    <a:pt x="436449" y="1595975"/>
                  </a:cubicBezTo>
                  <a:cubicBezTo>
                    <a:pt x="436449" y="1595975"/>
                    <a:pt x="439454" y="1579911"/>
                    <a:pt x="442482" y="1576883"/>
                  </a:cubicBezTo>
                  <a:cubicBezTo>
                    <a:pt x="445510" y="1573855"/>
                    <a:pt x="443499" y="1568839"/>
                    <a:pt x="445486" y="1563823"/>
                  </a:cubicBezTo>
                  <a:cubicBezTo>
                    <a:pt x="447497" y="1558807"/>
                    <a:pt x="455518" y="1548753"/>
                    <a:pt x="455518" y="1545748"/>
                  </a:cubicBezTo>
                  <a:cubicBezTo>
                    <a:pt x="455518" y="1542743"/>
                    <a:pt x="453507" y="1529683"/>
                    <a:pt x="453507" y="1526655"/>
                  </a:cubicBezTo>
                  <a:cubicBezTo>
                    <a:pt x="453507" y="1523627"/>
                    <a:pt x="462545" y="1472406"/>
                    <a:pt x="470588" y="1468384"/>
                  </a:cubicBezTo>
                  <a:cubicBezTo>
                    <a:pt x="478632" y="1464363"/>
                    <a:pt x="485659" y="1463369"/>
                    <a:pt x="489681" y="1463369"/>
                  </a:cubicBezTo>
                  <a:cubicBezTo>
                    <a:pt x="493703" y="1463369"/>
                    <a:pt x="506762" y="1459347"/>
                    <a:pt x="513789" y="1455325"/>
                  </a:cubicBezTo>
                  <a:cubicBezTo>
                    <a:pt x="520816" y="1451303"/>
                    <a:pt x="525855" y="1446287"/>
                    <a:pt x="525855" y="1446287"/>
                  </a:cubicBezTo>
                  <a:cubicBezTo>
                    <a:pt x="525855" y="1446287"/>
                    <a:pt x="538914" y="1471412"/>
                    <a:pt x="541942" y="1480450"/>
                  </a:cubicBezTo>
                  <a:cubicBezTo>
                    <a:pt x="544970" y="1489488"/>
                    <a:pt x="552991" y="1496514"/>
                    <a:pt x="557013" y="1496514"/>
                  </a:cubicBezTo>
                  <a:cubicBezTo>
                    <a:pt x="561035" y="1496514"/>
                    <a:pt x="570072" y="1494504"/>
                    <a:pt x="576105" y="1490482"/>
                  </a:cubicBezTo>
                  <a:cubicBezTo>
                    <a:pt x="582138" y="1486460"/>
                    <a:pt x="589165" y="1475411"/>
                    <a:pt x="593187" y="1477422"/>
                  </a:cubicBezTo>
                  <a:cubicBezTo>
                    <a:pt x="597208" y="1479433"/>
                    <a:pt x="612279" y="1486460"/>
                    <a:pt x="616301" y="1492493"/>
                  </a:cubicBezTo>
                  <a:cubicBezTo>
                    <a:pt x="620323" y="1498525"/>
                    <a:pt x="625339" y="1506546"/>
                    <a:pt x="629360" y="1506546"/>
                  </a:cubicBezTo>
                  <a:cubicBezTo>
                    <a:pt x="633382" y="1506546"/>
                    <a:pt x="640409" y="1508557"/>
                    <a:pt x="640409" y="1504535"/>
                  </a:cubicBezTo>
                  <a:cubicBezTo>
                    <a:pt x="640409" y="1500513"/>
                    <a:pt x="641426" y="1493486"/>
                    <a:pt x="637404" y="1491476"/>
                  </a:cubicBezTo>
                  <a:cubicBezTo>
                    <a:pt x="633382" y="1489465"/>
                    <a:pt x="625339" y="1481421"/>
                    <a:pt x="625339" y="1481421"/>
                  </a:cubicBezTo>
                  <a:cubicBezTo>
                    <a:pt x="625339" y="1481421"/>
                    <a:pt x="632365" y="1468361"/>
                    <a:pt x="637404" y="1471366"/>
                  </a:cubicBezTo>
                  <a:cubicBezTo>
                    <a:pt x="642420" y="1474371"/>
                    <a:pt x="653492" y="1482415"/>
                    <a:pt x="658507" y="1482415"/>
                  </a:cubicBezTo>
                  <a:cubicBezTo>
                    <a:pt x="658507" y="1482415"/>
                    <a:pt x="674595" y="1482415"/>
                    <a:pt x="679611" y="1481421"/>
                  </a:cubicBezTo>
                  <a:cubicBezTo>
                    <a:pt x="684626" y="1480427"/>
                    <a:pt x="683633" y="1468361"/>
                    <a:pt x="683633" y="1463346"/>
                  </a:cubicBezTo>
                  <a:cubicBezTo>
                    <a:pt x="683633" y="1458330"/>
                    <a:pt x="676606" y="1458330"/>
                    <a:pt x="672584" y="1458330"/>
                  </a:cubicBezTo>
                  <a:cubicBezTo>
                    <a:pt x="668562" y="1458330"/>
                    <a:pt x="669579" y="1434222"/>
                    <a:pt x="670573" y="1429183"/>
                  </a:cubicBezTo>
                  <a:cubicBezTo>
                    <a:pt x="671590" y="1424167"/>
                    <a:pt x="676606" y="1420145"/>
                    <a:pt x="682639" y="1418134"/>
                  </a:cubicBezTo>
                  <a:cubicBezTo>
                    <a:pt x="688671" y="1416123"/>
                    <a:pt x="695698" y="1392015"/>
                    <a:pt x="697709" y="1385982"/>
                  </a:cubicBezTo>
                  <a:cubicBezTo>
                    <a:pt x="699720" y="1379949"/>
                    <a:pt x="706747" y="1380966"/>
                    <a:pt x="711763" y="1380966"/>
                  </a:cubicBezTo>
                  <a:cubicBezTo>
                    <a:pt x="716778" y="1380966"/>
                    <a:pt x="714767" y="1369918"/>
                    <a:pt x="714767" y="1363885"/>
                  </a:cubicBezTo>
                  <a:cubicBezTo>
                    <a:pt x="714767" y="1357852"/>
                    <a:pt x="727827" y="1372923"/>
                    <a:pt x="732843" y="1378955"/>
                  </a:cubicBezTo>
                  <a:cubicBezTo>
                    <a:pt x="737859" y="1384988"/>
                    <a:pt x="742898" y="1377938"/>
                    <a:pt x="746919" y="1372923"/>
                  </a:cubicBezTo>
                  <a:cubicBezTo>
                    <a:pt x="750941" y="1367907"/>
                    <a:pt x="769017" y="1377938"/>
                    <a:pt x="769017" y="1377938"/>
                  </a:cubicBezTo>
                  <a:lnTo>
                    <a:pt x="805190" y="1338760"/>
                  </a:lnTo>
                  <a:cubicBezTo>
                    <a:pt x="805190" y="1338760"/>
                    <a:pt x="783093" y="1311624"/>
                    <a:pt x="778054" y="1308619"/>
                  </a:cubicBezTo>
                  <a:cubicBezTo>
                    <a:pt x="773016" y="1305614"/>
                    <a:pt x="778054" y="1299581"/>
                    <a:pt x="778054" y="1292554"/>
                  </a:cubicBezTo>
                  <a:cubicBezTo>
                    <a:pt x="778054" y="1285528"/>
                    <a:pt x="799158" y="1302609"/>
                    <a:pt x="803180" y="1304620"/>
                  </a:cubicBezTo>
                  <a:cubicBezTo>
                    <a:pt x="807201" y="1306631"/>
                    <a:pt x="822272" y="1303626"/>
                    <a:pt x="829299" y="1302609"/>
                  </a:cubicBezTo>
                  <a:cubicBezTo>
                    <a:pt x="836325" y="1301592"/>
                    <a:pt x="849385" y="1314675"/>
                    <a:pt x="854424" y="1318696"/>
                  </a:cubicBezTo>
                  <a:cubicBezTo>
                    <a:pt x="859440" y="1322718"/>
                    <a:pt x="870511" y="1332750"/>
                    <a:pt x="876521" y="1333767"/>
                  </a:cubicBezTo>
                  <a:cubicBezTo>
                    <a:pt x="882554" y="1334784"/>
                    <a:pt x="895613" y="1331756"/>
                    <a:pt x="895613" y="1331756"/>
                  </a:cubicBezTo>
                  <a:cubicBezTo>
                    <a:pt x="895613" y="1331756"/>
                    <a:pt x="909690" y="1305637"/>
                    <a:pt x="910684" y="1298610"/>
                  </a:cubicBezTo>
                  <a:cubicBezTo>
                    <a:pt x="911678" y="1291584"/>
                    <a:pt x="922750" y="1264447"/>
                    <a:pt x="922750" y="1264447"/>
                  </a:cubicBezTo>
                  <a:cubicBezTo>
                    <a:pt x="922750" y="1264447"/>
                    <a:pt x="938837" y="1267452"/>
                    <a:pt x="939831" y="1271474"/>
                  </a:cubicBezTo>
                  <a:cubicBezTo>
                    <a:pt x="940825" y="1275496"/>
                    <a:pt x="944847" y="1282523"/>
                    <a:pt x="947875" y="1285551"/>
                  </a:cubicBezTo>
                  <a:cubicBezTo>
                    <a:pt x="950903" y="1288579"/>
                    <a:pt x="955918" y="1292577"/>
                    <a:pt x="959941" y="1289573"/>
                  </a:cubicBezTo>
                  <a:cubicBezTo>
                    <a:pt x="963962" y="1286568"/>
                    <a:pt x="977022" y="1279518"/>
                    <a:pt x="980027" y="1285551"/>
                  </a:cubicBezTo>
                  <a:cubicBezTo>
                    <a:pt x="983032" y="1291584"/>
                    <a:pt x="982038" y="1301615"/>
                    <a:pt x="986059" y="1305637"/>
                  </a:cubicBezTo>
                  <a:cubicBezTo>
                    <a:pt x="990081" y="1309659"/>
                    <a:pt x="995097" y="1315692"/>
                    <a:pt x="999119" y="1312664"/>
                  </a:cubicBezTo>
                  <a:cubicBezTo>
                    <a:pt x="1003141" y="1309659"/>
                    <a:pt x="1003141" y="1306631"/>
                    <a:pt x="1009174" y="1305637"/>
                  </a:cubicBezTo>
                  <a:cubicBezTo>
                    <a:pt x="1015207" y="1304643"/>
                    <a:pt x="1026255" y="1304643"/>
                    <a:pt x="1027249" y="1309659"/>
                  </a:cubicBezTo>
                  <a:cubicBezTo>
                    <a:pt x="1028243" y="1314675"/>
                    <a:pt x="1028243" y="1318696"/>
                    <a:pt x="1035293" y="1316686"/>
                  </a:cubicBezTo>
                  <a:cubicBezTo>
                    <a:pt x="1042320" y="1314675"/>
                    <a:pt x="1055379" y="1306631"/>
                    <a:pt x="1058407" y="1309659"/>
                  </a:cubicBezTo>
                  <a:cubicBezTo>
                    <a:pt x="1061435" y="1312687"/>
                    <a:pt x="1064440" y="1310653"/>
                    <a:pt x="1062429" y="1317703"/>
                  </a:cubicBezTo>
                  <a:cubicBezTo>
                    <a:pt x="1060418" y="1324729"/>
                    <a:pt x="1056396" y="1327757"/>
                    <a:pt x="1060418" y="1330762"/>
                  </a:cubicBezTo>
                  <a:cubicBezTo>
                    <a:pt x="1064440" y="1333767"/>
                    <a:pt x="1069456" y="1339800"/>
                    <a:pt x="1065434" y="1342828"/>
                  </a:cubicBezTo>
                  <a:cubicBezTo>
                    <a:pt x="1061412" y="1345833"/>
                    <a:pt x="1053368" y="1347844"/>
                    <a:pt x="1053368" y="1351865"/>
                  </a:cubicBezTo>
                  <a:cubicBezTo>
                    <a:pt x="1053368" y="1355887"/>
                    <a:pt x="1053368" y="1355887"/>
                    <a:pt x="1053368" y="1355887"/>
                  </a:cubicBezTo>
                  <a:lnTo>
                    <a:pt x="1114644" y="1375974"/>
                  </a:lnTo>
                  <a:lnTo>
                    <a:pt x="1119660" y="1385011"/>
                  </a:lnTo>
                  <a:cubicBezTo>
                    <a:pt x="1119660" y="1385011"/>
                    <a:pt x="1154817" y="1370935"/>
                    <a:pt x="1158839" y="1373963"/>
                  </a:cubicBezTo>
                  <a:cubicBezTo>
                    <a:pt x="1162860" y="1376968"/>
                    <a:pt x="1165865" y="1376968"/>
                    <a:pt x="1170904" y="1376968"/>
                  </a:cubicBezTo>
                  <a:cubicBezTo>
                    <a:pt x="1175920" y="1376968"/>
                    <a:pt x="1178948" y="1373963"/>
                    <a:pt x="1183964" y="1375974"/>
                  </a:cubicBezTo>
                  <a:cubicBezTo>
                    <a:pt x="1188980" y="1377985"/>
                    <a:pt x="1201045" y="1386028"/>
                    <a:pt x="1203056" y="1383000"/>
                  </a:cubicBezTo>
                  <a:cubicBezTo>
                    <a:pt x="1205067" y="1379996"/>
                    <a:pt x="1208072" y="1371952"/>
                    <a:pt x="1213111" y="1368924"/>
                  </a:cubicBezTo>
                  <a:cubicBezTo>
                    <a:pt x="1218127" y="1365919"/>
                    <a:pt x="1236225" y="1356858"/>
                    <a:pt x="1236225" y="1356858"/>
                  </a:cubicBezTo>
                  <a:cubicBezTo>
                    <a:pt x="1236225" y="1356858"/>
                    <a:pt x="1242258" y="1365896"/>
                    <a:pt x="1239230" y="1369918"/>
                  </a:cubicBezTo>
                  <a:cubicBezTo>
                    <a:pt x="1236225" y="1373940"/>
                    <a:pt x="1231209" y="1373940"/>
                    <a:pt x="1232203" y="1378955"/>
                  </a:cubicBezTo>
                  <a:cubicBezTo>
                    <a:pt x="1233197" y="1383971"/>
                    <a:pt x="1237219" y="1385982"/>
                    <a:pt x="1240247" y="1385982"/>
                  </a:cubicBezTo>
                  <a:cubicBezTo>
                    <a:pt x="1243275" y="1385982"/>
                    <a:pt x="1247274" y="1386999"/>
                    <a:pt x="1247274" y="1390998"/>
                  </a:cubicBezTo>
                  <a:cubicBezTo>
                    <a:pt x="1247274" y="1395020"/>
                    <a:pt x="1246257" y="1404057"/>
                    <a:pt x="1250279" y="1404057"/>
                  </a:cubicBezTo>
                  <a:cubicBezTo>
                    <a:pt x="1254301" y="1404057"/>
                    <a:pt x="1257305" y="1405051"/>
                    <a:pt x="1258322" y="1410090"/>
                  </a:cubicBezTo>
                  <a:cubicBezTo>
                    <a:pt x="1259339" y="1415106"/>
                    <a:pt x="1265372" y="1420145"/>
                    <a:pt x="1269371" y="1419128"/>
                  </a:cubicBezTo>
                  <a:cubicBezTo>
                    <a:pt x="1273393" y="1418134"/>
                    <a:pt x="1284441" y="1413095"/>
                    <a:pt x="1284441" y="1409073"/>
                  </a:cubicBezTo>
                  <a:cubicBezTo>
                    <a:pt x="1284441" y="1405051"/>
                    <a:pt x="1282430" y="1394003"/>
                    <a:pt x="1282430" y="1394003"/>
                  </a:cubicBezTo>
                  <a:cubicBezTo>
                    <a:pt x="1282430" y="1394003"/>
                    <a:pt x="1279426" y="1380943"/>
                    <a:pt x="1283448" y="1381937"/>
                  </a:cubicBezTo>
                  <a:cubicBezTo>
                    <a:pt x="1287469" y="1382931"/>
                    <a:pt x="1292485" y="1383948"/>
                    <a:pt x="1298518" y="1385959"/>
                  </a:cubicBezTo>
                  <a:cubicBezTo>
                    <a:pt x="1304551" y="1387970"/>
                    <a:pt x="1313589" y="1390975"/>
                    <a:pt x="1317611" y="1385959"/>
                  </a:cubicBezTo>
                  <a:cubicBezTo>
                    <a:pt x="1321632" y="1380943"/>
                    <a:pt x="1338714" y="1356812"/>
                    <a:pt x="1341719" y="1358823"/>
                  </a:cubicBezTo>
                  <a:cubicBezTo>
                    <a:pt x="1344724" y="1360834"/>
                    <a:pt x="1347751" y="1363839"/>
                    <a:pt x="1350756" y="1363839"/>
                  </a:cubicBezTo>
                  <a:cubicBezTo>
                    <a:pt x="1353761" y="1363839"/>
                    <a:pt x="1369849" y="1355795"/>
                    <a:pt x="1369849" y="1355795"/>
                  </a:cubicBezTo>
                  <a:lnTo>
                    <a:pt x="1369849" y="1367861"/>
                  </a:lnTo>
                  <a:cubicBezTo>
                    <a:pt x="1369849" y="1367861"/>
                    <a:pt x="1390952" y="1377915"/>
                    <a:pt x="1394974" y="1375904"/>
                  </a:cubicBezTo>
                  <a:cubicBezTo>
                    <a:pt x="1398996" y="1373893"/>
                    <a:pt x="1417071" y="1353807"/>
                    <a:pt x="1417071" y="1353807"/>
                  </a:cubicBezTo>
                  <a:lnTo>
                    <a:pt x="1431125" y="1360834"/>
                  </a:lnTo>
                  <a:cubicBezTo>
                    <a:pt x="1431125" y="1360834"/>
                    <a:pt x="1419059" y="1388964"/>
                    <a:pt x="1412032" y="1399019"/>
                  </a:cubicBezTo>
                  <a:cubicBezTo>
                    <a:pt x="1405005" y="1409073"/>
                    <a:pt x="1394951" y="1424144"/>
                    <a:pt x="1396962" y="1433181"/>
                  </a:cubicBezTo>
                  <a:cubicBezTo>
                    <a:pt x="1398973" y="1442219"/>
                    <a:pt x="1405999" y="1469355"/>
                    <a:pt x="1405999" y="1469355"/>
                  </a:cubicBezTo>
                  <a:cubicBezTo>
                    <a:pt x="1405999" y="1469355"/>
                    <a:pt x="1446195" y="1464339"/>
                    <a:pt x="1453222" y="1464339"/>
                  </a:cubicBezTo>
                  <a:cubicBezTo>
                    <a:pt x="1460249" y="1464339"/>
                    <a:pt x="1471297" y="1470372"/>
                    <a:pt x="1475319" y="1471366"/>
                  </a:cubicBezTo>
                  <a:cubicBezTo>
                    <a:pt x="1479341" y="1472383"/>
                    <a:pt x="1509482" y="1479410"/>
                    <a:pt x="1509482" y="1479410"/>
                  </a:cubicBezTo>
                  <a:cubicBezTo>
                    <a:pt x="1509482" y="1479410"/>
                    <a:pt x="1509482" y="1497485"/>
                    <a:pt x="1512487" y="1498502"/>
                  </a:cubicBezTo>
                  <a:cubicBezTo>
                    <a:pt x="1515492" y="1499519"/>
                    <a:pt x="1519514" y="1497508"/>
                    <a:pt x="1524552" y="1493486"/>
                  </a:cubicBezTo>
                  <a:cubicBezTo>
                    <a:pt x="1529568" y="1489465"/>
                    <a:pt x="1534584" y="1486460"/>
                    <a:pt x="1538606" y="1487454"/>
                  </a:cubicBezTo>
                  <a:cubicBezTo>
                    <a:pt x="1542628" y="1488448"/>
                    <a:pt x="1561720" y="1492469"/>
                    <a:pt x="1565742" y="1488448"/>
                  </a:cubicBezTo>
                  <a:cubicBezTo>
                    <a:pt x="1569764" y="1484426"/>
                    <a:pt x="1574780" y="1479410"/>
                    <a:pt x="1579819" y="1481421"/>
                  </a:cubicBezTo>
                  <a:cubicBezTo>
                    <a:pt x="1584834" y="1483432"/>
                    <a:pt x="1600922" y="1485443"/>
                    <a:pt x="1605938" y="1483432"/>
                  </a:cubicBezTo>
                  <a:cubicBezTo>
                    <a:pt x="1610953" y="1481421"/>
                    <a:pt x="1633074" y="1476405"/>
                    <a:pt x="1640100" y="1479410"/>
                  </a:cubicBezTo>
                  <a:cubicBezTo>
                    <a:pt x="1647127" y="1482415"/>
                    <a:pt x="1674263" y="1489465"/>
                    <a:pt x="1674263" y="1489465"/>
                  </a:cubicBezTo>
                  <a:lnTo>
                    <a:pt x="1674263" y="1458330"/>
                  </a:lnTo>
                  <a:cubicBezTo>
                    <a:pt x="1687323" y="1459324"/>
                    <a:pt x="1705398" y="1427195"/>
                    <a:pt x="1705398" y="1427195"/>
                  </a:cubicBezTo>
                  <a:cubicBezTo>
                    <a:pt x="1705398" y="1427195"/>
                    <a:pt x="1717464" y="1431217"/>
                    <a:pt x="1726502" y="1431217"/>
                  </a:cubicBezTo>
                  <a:cubicBezTo>
                    <a:pt x="1735539" y="1431217"/>
                    <a:pt x="1736556" y="1415152"/>
                    <a:pt x="1736556" y="1415152"/>
                  </a:cubicBezTo>
                  <a:lnTo>
                    <a:pt x="1736556" y="1367930"/>
                  </a:lnTo>
                  <a:cubicBezTo>
                    <a:pt x="1736556" y="1367930"/>
                    <a:pt x="1736556" y="1367930"/>
                    <a:pt x="1740578" y="1366936"/>
                  </a:cubicBezTo>
                  <a:cubicBezTo>
                    <a:pt x="1744600" y="1365942"/>
                    <a:pt x="1746611" y="1353876"/>
                    <a:pt x="1746611" y="1349854"/>
                  </a:cubicBezTo>
                  <a:cubicBezTo>
                    <a:pt x="1746611" y="1345833"/>
                    <a:pt x="1758677" y="1328751"/>
                    <a:pt x="1761682" y="1325746"/>
                  </a:cubicBezTo>
                  <a:cubicBezTo>
                    <a:pt x="1764686" y="1322741"/>
                    <a:pt x="1785790" y="1310676"/>
                    <a:pt x="1789812" y="1303649"/>
                  </a:cubicBezTo>
                  <a:cubicBezTo>
                    <a:pt x="1793833" y="1296622"/>
                    <a:pt x="1797855" y="1291584"/>
                    <a:pt x="1799866" y="1282546"/>
                  </a:cubicBezTo>
                  <a:cubicBezTo>
                    <a:pt x="1801877" y="1273508"/>
                    <a:pt x="1796861" y="1263453"/>
                    <a:pt x="1795844" y="1256427"/>
                  </a:cubicBezTo>
                  <a:cubicBezTo>
                    <a:pt x="1794827" y="1249400"/>
                    <a:pt x="1802871" y="1248383"/>
                    <a:pt x="1807910" y="1247389"/>
                  </a:cubicBezTo>
                  <a:cubicBezTo>
                    <a:pt x="1812926" y="1246395"/>
                    <a:pt x="1804905" y="1226286"/>
                    <a:pt x="1805899" y="1222264"/>
                  </a:cubicBezTo>
                  <a:cubicBezTo>
                    <a:pt x="1806916" y="1218242"/>
                    <a:pt x="1817965" y="1216231"/>
                    <a:pt x="1817965" y="1216231"/>
                  </a:cubicBezTo>
                  <a:cubicBezTo>
                    <a:pt x="1817965" y="1216231"/>
                    <a:pt x="1839068" y="1216231"/>
                    <a:pt x="1848106" y="1218242"/>
                  </a:cubicBezTo>
                  <a:cubicBezTo>
                    <a:pt x="1857143" y="1220253"/>
                    <a:pt x="1889295" y="1235323"/>
                    <a:pt x="1896322" y="1237334"/>
                  </a:cubicBezTo>
                  <a:cubicBezTo>
                    <a:pt x="1903349" y="1239345"/>
                    <a:pt x="1905360" y="1245378"/>
                    <a:pt x="1905360" y="1249400"/>
                  </a:cubicBezTo>
                  <a:cubicBezTo>
                    <a:pt x="1905360" y="1253422"/>
                    <a:pt x="1913404" y="1259455"/>
                    <a:pt x="1921447" y="1262459"/>
                  </a:cubicBezTo>
                  <a:cubicBezTo>
                    <a:pt x="1929491" y="1265464"/>
                    <a:pt x="1925469" y="1257444"/>
                    <a:pt x="1924452" y="1254416"/>
                  </a:cubicBezTo>
                  <a:cubicBezTo>
                    <a:pt x="1923458" y="1251411"/>
                    <a:pt x="1922441" y="1244361"/>
                    <a:pt x="1922441" y="1244361"/>
                  </a:cubicBezTo>
                  <a:lnTo>
                    <a:pt x="1935501" y="1224275"/>
                  </a:lnTo>
                  <a:lnTo>
                    <a:pt x="1922441" y="1211215"/>
                  </a:lnTo>
                  <a:cubicBezTo>
                    <a:pt x="1922441" y="1211215"/>
                    <a:pt x="1942528" y="1185096"/>
                    <a:pt x="1946549" y="1181074"/>
                  </a:cubicBezTo>
                  <a:cubicBezTo>
                    <a:pt x="1950571" y="1177052"/>
                    <a:pt x="1949554" y="1149939"/>
                    <a:pt x="1949554" y="1149939"/>
                  </a:cubicBezTo>
                  <a:cubicBezTo>
                    <a:pt x="1949554" y="1149939"/>
                    <a:pt x="1959609" y="1136880"/>
                    <a:pt x="1962614" y="1135863"/>
                  </a:cubicBezTo>
                  <a:cubicBezTo>
                    <a:pt x="1965619" y="1134869"/>
                    <a:pt x="1970657" y="1133852"/>
                    <a:pt x="1974679" y="1129830"/>
                  </a:cubicBezTo>
                  <a:cubicBezTo>
                    <a:pt x="1978701" y="1125808"/>
                    <a:pt x="1976691" y="1104705"/>
                    <a:pt x="1976691" y="1100683"/>
                  </a:cubicBezTo>
                  <a:cubicBezTo>
                    <a:pt x="1976691" y="1096661"/>
                    <a:pt x="1986745" y="1091645"/>
                    <a:pt x="1990744" y="1090628"/>
                  </a:cubicBezTo>
                  <a:cubicBezTo>
                    <a:pt x="1994766" y="1089634"/>
                    <a:pt x="1992755" y="1073547"/>
                    <a:pt x="1992755" y="1073547"/>
                  </a:cubicBezTo>
                  <a:cubicBezTo>
                    <a:pt x="1992755" y="1073547"/>
                    <a:pt x="1981706" y="1073547"/>
                    <a:pt x="1973662" y="1070542"/>
                  </a:cubicBezTo>
                  <a:cubicBezTo>
                    <a:pt x="1965619" y="1067537"/>
                    <a:pt x="1962614" y="1068531"/>
                    <a:pt x="1953576" y="1067537"/>
                  </a:cubicBezTo>
                  <a:cubicBezTo>
                    <a:pt x="1944539" y="1066543"/>
                    <a:pt x="1916408" y="1064532"/>
                    <a:pt x="1910376" y="1065526"/>
                  </a:cubicBezTo>
                  <a:cubicBezTo>
                    <a:pt x="1904343" y="1066520"/>
                    <a:pt x="1879218" y="1089634"/>
                    <a:pt x="1873208" y="1093656"/>
                  </a:cubicBezTo>
                  <a:cubicBezTo>
                    <a:pt x="1867175" y="1097678"/>
                    <a:pt x="1858137" y="1087623"/>
                    <a:pt x="1855132" y="1083601"/>
                  </a:cubicBezTo>
                  <a:cubicBezTo>
                    <a:pt x="1852128" y="1079579"/>
                    <a:pt x="1840062" y="1081590"/>
                    <a:pt x="1836040" y="1081590"/>
                  </a:cubicBezTo>
                  <a:cubicBezTo>
                    <a:pt x="1832018" y="1081590"/>
                    <a:pt x="1832018" y="1074564"/>
                    <a:pt x="1832018" y="1064509"/>
                  </a:cubicBezTo>
                  <a:cubicBezTo>
                    <a:pt x="1832018" y="1054454"/>
                    <a:pt x="1833035" y="1029352"/>
                    <a:pt x="1836040" y="1023319"/>
                  </a:cubicBezTo>
                  <a:cubicBezTo>
                    <a:pt x="1839045" y="1017287"/>
                    <a:pt x="1858137" y="1004227"/>
                    <a:pt x="1858137" y="1004227"/>
                  </a:cubicBezTo>
                  <a:cubicBezTo>
                    <a:pt x="1858137" y="1004227"/>
                    <a:pt x="1827003" y="990174"/>
                    <a:pt x="1820969" y="987146"/>
                  </a:cubicBezTo>
                  <a:cubicBezTo>
                    <a:pt x="1814937" y="984118"/>
                    <a:pt x="1804882" y="976097"/>
                    <a:pt x="1798872" y="973069"/>
                  </a:cubicBezTo>
                  <a:cubicBezTo>
                    <a:pt x="1792863" y="970041"/>
                    <a:pt x="1790829" y="977091"/>
                    <a:pt x="1784819" y="981113"/>
                  </a:cubicBezTo>
                  <a:cubicBezTo>
                    <a:pt x="1778809" y="985135"/>
                    <a:pt x="1772753" y="968053"/>
                    <a:pt x="1771759" y="963037"/>
                  </a:cubicBezTo>
                  <a:cubicBezTo>
                    <a:pt x="1770765" y="958022"/>
                    <a:pt x="1780797" y="952983"/>
                    <a:pt x="1781814" y="943945"/>
                  </a:cubicBezTo>
                  <a:cubicBezTo>
                    <a:pt x="1782831" y="934907"/>
                    <a:pt x="1769749" y="936918"/>
                    <a:pt x="1762722" y="933890"/>
                  </a:cubicBezTo>
                  <a:cubicBezTo>
                    <a:pt x="1755695" y="930862"/>
                    <a:pt x="1747651" y="921825"/>
                    <a:pt x="1744646" y="915815"/>
                  </a:cubicBezTo>
                  <a:cubicBezTo>
                    <a:pt x="1741641" y="909805"/>
                    <a:pt x="1754701" y="910799"/>
                    <a:pt x="1759717" y="910799"/>
                  </a:cubicBezTo>
                  <a:cubicBezTo>
                    <a:pt x="1764733" y="910799"/>
                    <a:pt x="1764733" y="902755"/>
                    <a:pt x="1762722" y="896746"/>
                  </a:cubicBezTo>
                  <a:cubicBezTo>
                    <a:pt x="1760711" y="890736"/>
                    <a:pt x="1739607" y="858561"/>
                    <a:pt x="1739607" y="858561"/>
                  </a:cubicBezTo>
                  <a:cubicBezTo>
                    <a:pt x="1739607" y="858561"/>
                    <a:pt x="1751673" y="834453"/>
                    <a:pt x="1755672" y="830431"/>
                  </a:cubicBezTo>
                  <a:cubicBezTo>
                    <a:pt x="1759671" y="826409"/>
                    <a:pt x="1752667" y="815360"/>
                    <a:pt x="1750656" y="808334"/>
                  </a:cubicBezTo>
                  <a:cubicBezTo>
                    <a:pt x="1748645" y="801307"/>
                    <a:pt x="1757683" y="803318"/>
                    <a:pt x="1763716" y="799296"/>
                  </a:cubicBezTo>
                  <a:cubicBezTo>
                    <a:pt x="1769749" y="795274"/>
                    <a:pt x="1769749" y="796291"/>
                    <a:pt x="1774764" y="793263"/>
                  </a:cubicBezTo>
                  <a:cubicBezTo>
                    <a:pt x="1779780" y="790235"/>
                    <a:pt x="1792840" y="782215"/>
                    <a:pt x="1798872" y="778193"/>
                  </a:cubicBezTo>
                  <a:cubicBezTo>
                    <a:pt x="1804905" y="774171"/>
                    <a:pt x="1796861" y="760117"/>
                    <a:pt x="1792840" y="756095"/>
                  </a:cubicBezTo>
                  <a:cubicBezTo>
                    <a:pt x="1788818" y="752074"/>
                    <a:pt x="1790829" y="745047"/>
                    <a:pt x="1790829" y="740031"/>
                  </a:cubicBezTo>
                  <a:cubicBezTo>
                    <a:pt x="1790829" y="735015"/>
                    <a:pt x="1774741" y="706885"/>
                    <a:pt x="1769725" y="701846"/>
                  </a:cubicBezTo>
                  <a:cubicBezTo>
                    <a:pt x="1764709" y="696830"/>
                    <a:pt x="1749639" y="689781"/>
                    <a:pt x="1749639" y="689781"/>
                  </a:cubicBezTo>
                  <a:lnTo>
                    <a:pt x="1748506" y="691976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89410715-0BDB-4CC0-84C0-EC4274547BB7}"/>
                </a:ext>
              </a:extLst>
            </p:cNvPr>
            <p:cNvSpPr/>
            <p:nvPr/>
          </p:nvSpPr>
          <p:spPr>
            <a:xfrm>
              <a:off x="2670123" y="2000902"/>
              <a:ext cx="1341081" cy="2056273"/>
            </a:xfrm>
            <a:custGeom>
              <a:avLst/>
              <a:gdLst>
                <a:gd name="connsiteX0" fmla="*/ 251549 w 1341081"/>
                <a:gd name="connsiteY0" fmla="*/ 2055419 h 2056273"/>
                <a:gd name="connsiteX1" fmla="*/ 244014 w 1341081"/>
                <a:gd name="connsiteY1" fmla="*/ 1999667 h 2056273"/>
                <a:gd name="connsiteX2" fmla="*/ 250047 w 1341081"/>
                <a:gd name="connsiteY2" fmla="*/ 1966521 h 2056273"/>
                <a:gd name="connsiteX3" fmla="*/ 245517 w 1341081"/>
                <a:gd name="connsiteY3" fmla="*/ 1937883 h 2056273"/>
                <a:gd name="connsiteX4" fmla="*/ 225916 w 1341081"/>
                <a:gd name="connsiteY4" fmla="*/ 1927343 h 2056273"/>
                <a:gd name="connsiteX5" fmla="*/ 212348 w 1341081"/>
                <a:gd name="connsiteY5" fmla="*/ 1916803 h 2056273"/>
                <a:gd name="connsiteX6" fmla="*/ 179202 w 1341081"/>
                <a:gd name="connsiteY6" fmla="*/ 1909267 h 2056273"/>
                <a:gd name="connsiteX7" fmla="*/ 143028 w 1341081"/>
                <a:gd name="connsiteY7" fmla="*/ 1882131 h 2056273"/>
                <a:gd name="connsiteX8" fmla="*/ 99319 w 1341081"/>
                <a:gd name="connsiteY8" fmla="*/ 1859525 h 2056273"/>
                <a:gd name="connsiteX9" fmla="*/ 81244 w 1341081"/>
                <a:gd name="connsiteY9" fmla="*/ 1830887 h 2056273"/>
                <a:gd name="connsiteX10" fmla="*/ 66173 w 1341081"/>
                <a:gd name="connsiteY10" fmla="*/ 1802248 h 2056273"/>
                <a:gd name="connsiteX11" fmla="*/ 93309 w 1341081"/>
                <a:gd name="connsiteY11" fmla="*/ 1760042 h 2056273"/>
                <a:gd name="connsiteX12" fmla="*/ 97840 w 1341081"/>
                <a:gd name="connsiteY12" fmla="*/ 1672647 h 2056273"/>
                <a:gd name="connsiteX13" fmla="*/ 61666 w 1341081"/>
                <a:gd name="connsiteY13" fmla="*/ 1627435 h 2056273"/>
                <a:gd name="connsiteX14" fmla="*/ 36055 w 1341081"/>
                <a:gd name="connsiteY14" fmla="*/ 1544547 h 2056273"/>
                <a:gd name="connsiteX15" fmla="*/ 22487 w 1341081"/>
                <a:gd name="connsiteY15" fmla="*/ 1521942 h 2056273"/>
                <a:gd name="connsiteX16" fmla="*/ 1384 w 1341081"/>
                <a:gd name="connsiteY16" fmla="*/ 1493303 h 2056273"/>
                <a:gd name="connsiteX17" fmla="*/ 43590 w 1341081"/>
                <a:gd name="connsiteY17" fmla="*/ 1443561 h 2056273"/>
                <a:gd name="connsiteX18" fmla="*/ 88802 w 1341081"/>
                <a:gd name="connsiteY18" fmla="*/ 1387809 h 2056273"/>
                <a:gd name="connsiteX19" fmla="*/ 105375 w 1341081"/>
                <a:gd name="connsiteY19" fmla="*/ 1303420 h 2056273"/>
                <a:gd name="connsiteX20" fmla="*/ 120445 w 1341081"/>
                <a:gd name="connsiteY20" fmla="*/ 1265743 h 2056273"/>
                <a:gd name="connsiteX21" fmla="*/ 137018 w 1341081"/>
                <a:gd name="connsiteY21" fmla="*/ 1214499 h 2056273"/>
                <a:gd name="connsiteX22" fmla="*/ 117417 w 1341081"/>
                <a:gd name="connsiteY22" fmla="*/ 1176823 h 2056273"/>
                <a:gd name="connsiteX23" fmla="*/ 90281 w 1341081"/>
                <a:gd name="connsiteY23" fmla="*/ 1125578 h 2056273"/>
                <a:gd name="connsiteX24" fmla="*/ 99319 w 1341081"/>
                <a:gd name="connsiteY24" fmla="*/ 1095437 h 2056273"/>
                <a:gd name="connsiteX25" fmla="*/ 100821 w 1341081"/>
                <a:gd name="connsiteY25" fmla="*/ 1051728 h 2056273"/>
                <a:gd name="connsiteX26" fmla="*/ 120422 w 1341081"/>
                <a:gd name="connsiteY26" fmla="*/ 1024592 h 2056273"/>
                <a:gd name="connsiteX27" fmla="*/ 103849 w 1341081"/>
                <a:gd name="connsiteY27" fmla="*/ 988418 h 2056273"/>
                <a:gd name="connsiteX28" fmla="*/ 36032 w 1341081"/>
                <a:gd name="connsiteY28" fmla="*/ 949240 h 2056273"/>
                <a:gd name="connsiteX29" fmla="*/ 20962 w 1341081"/>
                <a:gd name="connsiteY29" fmla="*/ 887455 h 2056273"/>
                <a:gd name="connsiteX30" fmla="*/ 7394 w 1341081"/>
                <a:gd name="connsiteY30" fmla="*/ 798535 h 2056273"/>
                <a:gd name="connsiteX31" fmla="*/ 46572 w 1341081"/>
                <a:gd name="connsiteY31" fmla="*/ 750318 h 2056273"/>
                <a:gd name="connsiteX32" fmla="*/ 76713 w 1341081"/>
                <a:gd name="connsiteY32" fmla="*/ 709637 h 2056273"/>
                <a:gd name="connsiteX33" fmla="*/ 61643 w 1341081"/>
                <a:gd name="connsiteY33" fmla="*/ 661421 h 2056273"/>
                <a:gd name="connsiteX34" fmla="*/ 87253 w 1341081"/>
                <a:gd name="connsiteY34" fmla="*/ 616209 h 2056273"/>
                <a:gd name="connsiteX35" fmla="*/ 72183 w 1341081"/>
                <a:gd name="connsiteY35" fmla="*/ 590599 h 2056273"/>
                <a:gd name="connsiteX36" fmla="*/ 66150 w 1341081"/>
                <a:gd name="connsiteY36" fmla="*/ 567993 h 2056273"/>
                <a:gd name="connsiteX37" fmla="*/ 36194 w 1341081"/>
                <a:gd name="connsiteY37" fmla="*/ 541088 h 2056273"/>
                <a:gd name="connsiteX38" fmla="*/ 38020 w 1341081"/>
                <a:gd name="connsiteY38" fmla="*/ 538360 h 2056273"/>
                <a:gd name="connsiteX39" fmla="*/ 50086 w 1341081"/>
                <a:gd name="connsiteY39" fmla="*/ 529323 h 2056273"/>
                <a:gd name="connsiteX40" fmla="*/ 66150 w 1341081"/>
                <a:gd name="connsiteY40" fmla="*/ 529323 h 2056273"/>
                <a:gd name="connsiteX41" fmla="*/ 90258 w 1341081"/>
                <a:gd name="connsiteY41" fmla="*/ 508220 h 2056273"/>
                <a:gd name="connsiteX42" fmla="*/ 103318 w 1341081"/>
                <a:gd name="connsiteY42" fmla="*/ 515246 h 2056273"/>
                <a:gd name="connsiteX43" fmla="*/ 120399 w 1341081"/>
                <a:gd name="connsiteY43" fmla="*/ 535333 h 2056273"/>
                <a:gd name="connsiteX44" fmla="*/ 152551 w 1341081"/>
                <a:gd name="connsiteY44" fmla="*/ 542359 h 2056273"/>
                <a:gd name="connsiteX45" fmla="*/ 161589 w 1341081"/>
                <a:gd name="connsiteY45" fmla="*/ 535333 h 2056273"/>
                <a:gd name="connsiteX46" fmla="*/ 170626 w 1341081"/>
                <a:gd name="connsiteY46" fmla="*/ 529300 h 2056273"/>
                <a:gd name="connsiteX47" fmla="*/ 177653 w 1341081"/>
                <a:gd name="connsiteY47" fmla="*/ 507203 h 2056273"/>
                <a:gd name="connsiteX48" fmla="*/ 190713 w 1341081"/>
                <a:gd name="connsiteY48" fmla="*/ 497148 h 2056273"/>
                <a:gd name="connsiteX49" fmla="*/ 207794 w 1341081"/>
                <a:gd name="connsiteY49" fmla="*/ 464996 h 2056273"/>
                <a:gd name="connsiteX50" fmla="*/ 216832 w 1341081"/>
                <a:gd name="connsiteY50" fmla="*/ 424800 h 2056273"/>
                <a:gd name="connsiteX51" fmla="*/ 206777 w 1341081"/>
                <a:gd name="connsiteY51" fmla="*/ 412735 h 2056273"/>
                <a:gd name="connsiteX52" fmla="*/ 229891 w 1341081"/>
                <a:gd name="connsiteY52" fmla="*/ 391631 h 2056273"/>
                <a:gd name="connsiteX53" fmla="*/ 243968 w 1341081"/>
                <a:gd name="connsiteY53" fmla="*/ 386616 h 2056273"/>
                <a:gd name="connsiteX54" fmla="*/ 252012 w 1341081"/>
                <a:gd name="connsiteY54" fmla="*/ 378572 h 2056273"/>
                <a:gd name="connsiteX55" fmla="*/ 262066 w 1341081"/>
                <a:gd name="connsiteY55" fmla="*/ 372539 h 2056273"/>
                <a:gd name="connsiteX56" fmla="*/ 266088 w 1341081"/>
                <a:gd name="connsiteY56" fmla="*/ 359479 h 2056273"/>
                <a:gd name="connsiteX57" fmla="*/ 262066 w 1341081"/>
                <a:gd name="connsiteY57" fmla="*/ 329338 h 2056273"/>
                <a:gd name="connsiteX58" fmla="*/ 274132 w 1341081"/>
                <a:gd name="connsiteY58" fmla="*/ 322312 h 2056273"/>
                <a:gd name="connsiteX59" fmla="*/ 274132 w 1341081"/>
                <a:gd name="connsiteY59" fmla="*/ 308235 h 2056273"/>
                <a:gd name="connsiteX60" fmla="*/ 285181 w 1341081"/>
                <a:gd name="connsiteY60" fmla="*/ 305230 h 2056273"/>
                <a:gd name="connsiteX61" fmla="*/ 295235 w 1341081"/>
                <a:gd name="connsiteY61" fmla="*/ 322312 h 2056273"/>
                <a:gd name="connsiteX62" fmla="*/ 313311 w 1341081"/>
                <a:gd name="connsiteY62" fmla="*/ 304236 h 2056273"/>
                <a:gd name="connsiteX63" fmla="*/ 296229 w 1341081"/>
                <a:gd name="connsiteY63" fmla="*/ 287155 h 2056273"/>
                <a:gd name="connsiteX64" fmla="*/ 307278 w 1341081"/>
                <a:gd name="connsiteY64" fmla="*/ 257014 h 2056273"/>
                <a:gd name="connsiteX65" fmla="*/ 340424 w 1341081"/>
                <a:gd name="connsiteY65" fmla="*/ 280128 h 2056273"/>
                <a:gd name="connsiteX66" fmla="*/ 353483 w 1341081"/>
                <a:gd name="connsiteY66" fmla="*/ 282139 h 2056273"/>
                <a:gd name="connsiteX67" fmla="*/ 352489 w 1341081"/>
                <a:gd name="connsiteY67" fmla="*/ 296193 h 2056273"/>
                <a:gd name="connsiteX68" fmla="*/ 355494 w 1341081"/>
                <a:gd name="connsiteY68" fmla="*/ 308258 h 2056273"/>
                <a:gd name="connsiteX69" fmla="*/ 367560 w 1341081"/>
                <a:gd name="connsiteY69" fmla="*/ 310269 h 2056273"/>
                <a:gd name="connsiteX70" fmla="*/ 385635 w 1341081"/>
                <a:gd name="connsiteY70" fmla="*/ 294205 h 2056273"/>
                <a:gd name="connsiteX71" fmla="*/ 403711 w 1341081"/>
                <a:gd name="connsiteY71" fmla="*/ 307264 h 2056273"/>
                <a:gd name="connsiteX72" fmla="*/ 421786 w 1341081"/>
                <a:gd name="connsiteY72" fmla="*/ 327351 h 2056273"/>
                <a:gd name="connsiteX73" fmla="*/ 522240 w 1341081"/>
                <a:gd name="connsiteY73" fmla="*/ 287155 h 2056273"/>
                <a:gd name="connsiteX74" fmla="*/ 604620 w 1341081"/>
                <a:gd name="connsiteY74" fmla="*/ 259025 h 2056273"/>
                <a:gd name="connsiteX75" fmla="*/ 610653 w 1341081"/>
                <a:gd name="connsiteY75" fmla="*/ 243954 h 2056273"/>
                <a:gd name="connsiteX76" fmla="*/ 600598 w 1341081"/>
                <a:gd name="connsiteY76" fmla="*/ 235910 h 2056273"/>
                <a:gd name="connsiteX77" fmla="*/ 580512 w 1341081"/>
                <a:gd name="connsiteY77" fmla="*/ 203759 h 2056273"/>
                <a:gd name="connsiteX78" fmla="*/ 587538 w 1341081"/>
                <a:gd name="connsiteY78" fmla="*/ 180644 h 2056273"/>
                <a:gd name="connsiteX79" fmla="*/ 614674 w 1341081"/>
                <a:gd name="connsiteY79" fmla="*/ 198720 h 2056273"/>
                <a:gd name="connsiteX80" fmla="*/ 641811 w 1341081"/>
                <a:gd name="connsiteY80" fmla="*/ 196709 h 2056273"/>
                <a:gd name="connsiteX81" fmla="*/ 658892 w 1341081"/>
                <a:gd name="connsiteY81" fmla="*/ 163563 h 2056273"/>
                <a:gd name="connsiteX82" fmla="*/ 686028 w 1341081"/>
                <a:gd name="connsiteY82" fmla="*/ 146482 h 2056273"/>
                <a:gd name="connsiteX83" fmla="*/ 703110 w 1341081"/>
                <a:gd name="connsiteY83" fmla="*/ 147475 h 2056273"/>
                <a:gd name="connsiteX84" fmla="*/ 724213 w 1341081"/>
                <a:gd name="connsiteY84" fmla="*/ 139432 h 2056273"/>
                <a:gd name="connsiteX85" fmla="*/ 753337 w 1341081"/>
                <a:gd name="connsiteY85" fmla="*/ 128383 h 2056273"/>
                <a:gd name="connsiteX86" fmla="*/ 769424 w 1341081"/>
                <a:gd name="connsiteY86" fmla="*/ 120339 h 2056273"/>
                <a:gd name="connsiteX87" fmla="*/ 790528 w 1341081"/>
                <a:gd name="connsiteY87" fmla="*/ 152491 h 2056273"/>
                <a:gd name="connsiteX88" fmla="*/ 813642 w 1341081"/>
                <a:gd name="connsiteY88" fmla="*/ 155496 h 2056273"/>
                <a:gd name="connsiteX89" fmla="*/ 827719 w 1341081"/>
                <a:gd name="connsiteY89" fmla="*/ 168556 h 2056273"/>
                <a:gd name="connsiteX90" fmla="*/ 862875 w 1341081"/>
                <a:gd name="connsiteY90" fmla="*/ 149463 h 2056273"/>
                <a:gd name="connsiteX91" fmla="*/ 880951 w 1341081"/>
                <a:gd name="connsiteY91" fmla="*/ 145441 h 2056273"/>
                <a:gd name="connsiteX92" fmla="*/ 886983 w 1341081"/>
                <a:gd name="connsiteY92" fmla="*/ 152468 h 2056273"/>
                <a:gd name="connsiteX93" fmla="*/ 901037 w 1341081"/>
                <a:gd name="connsiteY93" fmla="*/ 158501 h 2056273"/>
                <a:gd name="connsiteX94" fmla="*/ 932195 w 1341081"/>
                <a:gd name="connsiteY94" fmla="*/ 139408 h 2056273"/>
                <a:gd name="connsiteX95" fmla="*/ 933189 w 1341081"/>
                <a:gd name="connsiteY95" fmla="*/ 121333 h 2056273"/>
                <a:gd name="connsiteX96" fmla="*/ 949253 w 1341081"/>
                <a:gd name="connsiteY96" fmla="*/ 94197 h 2056273"/>
                <a:gd name="connsiteX97" fmla="*/ 944237 w 1341081"/>
                <a:gd name="connsiteY97" fmla="*/ 80120 h 2056273"/>
                <a:gd name="connsiteX98" fmla="*/ 962313 w 1341081"/>
                <a:gd name="connsiteY98" fmla="*/ 72077 h 2056273"/>
                <a:gd name="connsiteX99" fmla="*/ 961296 w 1341081"/>
                <a:gd name="connsiteY99" fmla="*/ 56012 h 2056273"/>
                <a:gd name="connsiteX100" fmla="*/ 996453 w 1341081"/>
                <a:gd name="connsiteY100" fmla="*/ 37937 h 2056273"/>
                <a:gd name="connsiteX101" fmla="*/ 997446 w 1341081"/>
                <a:gd name="connsiteY101" fmla="*/ 19862 h 2056273"/>
                <a:gd name="connsiteX102" fmla="*/ 1003479 w 1341081"/>
                <a:gd name="connsiteY102" fmla="*/ 9807 h 2056273"/>
                <a:gd name="connsiteX103" fmla="*/ 1034637 w 1341081"/>
                <a:gd name="connsiteY103" fmla="*/ 769 h 2056273"/>
                <a:gd name="connsiteX104" fmla="*/ 1043675 w 1341081"/>
                <a:gd name="connsiteY104" fmla="*/ 13829 h 2056273"/>
                <a:gd name="connsiteX105" fmla="*/ 1077838 w 1341081"/>
                <a:gd name="connsiteY105" fmla="*/ 21873 h 2056273"/>
                <a:gd name="connsiteX106" fmla="*/ 1088887 w 1341081"/>
                <a:gd name="connsiteY106" fmla="*/ 11818 h 2056273"/>
                <a:gd name="connsiteX107" fmla="*/ 1096930 w 1341081"/>
                <a:gd name="connsiteY107" fmla="*/ 21873 h 2056273"/>
                <a:gd name="connsiteX108" fmla="*/ 1091914 w 1341081"/>
                <a:gd name="connsiteY108" fmla="*/ 39948 h 2056273"/>
                <a:gd name="connsiteX109" fmla="*/ 1091914 w 1341081"/>
                <a:gd name="connsiteY109" fmla="*/ 53007 h 2056273"/>
                <a:gd name="connsiteX110" fmla="*/ 1095936 w 1341081"/>
                <a:gd name="connsiteY110" fmla="*/ 65073 h 2056273"/>
                <a:gd name="connsiteX111" fmla="*/ 1089904 w 1341081"/>
                <a:gd name="connsiteY111" fmla="*/ 85159 h 2056273"/>
                <a:gd name="connsiteX112" fmla="*/ 1081860 w 1341081"/>
                <a:gd name="connsiteY112" fmla="*/ 91192 h 2056273"/>
                <a:gd name="connsiteX113" fmla="*/ 1076844 w 1341081"/>
                <a:gd name="connsiteY113" fmla="*/ 104252 h 2056273"/>
                <a:gd name="connsiteX114" fmla="*/ 1066789 w 1341081"/>
                <a:gd name="connsiteY114" fmla="*/ 113289 h 2056273"/>
                <a:gd name="connsiteX115" fmla="*/ 1066789 w 1341081"/>
                <a:gd name="connsiteY115" fmla="*/ 133376 h 2056273"/>
                <a:gd name="connsiteX116" fmla="*/ 1066789 w 1341081"/>
                <a:gd name="connsiteY116" fmla="*/ 157484 h 2056273"/>
                <a:gd name="connsiteX117" fmla="*/ 1065795 w 1341081"/>
                <a:gd name="connsiteY117" fmla="*/ 179581 h 2056273"/>
                <a:gd name="connsiteX118" fmla="*/ 1062791 w 1341081"/>
                <a:gd name="connsiteY118" fmla="*/ 190630 h 2056273"/>
                <a:gd name="connsiteX119" fmla="*/ 1066812 w 1341081"/>
                <a:gd name="connsiteY119" fmla="*/ 203689 h 2056273"/>
                <a:gd name="connsiteX120" fmla="*/ 1070834 w 1341081"/>
                <a:gd name="connsiteY120" fmla="*/ 216749 h 2056273"/>
                <a:gd name="connsiteX121" fmla="*/ 1073839 w 1341081"/>
                <a:gd name="connsiteY121" fmla="*/ 228815 h 2056273"/>
                <a:gd name="connsiteX122" fmla="*/ 1071828 w 1341081"/>
                <a:gd name="connsiteY122" fmla="*/ 256945 h 2056273"/>
                <a:gd name="connsiteX123" fmla="*/ 1066812 w 1341081"/>
                <a:gd name="connsiteY123" fmla="*/ 298134 h 2056273"/>
                <a:gd name="connsiteX124" fmla="*/ 1064802 w 1341081"/>
                <a:gd name="connsiteY124" fmla="*/ 319237 h 2056273"/>
                <a:gd name="connsiteX125" fmla="*/ 1052736 w 1341081"/>
                <a:gd name="connsiteY125" fmla="*/ 324253 h 2056273"/>
                <a:gd name="connsiteX126" fmla="*/ 1047720 w 1341081"/>
                <a:gd name="connsiteY126" fmla="*/ 342329 h 2056273"/>
                <a:gd name="connsiteX127" fmla="*/ 1027634 w 1341081"/>
                <a:gd name="connsiteY127" fmla="*/ 356405 h 2056273"/>
                <a:gd name="connsiteX128" fmla="*/ 1020607 w 1341081"/>
                <a:gd name="connsiteY128" fmla="*/ 351389 h 2056273"/>
                <a:gd name="connsiteX129" fmla="*/ 1010552 w 1341081"/>
                <a:gd name="connsiteY129" fmla="*/ 359433 h 2056273"/>
                <a:gd name="connsiteX130" fmla="*/ 1014574 w 1341081"/>
                <a:gd name="connsiteY130" fmla="*/ 374504 h 2056273"/>
                <a:gd name="connsiteX131" fmla="*/ 1035677 w 1341081"/>
                <a:gd name="connsiteY131" fmla="*/ 388557 h 2056273"/>
                <a:gd name="connsiteX132" fmla="*/ 1035677 w 1341081"/>
                <a:gd name="connsiteY132" fmla="*/ 403628 h 2056273"/>
                <a:gd name="connsiteX133" fmla="*/ 1030662 w 1341081"/>
                <a:gd name="connsiteY133" fmla="*/ 409660 h 2056273"/>
                <a:gd name="connsiteX134" fmla="*/ 1039699 w 1341081"/>
                <a:gd name="connsiteY134" fmla="*/ 439802 h 2056273"/>
                <a:gd name="connsiteX135" fmla="*/ 1037688 w 1341081"/>
                <a:gd name="connsiteY135" fmla="*/ 469942 h 2056273"/>
                <a:gd name="connsiteX136" fmla="*/ 1005536 w 1341081"/>
                <a:gd name="connsiteY136" fmla="*/ 491046 h 2056273"/>
                <a:gd name="connsiteX137" fmla="*/ 990466 w 1341081"/>
                <a:gd name="connsiteY137" fmla="*/ 488041 h 2056273"/>
                <a:gd name="connsiteX138" fmla="*/ 974402 w 1341081"/>
                <a:gd name="connsiteY138" fmla="*/ 495068 h 2056273"/>
                <a:gd name="connsiteX139" fmla="*/ 934206 w 1341081"/>
                <a:gd name="connsiteY139" fmla="*/ 493057 h 2056273"/>
                <a:gd name="connsiteX140" fmla="*/ 941233 w 1341081"/>
                <a:gd name="connsiteY140" fmla="*/ 540279 h 2056273"/>
                <a:gd name="connsiteX141" fmla="*/ 923157 w 1341081"/>
                <a:gd name="connsiteY141" fmla="*/ 545295 h 2056273"/>
                <a:gd name="connsiteX142" fmla="*/ 921146 w 1341081"/>
                <a:gd name="connsiteY142" fmla="*/ 565381 h 2056273"/>
                <a:gd name="connsiteX143" fmla="*/ 932195 w 1341081"/>
                <a:gd name="connsiteY143" fmla="*/ 579458 h 2056273"/>
                <a:gd name="connsiteX144" fmla="*/ 937211 w 1341081"/>
                <a:gd name="connsiteY144" fmla="*/ 595522 h 2056273"/>
                <a:gd name="connsiteX145" fmla="*/ 926162 w 1341081"/>
                <a:gd name="connsiteY145" fmla="*/ 599544 h 2056273"/>
                <a:gd name="connsiteX146" fmla="*/ 943244 w 1341081"/>
                <a:gd name="connsiteY146" fmla="*/ 633707 h 2056273"/>
                <a:gd name="connsiteX147" fmla="*/ 954292 w 1341081"/>
                <a:gd name="connsiteY147" fmla="*/ 631696 h 2056273"/>
                <a:gd name="connsiteX148" fmla="*/ 957297 w 1341081"/>
                <a:gd name="connsiteY148" fmla="*/ 643762 h 2056273"/>
                <a:gd name="connsiteX149" fmla="*/ 952281 w 1341081"/>
                <a:gd name="connsiteY149" fmla="*/ 657838 h 2056273"/>
                <a:gd name="connsiteX150" fmla="*/ 976389 w 1341081"/>
                <a:gd name="connsiteY150" fmla="*/ 683957 h 2056273"/>
                <a:gd name="connsiteX151" fmla="*/ 964324 w 1341081"/>
                <a:gd name="connsiteY151" fmla="*/ 703050 h 2056273"/>
                <a:gd name="connsiteX152" fmla="*/ 977383 w 1341081"/>
                <a:gd name="connsiteY152" fmla="*/ 728175 h 2056273"/>
                <a:gd name="connsiteX153" fmla="*/ 984410 w 1341081"/>
                <a:gd name="connsiteY153" fmla="*/ 738230 h 2056273"/>
                <a:gd name="connsiteX154" fmla="*/ 998487 w 1341081"/>
                <a:gd name="connsiteY154" fmla="*/ 767377 h 2056273"/>
                <a:gd name="connsiteX155" fmla="*/ 991460 w 1341081"/>
                <a:gd name="connsiteY155" fmla="*/ 772392 h 2056273"/>
                <a:gd name="connsiteX156" fmla="*/ 994465 w 1341081"/>
                <a:gd name="connsiteY156" fmla="*/ 796501 h 2056273"/>
                <a:gd name="connsiteX157" fmla="*/ 967329 w 1341081"/>
                <a:gd name="connsiteY157" fmla="*/ 813582 h 2056273"/>
                <a:gd name="connsiteX158" fmla="*/ 957274 w 1341081"/>
                <a:gd name="connsiteY158" fmla="*/ 805538 h 2056273"/>
                <a:gd name="connsiteX159" fmla="*/ 950247 w 1341081"/>
                <a:gd name="connsiteY159" fmla="*/ 787463 h 2056273"/>
                <a:gd name="connsiteX160" fmla="*/ 934160 w 1341081"/>
                <a:gd name="connsiteY160" fmla="*/ 807549 h 2056273"/>
                <a:gd name="connsiteX161" fmla="*/ 980365 w 1341081"/>
                <a:gd name="connsiteY161" fmla="*/ 848739 h 2056273"/>
                <a:gd name="connsiteX162" fmla="*/ 1003479 w 1341081"/>
                <a:gd name="connsiteY162" fmla="*/ 869842 h 2056273"/>
                <a:gd name="connsiteX163" fmla="*/ 995436 w 1341081"/>
                <a:gd name="connsiteY163" fmla="*/ 887918 h 2056273"/>
                <a:gd name="connsiteX164" fmla="*/ 991414 w 1341081"/>
                <a:gd name="connsiteY164" fmla="*/ 905993 h 2056273"/>
                <a:gd name="connsiteX165" fmla="*/ 979348 w 1341081"/>
                <a:gd name="connsiteY165" fmla="*/ 917042 h 2056273"/>
                <a:gd name="connsiteX166" fmla="*/ 986375 w 1341081"/>
                <a:gd name="connsiteY166" fmla="*/ 950187 h 2056273"/>
                <a:gd name="connsiteX167" fmla="*/ 980342 w 1341081"/>
                <a:gd name="connsiteY167" fmla="*/ 965258 h 2056273"/>
                <a:gd name="connsiteX168" fmla="*/ 980342 w 1341081"/>
                <a:gd name="connsiteY168" fmla="*/ 986361 h 2056273"/>
                <a:gd name="connsiteX169" fmla="*/ 957228 w 1341081"/>
                <a:gd name="connsiteY169" fmla="*/ 1019507 h 2056273"/>
                <a:gd name="connsiteX170" fmla="*/ 956211 w 1341081"/>
                <a:gd name="connsiteY170" fmla="*/ 1038599 h 2056273"/>
                <a:gd name="connsiteX171" fmla="*/ 961226 w 1341081"/>
                <a:gd name="connsiteY171" fmla="*/ 1048654 h 2056273"/>
                <a:gd name="connsiteX172" fmla="*/ 966242 w 1341081"/>
                <a:gd name="connsiteY172" fmla="*/ 1056698 h 2056273"/>
                <a:gd name="connsiteX173" fmla="*/ 958199 w 1341081"/>
                <a:gd name="connsiteY173" fmla="*/ 1070751 h 2056273"/>
                <a:gd name="connsiteX174" fmla="*/ 961203 w 1341081"/>
                <a:gd name="connsiteY174" fmla="*/ 1105908 h 2056273"/>
                <a:gd name="connsiteX175" fmla="*/ 959192 w 1341081"/>
                <a:gd name="connsiteY175" fmla="*/ 1121973 h 2056273"/>
                <a:gd name="connsiteX176" fmla="*/ 967236 w 1341081"/>
                <a:gd name="connsiteY176" fmla="*/ 1132027 h 2056273"/>
                <a:gd name="connsiteX177" fmla="*/ 966242 w 1341081"/>
                <a:gd name="connsiteY177" fmla="*/ 1165173 h 2056273"/>
                <a:gd name="connsiteX178" fmla="*/ 951172 w 1341081"/>
                <a:gd name="connsiteY178" fmla="*/ 1175205 h 2056273"/>
                <a:gd name="connsiteX179" fmla="*/ 947150 w 1341081"/>
                <a:gd name="connsiteY179" fmla="*/ 1184242 h 2056273"/>
                <a:gd name="connsiteX180" fmla="*/ 939106 w 1341081"/>
                <a:gd name="connsiteY180" fmla="*/ 1192286 h 2056273"/>
                <a:gd name="connsiteX181" fmla="*/ 948144 w 1341081"/>
                <a:gd name="connsiteY181" fmla="*/ 1202318 h 2056273"/>
                <a:gd name="connsiteX182" fmla="*/ 958199 w 1341081"/>
                <a:gd name="connsiteY182" fmla="*/ 1222404 h 2056273"/>
                <a:gd name="connsiteX183" fmla="*/ 974263 w 1341081"/>
                <a:gd name="connsiteY183" fmla="*/ 1228437 h 2056273"/>
                <a:gd name="connsiteX184" fmla="*/ 998371 w 1341081"/>
                <a:gd name="connsiteY184" fmla="*/ 1246512 h 2056273"/>
                <a:gd name="connsiteX185" fmla="*/ 1010437 w 1341081"/>
                <a:gd name="connsiteY185" fmla="*/ 1224392 h 2056273"/>
                <a:gd name="connsiteX186" fmla="*/ 1031540 w 1341081"/>
                <a:gd name="connsiteY186" fmla="*/ 1234446 h 2056273"/>
                <a:gd name="connsiteX187" fmla="*/ 1039584 w 1341081"/>
                <a:gd name="connsiteY187" fmla="*/ 1248500 h 2056273"/>
                <a:gd name="connsiteX188" fmla="*/ 1055648 w 1341081"/>
                <a:gd name="connsiteY188" fmla="*/ 1258555 h 2056273"/>
                <a:gd name="connsiteX189" fmla="*/ 1044600 w 1341081"/>
                <a:gd name="connsiteY189" fmla="*/ 1267592 h 2056273"/>
                <a:gd name="connsiteX190" fmla="*/ 1039584 w 1341081"/>
                <a:gd name="connsiteY190" fmla="*/ 1280652 h 2056273"/>
                <a:gd name="connsiteX191" fmla="*/ 1024513 w 1341081"/>
                <a:gd name="connsiteY191" fmla="*/ 1286685 h 2056273"/>
                <a:gd name="connsiteX192" fmla="*/ 1031540 w 1341081"/>
                <a:gd name="connsiteY192" fmla="*/ 1323852 h 2056273"/>
                <a:gd name="connsiteX193" fmla="*/ 1047628 w 1341081"/>
                <a:gd name="connsiteY193" fmla="*/ 1327874 h 2056273"/>
                <a:gd name="connsiteX194" fmla="*/ 1080773 w 1341081"/>
                <a:gd name="connsiteY194" fmla="*/ 1353993 h 2056273"/>
                <a:gd name="connsiteX195" fmla="*/ 1102871 w 1341081"/>
                <a:gd name="connsiteY195" fmla="*/ 1350989 h 2056273"/>
                <a:gd name="connsiteX196" fmla="*/ 1126979 w 1341081"/>
                <a:gd name="connsiteY196" fmla="*/ 1335918 h 2056273"/>
                <a:gd name="connsiteX197" fmla="*/ 1140038 w 1341081"/>
                <a:gd name="connsiteY197" fmla="*/ 1345973 h 2056273"/>
                <a:gd name="connsiteX198" fmla="*/ 1151087 w 1341081"/>
                <a:gd name="connsiteY198" fmla="*/ 1386145 h 2056273"/>
                <a:gd name="connsiteX199" fmla="*/ 1137010 w 1341081"/>
                <a:gd name="connsiteY199" fmla="*/ 1393172 h 2056273"/>
                <a:gd name="connsiteX200" fmla="*/ 1140015 w 1341081"/>
                <a:gd name="connsiteY200" fmla="*/ 1411270 h 2056273"/>
                <a:gd name="connsiteX201" fmla="*/ 1150070 w 1341081"/>
                <a:gd name="connsiteY201" fmla="*/ 1423336 h 2056273"/>
                <a:gd name="connsiteX202" fmla="*/ 1117918 w 1341081"/>
                <a:gd name="connsiteY202" fmla="*/ 1454471 h 2056273"/>
                <a:gd name="connsiteX203" fmla="*/ 1150070 w 1341081"/>
                <a:gd name="connsiteY203" fmla="*/ 1455488 h 2056273"/>
                <a:gd name="connsiteX204" fmla="*/ 1164123 w 1341081"/>
                <a:gd name="connsiteY204" fmla="*/ 1461521 h 2056273"/>
                <a:gd name="connsiteX205" fmla="*/ 1174178 w 1341081"/>
                <a:gd name="connsiteY205" fmla="*/ 1473587 h 2056273"/>
                <a:gd name="connsiteX206" fmla="*/ 1191260 w 1341081"/>
                <a:gd name="connsiteY206" fmla="*/ 1478602 h 2056273"/>
                <a:gd name="connsiteX207" fmla="*/ 1201314 w 1341081"/>
                <a:gd name="connsiteY207" fmla="*/ 1488657 h 2056273"/>
                <a:gd name="connsiteX208" fmla="*/ 1215368 w 1341081"/>
                <a:gd name="connsiteY208" fmla="*/ 1480613 h 2056273"/>
                <a:gd name="connsiteX209" fmla="*/ 1229444 w 1341081"/>
                <a:gd name="connsiteY209" fmla="*/ 1452483 h 2056273"/>
                <a:gd name="connsiteX210" fmla="*/ 1258591 w 1341081"/>
                <a:gd name="connsiteY210" fmla="*/ 1461521 h 2056273"/>
                <a:gd name="connsiteX211" fmla="*/ 1285727 w 1341081"/>
                <a:gd name="connsiteY211" fmla="*/ 1476591 h 2056273"/>
                <a:gd name="connsiteX212" fmla="*/ 1303803 w 1341081"/>
                <a:gd name="connsiteY212" fmla="*/ 1480613 h 2056273"/>
                <a:gd name="connsiteX213" fmla="*/ 1296776 w 1341081"/>
                <a:gd name="connsiteY213" fmla="*/ 1493673 h 2056273"/>
                <a:gd name="connsiteX214" fmla="*/ 1324906 w 1341081"/>
                <a:gd name="connsiteY214" fmla="*/ 1522820 h 2056273"/>
                <a:gd name="connsiteX215" fmla="*/ 1326917 w 1341081"/>
                <a:gd name="connsiteY215" fmla="*/ 1536874 h 2056273"/>
                <a:gd name="connsiteX216" fmla="*/ 1336972 w 1341081"/>
                <a:gd name="connsiteY216" fmla="*/ 1541889 h 2056273"/>
                <a:gd name="connsiteX217" fmla="*/ 1331956 w 1341081"/>
                <a:gd name="connsiteY217" fmla="*/ 1579057 h 2056273"/>
                <a:gd name="connsiteX218" fmla="*/ 1329945 w 1341081"/>
                <a:gd name="connsiteY218" fmla="*/ 1591123 h 2056273"/>
                <a:gd name="connsiteX219" fmla="*/ 1340994 w 1341081"/>
                <a:gd name="connsiteY219" fmla="*/ 1599166 h 2056273"/>
                <a:gd name="connsiteX220" fmla="*/ 1331956 w 1341081"/>
                <a:gd name="connsiteY220" fmla="*/ 1615254 h 2056273"/>
                <a:gd name="connsiteX221" fmla="*/ 1316886 w 1341081"/>
                <a:gd name="connsiteY221" fmla="*/ 1615254 h 2056273"/>
                <a:gd name="connsiteX222" fmla="*/ 1313881 w 1341081"/>
                <a:gd name="connsiteY222" fmla="*/ 1635340 h 2056273"/>
                <a:gd name="connsiteX223" fmla="*/ 1303826 w 1341081"/>
                <a:gd name="connsiteY223" fmla="*/ 1652422 h 2056273"/>
                <a:gd name="connsiteX224" fmla="*/ 1300821 w 1341081"/>
                <a:gd name="connsiteY224" fmla="*/ 1681546 h 2056273"/>
                <a:gd name="connsiteX225" fmla="*/ 1285751 w 1341081"/>
                <a:gd name="connsiteY225" fmla="*/ 1694605 h 2056273"/>
                <a:gd name="connsiteX226" fmla="*/ 1263653 w 1341081"/>
                <a:gd name="connsiteY226" fmla="*/ 1692594 h 2056273"/>
                <a:gd name="connsiteX227" fmla="*/ 1249577 w 1341081"/>
                <a:gd name="connsiteY227" fmla="*/ 1706671 h 2056273"/>
                <a:gd name="connsiteX228" fmla="*/ 1234506 w 1341081"/>
                <a:gd name="connsiteY228" fmla="*/ 1715709 h 2056273"/>
                <a:gd name="connsiteX229" fmla="*/ 1236517 w 1341081"/>
                <a:gd name="connsiteY229" fmla="*/ 1728768 h 2056273"/>
                <a:gd name="connsiteX230" fmla="*/ 1227480 w 1341081"/>
                <a:gd name="connsiteY230" fmla="*/ 1733807 h 2056273"/>
                <a:gd name="connsiteX231" fmla="*/ 1206376 w 1341081"/>
                <a:gd name="connsiteY231" fmla="*/ 1716725 h 2056273"/>
                <a:gd name="connsiteX232" fmla="*/ 1198332 w 1341081"/>
                <a:gd name="connsiteY232" fmla="*/ 1705677 h 2056273"/>
                <a:gd name="connsiteX233" fmla="*/ 1196322 w 1341081"/>
                <a:gd name="connsiteY233" fmla="*/ 1680552 h 2056273"/>
                <a:gd name="connsiteX234" fmla="*/ 1166181 w 1341081"/>
                <a:gd name="connsiteY234" fmla="*/ 1680552 h 2056273"/>
                <a:gd name="connsiteX235" fmla="*/ 1153121 w 1341081"/>
                <a:gd name="connsiteY235" fmla="*/ 1678541 h 2056273"/>
                <a:gd name="connsiteX236" fmla="*/ 1169185 w 1341081"/>
                <a:gd name="connsiteY236" fmla="*/ 1613243 h 2056273"/>
                <a:gd name="connsiteX237" fmla="*/ 1150093 w 1341081"/>
                <a:gd name="connsiteY237" fmla="*/ 1622281 h 2056273"/>
                <a:gd name="connsiteX238" fmla="*/ 1135023 w 1341081"/>
                <a:gd name="connsiteY238" fmla="*/ 1621263 h 2056273"/>
                <a:gd name="connsiteX239" fmla="*/ 1126979 w 1341081"/>
                <a:gd name="connsiteY239" fmla="*/ 1614237 h 2056273"/>
                <a:gd name="connsiteX240" fmla="*/ 1106892 w 1341081"/>
                <a:gd name="connsiteY240" fmla="*/ 1611232 h 2056273"/>
                <a:gd name="connsiteX241" fmla="*/ 1090805 w 1341081"/>
                <a:gd name="connsiteY241" fmla="*/ 1595168 h 2056273"/>
                <a:gd name="connsiteX242" fmla="*/ 1063669 w 1341081"/>
                <a:gd name="connsiteY242" fmla="*/ 1588141 h 2056273"/>
                <a:gd name="connsiteX243" fmla="*/ 1057636 w 1341081"/>
                <a:gd name="connsiteY243" fmla="*/ 1567037 h 2056273"/>
                <a:gd name="connsiteX244" fmla="*/ 1029506 w 1341081"/>
                <a:gd name="connsiteY244" fmla="*/ 1564033 h 2056273"/>
                <a:gd name="connsiteX245" fmla="*/ 1015429 w 1341081"/>
                <a:gd name="connsiteY245" fmla="*/ 1581114 h 2056273"/>
                <a:gd name="connsiteX246" fmla="*/ 1033505 w 1341081"/>
                <a:gd name="connsiteY246" fmla="*/ 1592163 h 2056273"/>
                <a:gd name="connsiteX247" fmla="*/ 1043559 w 1341081"/>
                <a:gd name="connsiteY247" fmla="*/ 1601200 h 2056273"/>
                <a:gd name="connsiteX248" fmla="*/ 1023473 w 1341081"/>
                <a:gd name="connsiteY248" fmla="*/ 1607233 h 2056273"/>
                <a:gd name="connsiteX249" fmla="*/ 1017440 w 1341081"/>
                <a:gd name="connsiteY249" fmla="*/ 1617265 h 2056273"/>
                <a:gd name="connsiteX250" fmla="*/ 1024467 w 1341081"/>
                <a:gd name="connsiteY250" fmla="*/ 1635340 h 2056273"/>
                <a:gd name="connsiteX251" fmla="*/ 1008403 w 1341081"/>
                <a:gd name="connsiteY251" fmla="*/ 1639362 h 2056273"/>
                <a:gd name="connsiteX252" fmla="*/ 1003387 w 1341081"/>
                <a:gd name="connsiteY252" fmla="*/ 1644378 h 2056273"/>
                <a:gd name="connsiteX253" fmla="*/ 984294 w 1341081"/>
                <a:gd name="connsiteY253" fmla="*/ 1643384 h 2056273"/>
                <a:gd name="connsiteX254" fmla="*/ 974240 w 1341081"/>
                <a:gd name="connsiteY254" fmla="*/ 1657437 h 2056273"/>
                <a:gd name="connsiteX255" fmla="*/ 958152 w 1341081"/>
                <a:gd name="connsiteY255" fmla="*/ 1650411 h 2056273"/>
                <a:gd name="connsiteX256" fmla="*/ 947104 w 1341081"/>
                <a:gd name="connsiteY256" fmla="*/ 1657437 h 2056273"/>
                <a:gd name="connsiteX257" fmla="*/ 933027 w 1341081"/>
                <a:gd name="connsiteY257" fmla="*/ 1659448 h 2056273"/>
                <a:gd name="connsiteX258" fmla="*/ 929005 w 1341081"/>
                <a:gd name="connsiteY258" fmla="*/ 1694605 h 2056273"/>
                <a:gd name="connsiteX259" fmla="*/ 912941 w 1341081"/>
                <a:gd name="connsiteY259" fmla="*/ 1720724 h 2056273"/>
                <a:gd name="connsiteX260" fmla="*/ 921978 w 1341081"/>
                <a:gd name="connsiteY260" fmla="*/ 1739817 h 2056273"/>
                <a:gd name="connsiteX261" fmla="*/ 904897 w 1341081"/>
                <a:gd name="connsiteY261" fmla="*/ 1755904 h 2056273"/>
                <a:gd name="connsiteX262" fmla="*/ 894842 w 1341081"/>
                <a:gd name="connsiteY262" fmla="*/ 1786045 h 2056273"/>
                <a:gd name="connsiteX263" fmla="*/ 887816 w 1341081"/>
                <a:gd name="connsiteY263" fmla="*/ 1801116 h 2056273"/>
                <a:gd name="connsiteX264" fmla="*/ 895859 w 1341081"/>
                <a:gd name="connsiteY264" fmla="*/ 1833268 h 2056273"/>
                <a:gd name="connsiteX265" fmla="*/ 849654 w 1341081"/>
                <a:gd name="connsiteY265" fmla="*/ 1836272 h 2056273"/>
                <a:gd name="connsiteX266" fmla="*/ 822518 w 1341081"/>
                <a:gd name="connsiteY266" fmla="*/ 1858370 h 2056273"/>
                <a:gd name="connsiteX267" fmla="*/ 810452 w 1341081"/>
                <a:gd name="connsiteY267" fmla="*/ 1865396 h 2056273"/>
                <a:gd name="connsiteX268" fmla="*/ 806430 w 1341081"/>
                <a:gd name="connsiteY268" fmla="*/ 1898542 h 2056273"/>
                <a:gd name="connsiteX269" fmla="*/ 780311 w 1341081"/>
                <a:gd name="connsiteY269" fmla="*/ 1914630 h 2056273"/>
                <a:gd name="connsiteX270" fmla="*/ 763230 w 1341081"/>
                <a:gd name="connsiteY270" fmla="*/ 1949786 h 2056273"/>
                <a:gd name="connsiteX271" fmla="*/ 751164 w 1341081"/>
                <a:gd name="connsiteY271" fmla="*/ 1945765 h 2056273"/>
                <a:gd name="connsiteX272" fmla="*/ 737111 w 1341081"/>
                <a:gd name="connsiteY272" fmla="*/ 1966868 h 2056273"/>
                <a:gd name="connsiteX273" fmla="*/ 727056 w 1341081"/>
                <a:gd name="connsiteY273" fmla="*/ 1980922 h 2056273"/>
                <a:gd name="connsiteX274" fmla="*/ 708981 w 1341081"/>
                <a:gd name="connsiteY274" fmla="*/ 1974889 h 2056273"/>
                <a:gd name="connsiteX275" fmla="*/ 721046 w 1341081"/>
                <a:gd name="connsiteY275" fmla="*/ 1951774 h 2056273"/>
                <a:gd name="connsiteX276" fmla="*/ 706993 w 1341081"/>
                <a:gd name="connsiteY276" fmla="*/ 1942737 h 2056273"/>
                <a:gd name="connsiteX277" fmla="*/ 654755 w 1341081"/>
                <a:gd name="connsiteY277" fmla="*/ 1884465 h 2056273"/>
                <a:gd name="connsiteX278" fmla="*/ 645717 w 1341081"/>
                <a:gd name="connsiteY278" fmla="*/ 1885483 h 2056273"/>
                <a:gd name="connsiteX279" fmla="*/ 633651 w 1341081"/>
                <a:gd name="connsiteY279" fmla="*/ 1894520 h 2056273"/>
                <a:gd name="connsiteX280" fmla="*/ 614559 w 1341081"/>
                <a:gd name="connsiteY280" fmla="*/ 1881461 h 2056273"/>
                <a:gd name="connsiteX281" fmla="*/ 588440 w 1341081"/>
                <a:gd name="connsiteY281" fmla="*/ 1883472 h 2056273"/>
                <a:gd name="connsiteX282" fmla="*/ 576374 w 1341081"/>
                <a:gd name="connsiteY282" fmla="*/ 1871406 h 2056273"/>
                <a:gd name="connsiteX283" fmla="*/ 570341 w 1341081"/>
                <a:gd name="connsiteY283" fmla="*/ 1881461 h 2056273"/>
                <a:gd name="connsiteX284" fmla="*/ 563315 w 1341081"/>
                <a:gd name="connsiteY284" fmla="*/ 1894520 h 2056273"/>
                <a:gd name="connsiteX285" fmla="*/ 555271 w 1341081"/>
                <a:gd name="connsiteY285" fmla="*/ 1924661 h 2056273"/>
                <a:gd name="connsiteX286" fmla="*/ 556265 w 1341081"/>
                <a:gd name="connsiteY286" fmla="*/ 1938738 h 2056273"/>
                <a:gd name="connsiteX287" fmla="*/ 535161 w 1341081"/>
                <a:gd name="connsiteY287" fmla="*/ 1938738 h 2056273"/>
                <a:gd name="connsiteX288" fmla="*/ 529129 w 1341081"/>
                <a:gd name="connsiteY288" fmla="*/ 1956813 h 2056273"/>
                <a:gd name="connsiteX289" fmla="*/ 539183 w 1341081"/>
                <a:gd name="connsiteY289" fmla="*/ 1969873 h 2056273"/>
                <a:gd name="connsiteX290" fmla="*/ 524113 w 1341081"/>
                <a:gd name="connsiteY290" fmla="*/ 1992987 h 2056273"/>
                <a:gd name="connsiteX291" fmla="*/ 524113 w 1341081"/>
                <a:gd name="connsiteY291" fmla="*/ 2018089 h 2056273"/>
                <a:gd name="connsiteX292" fmla="*/ 515075 w 1341081"/>
                <a:gd name="connsiteY292" fmla="*/ 2012056 h 2056273"/>
                <a:gd name="connsiteX293" fmla="*/ 497000 w 1341081"/>
                <a:gd name="connsiteY293" fmla="*/ 2002025 h 2056273"/>
                <a:gd name="connsiteX294" fmla="*/ 490967 w 1341081"/>
                <a:gd name="connsiteY294" fmla="*/ 1988965 h 2056273"/>
                <a:gd name="connsiteX295" fmla="*/ 477907 w 1341081"/>
                <a:gd name="connsiteY295" fmla="*/ 1983949 h 2056273"/>
                <a:gd name="connsiteX296" fmla="*/ 464848 w 1341081"/>
                <a:gd name="connsiteY296" fmla="*/ 1971884 h 2056273"/>
                <a:gd name="connsiteX297" fmla="*/ 441733 w 1341081"/>
                <a:gd name="connsiteY297" fmla="*/ 1972878 h 2056273"/>
                <a:gd name="connsiteX298" fmla="*/ 427657 w 1341081"/>
                <a:gd name="connsiteY298" fmla="*/ 1973895 h 2056273"/>
                <a:gd name="connsiteX299" fmla="*/ 434684 w 1341081"/>
                <a:gd name="connsiteY299" fmla="*/ 1950780 h 2056273"/>
                <a:gd name="connsiteX300" fmla="*/ 412586 w 1341081"/>
                <a:gd name="connsiteY300" fmla="*/ 1947775 h 2056273"/>
                <a:gd name="connsiteX301" fmla="*/ 361342 w 1341081"/>
                <a:gd name="connsiteY301" fmla="*/ 1982932 h 2056273"/>
                <a:gd name="connsiteX302" fmla="*/ 338228 w 1341081"/>
                <a:gd name="connsiteY302" fmla="*/ 1986954 h 2056273"/>
                <a:gd name="connsiteX303" fmla="*/ 326162 w 1341081"/>
                <a:gd name="connsiteY303" fmla="*/ 2018089 h 2056273"/>
                <a:gd name="connsiteX304" fmla="*/ 288995 w 1341081"/>
                <a:gd name="connsiteY304" fmla="*/ 2025116 h 2056273"/>
                <a:gd name="connsiteX305" fmla="*/ 280951 w 1341081"/>
                <a:gd name="connsiteY305" fmla="*/ 2055257 h 2056273"/>
                <a:gd name="connsiteX306" fmla="*/ 248799 w 1341081"/>
                <a:gd name="connsiteY306" fmla="*/ 2056274 h 2056273"/>
                <a:gd name="connsiteX307" fmla="*/ 251549 w 1341081"/>
                <a:gd name="connsiteY307" fmla="*/ 2055419 h 20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1341081" h="2056273">
                  <a:moveTo>
                    <a:pt x="251549" y="2055419"/>
                  </a:moveTo>
                  <a:cubicBezTo>
                    <a:pt x="254554" y="2047883"/>
                    <a:pt x="247019" y="2011710"/>
                    <a:pt x="244014" y="1999667"/>
                  </a:cubicBezTo>
                  <a:cubicBezTo>
                    <a:pt x="241009" y="1987624"/>
                    <a:pt x="248545" y="1977061"/>
                    <a:pt x="250047" y="1966521"/>
                  </a:cubicBezTo>
                  <a:cubicBezTo>
                    <a:pt x="251549" y="1955981"/>
                    <a:pt x="245517" y="1945418"/>
                    <a:pt x="245517" y="1937883"/>
                  </a:cubicBezTo>
                  <a:cubicBezTo>
                    <a:pt x="245517" y="1930348"/>
                    <a:pt x="231949" y="1928845"/>
                    <a:pt x="225916" y="1927343"/>
                  </a:cubicBezTo>
                  <a:cubicBezTo>
                    <a:pt x="219883" y="1925840"/>
                    <a:pt x="216878" y="1922812"/>
                    <a:pt x="212348" y="1916803"/>
                  </a:cubicBezTo>
                  <a:cubicBezTo>
                    <a:pt x="207817" y="1910793"/>
                    <a:pt x="191244" y="1912272"/>
                    <a:pt x="179202" y="1909267"/>
                  </a:cubicBezTo>
                  <a:cubicBezTo>
                    <a:pt x="167159" y="1906262"/>
                    <a:pt x="152066" y="1888164"/>
                    <a:pt x="143028" y="1882131"/>
                  </a:cubicBezTo>
                  <a:cubicBezTo>
                    <a:pt x="133990" y="1876098"/>
                    <a:pt x="112887" y="1864056"/>
                    <a:pt x="99319" y="1859525"/>
                  </a:cubicBezTo>
                  <a:cubicBezTo>
                    <a:pt x="85751" y="1854995"/>
                    <a:pt x="82746" y="1838422"/>
                    <a:pt x="81244" y="1830887"/>
                  </a:cubicBezTo>
                  <a:cubicBezTo>
                    <a:pt x="81244" y="1830887"/>
                    <a:pt x="75211" y="1812811"/>
                    <a:pt x="66173" y="1802248"/>
                  </a:cubicBezTo>
                  <a:cubicBezTo>
                    <a:pt x="57135" y="1791685"/>
                    <a:pt x="79741" y="1770605"/>
                    <a:pt x="93309" y="1760042"/>
                  </a:cubicBezTo>
                  <a:cubicBezTo>
                    <a:pt x="106877" y="1749478"/>
                    <a:pt x="99342" y="1684689"/>
                    <a:pt x="97840" y="1672647"/>
                  </a:cubicBezTo>
                  <a:cubicBezTo>
                    <a:pt x="96337" y="1660604"/>
                    <a:pt x="75234" y="1636473"/>
                    <a:pt x="61666" y="1627435"/>
                  </a:cubicBezTo>
                  <a:cubicBezTo>
                    <a:pt x="48098" y="1618397"/>
                    <a:pt x="36055" y="1555110"/>
                    <a:pt x="36055" y="1544547"/>
                  </a:cubicBezTo>
                  <a:cubicBezTo>
                    <a:pt x="36055" y="1533984"/>
                    <a:pt x="31525" y="1526472"/>
                    <a:pt x="22487" y="1521942"/>
                  </a:cubicBezTo>
                  <a:cubicBezTo>
                    <a:pt x="13449" y="1517411"/>
                    <a:pt x="10421" y="1511402"/>
                    <a:pt x="1384" y="1493303"/>
                  </a:cubicBezTo>
                  <a:cubicBezTo>
                    <a:pt x="-7654" y="1475205"/>
                    <a:pt x="30022" y="1452622"/>
                    <a:pt x="43590" y="1443561"/>
                  </a:cubicBezTo>
                  <a:cubicBezTo>
                    <a:pt x="57159" y="1434500"/>
                    <a:pt x="81267" y="1398350"/>
                    <a:pt x="88802" y="1387809"/>
                  </a:cubicBezTo>
                  <a:cubicBezTo>
                    <a:pt x="96337" y="1377270"/>
                    <a:pt x="103872" y="1313960"/>
                    <a:pt x="105375" y="1303420"/>
                  </a:cubicBezTo>
                  <a:cubicBezTo>
                    <a:pt x="106877" y="1292879"/>
                    <a:pt x="108380" y="1274781"/>
                    <a:pt x="120445" y="1265743"/>
                  </a:cubicBezTo>
                  <a:cubicBezTo>
                    <a:pt x="132511" y="1256705"/>
                    <a:pt x="132511" y="1226565"/>
                    <a:pt x="137018" y="1214499"/>
                  </a:cubicBezTo>
                  <a:cubicBezTo>
                    <a:pt x="141526" y="1202433"/>
                    <a:pt x="124953" y="1187363"/>
                    <a:pt x="117417" y="1176823"/>
                  </a:cubicBezTo>
                  <a:cubicBezTo>
                    <a:pt x="109882" y="1166283"/>
                    <a:pt x="90281" y="1134616"/>
                    <a:pt x="90281" y="1125578"/>
                  </a:cubicBezTo>
                  <a:cubicBezTo>
                    <a:pt x="90281" y="1116541"/>
                    <a:pt x="93286" y="1105977"/>
                    <a:pt x="99319" y="1095437"/>
                  </a:cubicBezTo>
                  <a:cubicBezTo>
                    <a:pt x="105352" y="1084897"/>
                    <a:pt x="103849" y="1066799"/>
                    <a:pt x="100821" y="1051728"/>
                  </a:cubicBezTo>
                  <a:cubicBezTo>
                    <a:pt x="97793" y="1036658"/>
                    <a:pt x="109859" y="1032127"/>
                    <a:pt x="120422" y="1024592"/>
                  </a:cubicBezTo>
                  <a:cubicBezTo>
                    <a:pt x="130985" y="1017057"/>
                    <a:pt x="112887" y="995954"/>
                    <a:pt x="103849" y="988418"/>
                  </a:cubicBezTo>
                  <a:cubicBezTo>
                    <a:pt x="94812" y="980883"/>
                    <a:pt x="49600" y="956775"/>
                    <a:pt x="36032" y="949240"/>
                  </a:cubicBezTo>
                  <a:cubicBezTo>
                    <a:pt x="22464" y="941704"/>
                    <a:pt x="23966" y="904028"/>
                    <a:pt x="20962" y="887455"/>
                  </a:cubicBezTo>
                  <a:cubicBezTo>
                    <a:pt x="17957" y="870882"/>
                    <a:pt x="10421" y="812103"/>
                    <a:pt x="7394" y="798535"/>
                  </a:cubicBezTo>
                  <a:cubicBezTo>
                    <a:pt x="4366" y="784967"/>
                    <a:pt x="31502" y="759356"/>
                    <a:pt x="46572" y="750318"/>
                  </a:cubicBezTo>
                  <a:cubicBezTo>
                    <a:pt x="61643" y="741281"/>
                    <a:pt x="69178" y="720177"/>
                    <a:pt x="76713" y="709637"/>
                  </a:cubicBezTo>
                  <a:cubicBezTo>
                    <a:pt x="84248" y="699097"/>
                    <a:pt x="66173" y="667431"/>
                    <a:pt x="61643" y="661421"/>
                  </a:cubicBezTo>
                  <a:cubicBezTo>
                    <a:pt x="57112" y="655411"/>
                    <a:pt x="78216" y="623745"/>
                    <a:pt x="87253" y="616209"/>
                  </a:cubicBezTo>
                  <a:cubicBezTo>
                    <a:pt x="96291" y="608674"/>
                    <a:pt x="81220" y="595106"/>
                    <a:pt x="72183" y="590599"/>
                  </a:cubicBezTo>
                  <a:cubicBezTo>
                    <a:pt x="63145" y="586091"/>
                    <a:pt x="69178" y="577031"/>
                    <a:pt x="66150" y="567993"/>
                  </a:cubicBezTo>
                  <a:cubicBezTo>
                    <a:pt x="63862" y="561151"/>
                    <a:pt x="47797" y="549132"/>
                    <a:pt x="36194" y="541088"/>
                  </a:cubicBezTo>
                  <a:lnTo>
                    <a:pt x="38020" y="538360"/>
                  </a:lnTo>
                  <a:cubicBezTo>
                    <a:pt x="38020" y="538360"/>
                    <a:pt x="47058" y="531334"/>
                    <a:pt x="50086" y="529323"/>
                  </a:cubicBezTo>
                  <a:cubicBezTo>
                    <a:pt x="53114" y="527312"/>
                    <a:pt x="66150" y="529323"/>
                    <a:pt x="66150" y="529323"/>
                  </a:cubicBezTo>
                  <a:cubicBezTo>
                    <a:pt x="66150" y="529323"/>
                    <a:pt x="85242" y="512242"/>
                    <a:pt x="90258" y="508220"/>
                  </a:cubicBezTo>
                  <a:cubicBezTo>
                    <a:pt x="95274" y="504198"/>
                    <a:pt x="98302" y="510231"/>
                    <a:pt x="103318" y="515246"/>
                  </a:cubicBezTo>
                  <a:cubicBezTo>
                    <a:pt x="108333" y="520262"/>
                    <a:pt x="114366" y="528306"/>
                    <a:pt x="120399" y="535333"/>
                  </a:cubicBezTo>
                  <a:cubicBezTo>
                    <a:pt x="126432" y="542359"/>
                    <a:pt x="141502" y="542359"/>
                    <a:pt x="152551" y="542359"/>
                  </a:cubicBezTo>
                  <a:cubicBezTo>
                    <a:pt x="163600" y="542359"/>
                    <a:pt x="158584" y="540349"/>
                    <a:pt x="161589" y="535333"/>
                  </a:cubicBezTo>
                  <a:cubicBezTo>
                    <a:pt x="164594" y="530317"/>
                    <a:pt x="164594" y="531311"/>
                    <a:pt x="170626" y="529300"/>
                  </a:cubicBezTo>
                  <a:cubicBezTo>
                    <a:pt x="176659" y="527289"/>
                    <a:pt x="177653" y="513235"/>
                    <a:pt x="177653" y="507203"/>
                  </a:cubicBezTo>
                  <a:cubicBezTo>
                    <a:pt x="177653" y="501170"/>
                    <a:pt x="186691" y="501170"/>
                    <a:pt x="190713" y="497148"/>
                  </a:cubicBezTo>
                  <a:cubicBezTo>
                    <a:pt x="194735" y="493126"/>
                    <a:pt x="206777" y="470012"/>
                    <a:pt x="207794" y="464996"/>
                  </a:cubicBezTo>
                  <a:cubicBezTo>
                    <a:pt x="208788" y="459980"/>
                    <a:pt x="215838" y="429839"/>
                    <a:pt x="216832" y="424800"/>
                  </a:cubicBezTo>
                  <a:cubicBezTo>
                    <a:pt x="217826" y="419785"/>
                    <a:pt x="206777" y="412735"/>
                    <a:pt x="206777" y="412735"/>
                  </a:cubicBezTo>
                  <a:cubicBezTo>
                    <a:pt x="206777" y="412735"/>
                    <a:pt x="225869" y="393642"/>
                    <a:pt x="229891" y="391631"/>
                  </a:cubicBezTo>
                  <a:cubicBezTo>
                    <a:pt x="233913" y="389620"/>
                    <a:pt x="236918" y="386616"/>
                    <a:pt x="243968" y="386616"/>
                  </a:cubicBezTo>
                  <a:cubicBezTo>
                    <a:pt x="250995" y="386616"/>
                    <a:pt x="252012" y="382594"/>
                    <a:pt x="252012" y="378572"/>
                  </a:cubicBezTo>
                  <a:cubicBezTo>
                    <a:pt x="252012" y="374550"/>
                    <a:pt x="257027" y="372539"/>
                    <a:pt x="262066" y="372539"/>
                  </a:cubicBezTo>
                  <a:cubicBezTo>
                    <a:pt x="267082" y="372539"/>
                    <a:pt x="269093" y="366506"/>
                    <a:pt x="266088" y="359479"/>
                  </a:cubicBezTo>
                  <a:cubicBezTo>
                    <a:pt x="263083" y="352453"/>
                    <a:pt x="262066" y="333360"/>
                    <a:pt x="262066" y="329338"/>
                  </a:cubicBezTo>
                  <a:cubicBezTo>
                    <a:pt x="262066" y="325317"/>
                    <a:pt x="270110" y="322312"/>
                    <a:pt x="274132" y="322312"/>
                  </a:cubicBezTo>
                  <a:cubicBezTo>
                    <a:pt x="278154" y="322312"/>
                    <a:pt x="276143" y="314268"/>
                    <a:pt x="274132" y="308235"/>
                  </a:cubicBezTo>
                  <a:cubicBezTo>
                    <a:pt x="272121" y="302202"/>
                    <a:pt x="279148" y="304213"/>
                    <a:pt x="285181" y="305230"/>
                  </a:cubicBezTo>
                  <a:cubicBezTo>
                    <a:pt x="291213" y="306247"/>
                    <a:pt x="294218" y="317296"/>
                    <a:pt x="295235" y="322312"/>
                  </a:cubicBezTo>
                  <a:cubicBezTo>
                    <a:pt x="296229" y="327327"/>
                    <a:pt x="310306" y="310246"/>
                    <a:pt x="313311" y="304236"/>
                  </a:cubicBezTo>
                  <a:cubicBezTo>
                    <a:pt x="316316" y="298227"/>
                    <a:pt x="302262" y="288172"/>
                    <a:pt x="296229" y="287155"/>
                  </a:cubicBezTo>
                  <a:cubicBezTo>
                    <a:pt x="290196" y="286138"/>
                    <a:pt x="301245" y="263047"/>
                    <a:pt x="307278" y="257014"/>
                  </a:cubicBezTo>
                  <a:cubicBezTo>
                    <a:pt x="313311" y="250981"/>
                    <a:pt x="334414" y="276106"/>
                    <a:pt x="340424" y="280128"/>
                  </a:cubicBezTo>
                  <a:cubicBezTo>
                    <a:pt x="346457" y="284150"/>
                    <a:pt x="351472" y="279134"/>
                    <a:pt x="353483" y="282139"/>
                  </a:cubicBezTo>
                  <a:cubicBezTo>
                    <a:pt x="355494" y="285144"/>
                    <a:pt x="354500" y="289166"/>
                    <a:pt x="352489" y="296193"/>
                  </a:cubicBezTo>
                  <a:cubicBezTo>
                    <a:pt x="350478" y="303219"/>
                    <a:pt x="352489" y="305230"/>
                    <a:pt x="355494" y="308258"/>
                  </a:cubicBezTo>
                  <a:cubicBezTo>
                    <a:pt x="358499" y="311286"/>
                    <a:pt x="367560" y="310269"/>
                    <a:pt x="367560" y="310269"/>
                  </a:cubicBezTo>
                  <a:cubicBezTo>
                    <a:pt x="367560" y="310269"/>
                    <a:pt x="382630" y="297210"/>
                    <a:pt x="385635" y="294205"/>
                  </a:cubicBezTo>
                  <a:cubicBezTo>
                    <a:pt x="388640" y="291200"/>
                    <a:pt x="401700" y="300237"/>
                    <a:pt x="403711" y="307264"/>
                  </a:cubicBezTo>
                  <a:cubicBezTo>
                    <a:pt x="405722" y="314291"/>
                    <a:pt x="421786" y="327351"/>
                    <a:pt x="421786" y="327351"/>
                  </a:cubicBezTo>
                  <a:cubicBezTo>
                    <a:pt x="421786" y="327351"/>
                    <a:pt x="510198" y="290183"/>
                    <a:pt x="522240" y="287155"/>
                  </a:cubicBezTo>
                  <a:cubicBezTo>
                    <a:pt x="534306" y="284150"/>
                    <a:pt x="597593" y="262030"/>
                    <a:pt x="604620" y="259025"/>
                  </a:cubicBezTo>
                  <a:cubicBezTo>
                    <a:pt x="611646" y="256020"/>
                    <a:pt x="610653" y="249987"/>
                    <a:pt x="610653" y="243954"/>
                  </a:cubicBezTo>
                  <a:cubicBezTo>
                    <a:pt x="610653" y="237922"/>
                    <a:pt x="606631" y="238939"/>
                    <a:pt x="600598" y="235910"/>
                  </a:cubicBezTo>
                  <a:cubicBezTo>
                    <a:pt x="594565" y="232883"/>
                    <a:pt x="584533" y="209791"/>
                    <a:pt x="580512" y="203759"/>
                  </a:cubicBezTo>
                  <a:cubicBezTo>
                    <a:pt x="576490" y="197726"/>
                    <a:pt x="587538" y="180644"/>
                    <a:pt x="587538" y="180644"/>
                  </a:cubicBezTo>
                  <a:lnTo>
                    <a:pt x="614674" y="198720"/>
                  </a:lnTo>
                  <a:cubicBezTo>
                    <a:pt x="614674" y="198720"/>
                    <a:pt x="635778" y="197726"/>
                    <a:pt x="641811" y="196709"/>
                  </a:cubicBezTo>
                  <a:cubicBezTo>
                    <a:pt x="647843" y="195692"/>
                    <a:pt x="654870" y="167585"/>
                    <a:pt x="658892" y="163563"/>
                  </a:cubicBezTo>
                  <a:cubicBezTo>
                    <a:pt x="662914" y="159541"/>
                    <a:pt x="682006" y="150503"/>
                    <a:pt x="686028" y="146482"/>
                  </a:cubicBezTo>
                  <a:cubicBezTo>
                    <a:pt x="690050" y="142460"/>
                    <a:pt x="696083" y="145488"/>
                    <a:pt x="703110" y="147475"/>
                  </a:cubicBezTo>
                  <a:cubicBezTo>
                    <a:pt x="710136" y="149486"/>
                    <a:pt x="719174" y="141443"/>
                    <a:pt x="724213" y="139432"/>
                  </a:cubicBezTo>
                  <a:cubicBezTo>
                    <a:pt x="729229" y="137421"/>
                    <a:pt x="749338" y="130394"/>
                    <a:pt x="753337" y="128383"/>
                  </a:cubicBezTo>
                  <a:cubicBezTo>
                    <a:pt x="757359" y="126372"/>
                    <a:pt x="766396" y="122350"/>
                    <a:pt x="769424" y="120339"/>
                  </a:cubicBezTo>
                  <a:cubicBezTo>
                    <a:pt x="772429" y="118328"/>
                    <a:pt x="786506" y="146458"/>
                    <a:pt x="790528" y="152491"/>
                  </a:cubicBezTo>
                  <a:cubicBezTo>
                    <a:pt x="794550" y="158524"/>
                    <a:pt x="807609" y="158524"/>
                    <a:pt x="813642" y="155496"/>
                  </a:cubicBezTo>
                  <a:cubicBezTo>
                    <a:pt x="819675" y="152468"/>
                    <a:pt x="827719" y="168556"/>
                    <a:pt x="827719" y="168556"/>
                  </a:cubicBezTo>
                  <a:cubicBezTo>
                    <a:pt x="827719" y="168556"/>
                    <a:pt x="858853" y="151474"/>
                    <a:pt x="862875" y="149463"/>
                  </a:cubicBezTo>
                  <a:cubicBezTo>
                    <a:pt x="866897" y="147452"/>
                    <a:pt x="873924" y="145441"/>
                    <a:pt x="880951" y="145441"/>
                  </a:cubicBezTo>
                  <a:cubicBezTo>
                    <a:pt x="887977" y="145441"/>
                    <a:pt x="886983" y="146435"/>
                    <a:pt x="886983" y="152468"/>
                  </a:cubicBezTo>
                  <a:cubicBezTo>
                    <a:pt x="886983" y="158501"/>
                    <a:pt x="895027" y="158501"/>
                    <a:pt x="901037" y="158501"/>
                  </a:cubicBezTo>
                  <a:cubicBezTo>
                    <a:pt x="907047" y="158501"/>
                    <a:pt x="928173" y="144424"/>
                    <a:pt x="932195" y="139408"/>
                  </a:cubicBezTo>
                  <a:cubicBezTo>
                    <a:pt x="936217" y="134393"/>
                    <a:pt x="934206" y="125332"/>
                    <a:pt x="933189" y="121333"/>
                  </a:cubicBezTo>
                  <a:cubicBezTo>
                    <a:pt x="932172" y="117334"/>
                    <a:pt x="946248" y="99236"/>
                    <a:pt x="949253" y="94197"/>
                  </a:cubicBezTo>
                  <a:cubicBezTo>
                    <a:pt x="952258" y="89181"/>
                    <a:pt x="947242" y="84142"/>
                    <a:pt x="944237" y="80120"/>
                  </a:cubicBezTo>
                  <a:cubicBezTo>
                    <a:pt x="941233" y="76099"/>
                    <a:pt x="957297" y="72077"/>
                    <a:pt x="962313" y="72077"/>
                  </a:cubicBezTo>
                  <a:cubicBezTo>
                    <a:pt x="967329" y="72077"/>
                    <a:pt x="963307" y="61028"/>
                    <a:pt x="961296" y="56012"/>
                  </a:cubicBezTo>
                  <a:cubicBezTo>
                    <a:pt x="959285" y="50996"/>
                    <a:pt x="992454" y="40942"/>
                    <a:pt x="996453" y="37937"/>
                  </a:cubicBezTo>
                  <a:cubicBezTo>
                    <a:pt x="1000451" y="34932"/>
                    <a:pt x="999457" y="25871"/>
                    <a:pt x="997446" y="19862"/>
                  </a:cubicBezTo>
                  <a:cubicBezTo>
                    <a:pt x="995436" y="13852"/>
                    <a:pt x="1003479" y="9807"/>
                    <a:pt x="1003479" y="9807"/>
                  </a:cubicBezTo>
                  <a:cubicBezTo>
                    <a:pt x="1003479" y="9807"/>
                    <a:pt x="1032626" y="-3253"/>
                    <a:pt x="1034637" y="769"/>
                  </a:cubicBezTo>
                  <a:cubicBezTo>
                    <a:pt x="1036648" y="4791"/>
                    <a:pt x="1038659" y="12835"/>
                    <a:pt x="1043675" y="13829"/>
                  </a:cubicBezTo>
                  <a:cubicBezTo>
                    <a:pt x="1048691" y="14823"/>
                    <a:pt x="1073816" y="24877"/>
                    <a:pt x="1077838" y="21873"/>
                  </a:cubicBezTo>
                  <a:cubicBezTo>
                    <a:pt x="1081860" y="18868"/>
                    <a:pt x="1084865" y="11818"/>
                    <a:pt x="1088887" y="11818"/>
                  </a:cubicBezTo>
                  <a:cubicBezTo>
                    <a:pt x="1092908" y="11818"/>
                    <a:pt x="1097924" y="16834"/>
                    <a:pt x="1096930" y="21873"/>
                  </a:cubicBezTo>
                  <a:cubicBezTo>
                    <a:pt x="1095936" y="26888"/>
                    <a:pt x="1091914" y="34932"/>
                    <a:pt x="1091914" y="39948"/>
                  </a:cubicBezTo>
                  <a:cubicBezTo>
                    <a:pt x="1091914" y="44964"/>
                    <a:pt x="1087893" y="46975"/>
                    <a:pt x="1091914" y="53007"/>
                  </a:cubicBezTo>
                  <a:cubicBezTo>
                    <a:pt x="1095936" y="59040"/>
                    <a:pt x="1097947" y="59040"/>
                    <a:pt x="1095936" y="65073"/>
                  </a:cubicBezTo>
                  <a:cubicBezTo>
                    <a:pt x="1093925" y="71106"/>
                    <a:pt x="1093925" y="83172"/>
                    <a:pt x="1089904" y="85159"/>
                  </a:cubicBezTo>
                  <a:cubicBezTo>
                    <a:pt x="1085882" y="87170"/>
                    <a:pt x="1083871" y="88164"/>
                    <a:pt x="1081860" y="91192"/>
                  </a:cubicBezTo>
                  <a:cubicBezTo>
                    <a:pt x="1079849" y="94197"/>
                    <a:pt x="1076844" y="104252"/>
                    <a:pt x="1076844" y="104252"/>
                  </a:cubicBezTo>
                  <a:cubicBezTo>
                    <a:pt x="1076844" y="104252"/>
                    <a:pt x="1066789" y="108274"/>
                    <a:pt x="1066789" y="113289"/>
                  </a:cubicBezTo>
                  <a:cubicBezTo>
                    <a:pt x="1066789" y="118305"/>
                    <a:pt x="1065772" y="128360"/>
                    <a:pt x="1066789" y="133376"/>
                  </a:cubicBezTo>
                  <a:cubicBezTo>
                    <a:pt x="1067806" y="138392"/>
                    <a:pt x="1066789" y="153462"/>
                    <a:pt x="1066789" y="157484"/>
                  </a:cubicBezTo>
                  <a:cubicBezTo>
                    <a:pt x="1066789" y="161506"/>
                    <a:pt x="1068800" y="175559"/>
                    <a:pt x="1065795" y="179581"/>
                  </a:cubicBezTo>
                  <a:cubicBezTo>
                    <a:pt x="1062791" y="183603"/>
                    <a:pt x="1059763" y="186608"/>
                    <a:pt x="1062791" y="190630"/>
                  </a:cubicBezTo>
                  <a:cubicBezTo>
                    <a:pt x="1065819" y="194652"/>
                    <a:pt x="1066812" y="197656"/>
                    <a:pt x="1066812" y="203689"/>
                  </a:cubicBezTo>
                  <a:cubicBezTo>
                    <a:pt x="1066812" y="209722"/>
                    <a:pt x="1067829" y="214738"/>
                    <a:pt x="1070834" y="216749"/>
                  </a:cubicBezTo>
                  <a:cubicBezTo>
                    <a:pt x="1073839" y="218760"/>
                    <a:pt x="1073839" y="225787"/>
                    <a:pt x="1073839" y="228815"/>
                  </a:cubicBezTo>
                  <a:cubicBezTo>
                    <a:pt x="1073839" y="231842"/>
                    <a:pt x="1072822" y="252923"/>
                    <a:pt x="1071828" y="256945"/>
                  </a:cubicBezTo>
                  <a:cubicBezTo>
                    <a:pt x="1070834" y="260966"/>
                    <a:pt x="1066812" y="294112"/>
                    <a:pt x="1066812" y="298134"/>
                  </a:cubicBezTo>
                  <a:cubicBezTo>
                    <a:pt x="1066812" y="302156"/>
                    <a:pt x="1069840" y="317227"/>
                    <a:pt x="1064802" y="319237"/>
                  </a:cubicBezTo>
                  <a:cubicBezTo>
                    <a:pt x="1059786" y="321248"/>
                    <a:pt x="1053753" y="319237"/>
                    <a:pt x="1052736" y="324253"/>
                  </a:cubicBezTo>
                  <a:cubicBezTo>
                    <a:pt x="1051719" y="329269"/>
                    <a:pt x="1051719" y="339324"/>
                    <a:pt x="1047720" y="342329"/>
                  </a:cubicBezTo>
                  <a:cubicBezTo>
                    <a:pt x="1043721" y="345333"/>
                    <a:pt x="1027634" y="359410"/>
                    <a:pt x="1027634" y="356405"/>
                  </a:cubicBezTo>
                  <a:cubicBezTo>
                    <a:pt x="1027634" y="353400"/>
                    <a:pt x="1027634" y="350372"/>
                    <a:pt x="1020607" y="351389"/>
                  </a:cubicBezTo>
                  <a:cubicBezTo>
                    <a:pt x="1013580" y="352383"/>
                    <a:pt x="1010552" y="352406"/>
                    <a:pt x="1010552" y="359433"/>
                  </a:cubicBezTo>
                  <a:cubicBezTo>
                    <a:pt x="1010552" y="366460"/>
                    <a:pt x="1009535" y="372493"/>
                    <a:pt x="1014574" y="374504"/>
                  </a:cubicBezTo>
                  <a:cubicBezTo>
                    <a:pt x="1019590" y="376515"/>
                    <a:pt x="1035677" y="384535"/>
                    <a:pt x="1035677" y="388557"/>
                  </a:cubicBezTo>
                  <a:cubicBezTo>
                    <a:pt x="1035677" y="392579"/>
                    <a:pt x="1039699" y="402610"/>
                    <a:pt x="1035677" y="403628"/>
                  </a:cubicBezTo>
                  <a:cubicBezTo>
                    <a:pt x="1031656" y="404645"/>
                    <a:pt x="1028651" y="404621"/>
                    <a:pt x="1030662" y="409660"/>
                  </a:cubicBezTo>
                  <a:cubicBezTo>
                    <a:pt x="1032673" y="414699"/>
                    <a:pt x="1039699" y="429747"/>
                    <a:pt x="1039699" y="439802"/>
                  </a:cubicBezTo>
                  <a:cubicBezTo>
                    <a:pt x="1039699" y="449856"/>
                    <a:pt x="1041710" y="465920"/>
                    <a:pt x="1037688" y="469942"/>
                  </a:cubicBezTo>
                  <a:cubicBezTo>
                    <a:pt x="1033666" y="473964"/>
                    <a:pt x="1011569" y="493057"/>
                    <a:pt x="1005536" y="491046"/>
                  </a:cubicBezTo>
                  <a:cubicBezTo>
                    <a:pt x="999504" y="489035"/>
                    <a:pt x="996499" y="486030"/>
                    <a:pt x="990466" y="488041"/>
                  </a:cubicBezTo>
                  <a:cubicBezTo>
                    <a:pt x="984433" y="490052"/>
                    <a:pt x="980411" y="495068"/>
                    <a:pt x="974402" y="495068"/>
                  </a:cubicBezTo>
                  <a:cubicBezTo>
                    <a:pt x="968392" y="495068"/>
                    <a:pt x="934206" y="493057"/>
                    <a:pt x="934206" y="493057"/>
                  </a:cubicBezTo>
                  <a:lnTo>
                    <a:pt x="941233" y="540279"/>
                  </a:lnTo>
                  <a:cubicBezTo>
                    <a:pt x="941233" y="540279"/>
                    <a:pt x="925168" y="542290"/>
                    <a:pt x="923157" y="545295"/>
                  </a:cubicBezTo>
                  <a:cubicBezTo>
                    <a:pt x="921146" y="548300"/>
                    <a:pt x="915114" y="560365"/>
                    <a:pt x="921146" y="565381"/>
                  </a:cubicBezTo>
                  <a:cubicBezTo>
                    <a:pt x="927179" y="570397"/>
                    <a:pt x="929190" y="577447"/>
                    <a:pt x="932195" y="579458"/>
                  </a:cubicBezTo>
                  <a:cubicBezTo>
                    <a:pt x="935200" y="581469"/>
                    <a:pt x="945254" y="595522"/>
                    <a:pt x="937211" y="595522"/>
                  </a:cubicBezTo>
                  <a:cubicBezTo>
                    <a:pt x="929167" y="595522"/>
                    <a:pt x="925168" y="595522"/>
                    <a:pt x="926162" y="599544"/>
                  </a:cubicBezTo>
                  <a:cubicBezTo>
                    <a:pt x="927156" y="603566"/>
                    <a:pt x="939222" y="635718"/>
                    <a:pt x="943244" y="633707"/>
                  </a:cubicBezTo>
                  <a:cubicBezTo>
                    <a:pt x="947265" y="631696"/>
                    <a:pt x="952281" y="628691"/>
                    <a:pt x="954292" y="631696"/>
                  </a:cubicBezTo>
                  <a:cubicBezTo>
                    <a:pt x="956303" y="634701"/>
                    <a:pt x="960325" y="637729"/>
                    <a:pt x="957297" y="643762"/>
                  </a:cubicBezTo>
                  <a:cubicBezTo>
                    <a:pt x="954269" y="649795"/>
                    <a:pt x="947242" y="650788"/>
                    <a:pt x="952281" y="657838"/>
                  </a:cubicBezTo>
                  <a:cubicBezTo>
                    <a:pt x="957320" y="664888"/>
                    <a:pt x="980411" y="679935"/>
                    <a:pt x="976389" y="683957"/>
                  </a:cubicBezTo>
                  <a:cubicBezTo>
                    <a:pt x="972368" y="687979"/>
                    <a:pt x="962313" y="699028"/>
                    <a:pt x="964324" y="703050"/>
                  </a:cubicBezTo>
                  <a:cubicBezTo>
                    <a:pt x="966335" y="707072"/>
                    <a:pt x="973361" y="728175"/>
                    <a:pt x="977383" y="728175"/>
                  </a:cubicBezTo>
                  <a:cubicBezTo>
                    <a:pt x="981405" y="728175"/>
                    <a:pt x="982399" y="735202"/>
                    <a:pt x="984410" y="738230"/>
                  </a:cubicBezTo>
                  <a:cubicBezTo>
                    <a:pt x="986421" y="741258"/>
                    <a:pt x="998487" y="767377"/>
                    <a:pt x="998487" y="767377"/>
                  </a:cubicBezTo>
                  <a:cubicBezTo>
                    <a:pt x="998487" y="767377"/>
                    <a:pt x="988432" y="767377"/>
                    <a:pt x="991460" y="772392"/>
                  </a:cubicBezTo>
                  <a:cubicBezTo>
                    <a:pt x="994465" y="777408"/>
                    <a:pt x="1001515" y="789474"/>
                    <a:pt x="994465" y="796501"/>
                  </a:cubicBezTo>
                  <a:cubicBezTo>
                    <a:pt x="987415" y="803527"/>
                    <a:pt x="972368" y="813582"/>
                    <a:pt x="967329" y="813582"/>
                  </a:cubicBezTo>
                  <a:cubicBezTo>
                    <a:pt x="962313" y="813582"/>
                    <a:pt x="958291" y="812588"/>
                    <a:pt x="957274" y="805538"/>
                  </a:cubicBezTo>
                  <a:cubicBezTo>
                    <a:pt x="956280" y="798512"/>
                    <a:pt x="956280" y="781430"/>
                    <a:pt x="950247" y="787463"/>
                  </a:cubicBezTo>
                  <a:cubicBezTo>
                    <a:pt x="944214" y="793496"/>
                    <a:pt x="929144" y="800522"/>
                    <a:pt x="934160" y="807549"/>
                  </a:cubicBezTo>
                  <a:cubicBezTo>
                    <a:pt x="939175" y="814576"/>
                    <a:pt x="971327" y="841712"/>
                    <a:pt x="980365" y="848739"/>
                  </a:cubicBezTo>
                  <a:cubicBezTo>
                    <a:pt x="989403" y="855766"/>
                    <a:pt x="1006484" y="864803"/>
                    <a:pt x="1003479" y="869842"/>
                  </a:cubicBezTo>
                  <a:cubicBezTo>
                    <a:pt x="1000474" y="874881"/>
                    <a:pt x="996453" y="882902"/>
                    <a:pt x="995436" y="887918"/>
                  </a:cubicBezTo>
                  <a:cubicBezTo>
                    <a:pt x="994419" y="892933"/>
                    <a:pt x="995436" y="905993"/>
                    <a:pt x="991414" y="905993"/>
                  </a:cubicBezTo>
                  <a:cubicBezTo>
                    <a:pt x="987392" y="905993"/>
                    <a:pt x="978354" y="911009"/>
                    <a:pt x="979348" y="917042"/>
                  </a:cubicBezTo>
                  <a:cubicBezTo>
                    <a:pt x="980365" y="923074"/>
                    <a:pt x="987392" y="944178"/>
                    <a:pt x="986375" y="950187"/>
                  </a:cubicBezTo>
                  <a:cubicBezTo>
                    <a:pt x="985358" y="956220"/>
                    <a:pt x="980342" y="959225"/>
                    <a:pt x="980342" y="965258"/>
                  </a:cubicBezTo>
                  <a:cubicBezTo>
                    <a:pt x="980342" y="971291"/>
                    <a:pt x="986375" y="982339"/>
                    <a:pt x="980342" y="986361"/>
                  </a:cubicBezTo>
                  <a:cubicBezTo>
                    <a:pt x="974309" y="990383"/>
                    <a:pt x="957228" y="1014491"/>
                    <a:pt x="957228" y="1019507"/>
                  </a:cubicBezTo>
                  <a:cubicBezTo>
                    <a:pt x="957228" y="1024523"/>
                    <a:pt x="955217" y="1033583"/>
                    <a:pt x="956211" y="1038599"/>
                  </a:cubicBezTo>
                  <a:cubicBezTo>
                    <a:pt x="957228" y="1043615"/>
                    <a:pt x="957228" y="1046643"/>
                    <a:pt x="961226" y="1048654"/>
                  </a:cubicBezTo>
                  <a:cubicBezTo>
                    <a:pt x="965225" y="1050665"/>
                    <a:pt x="971281" y="1050665"/>
                    <a:pt x="966242" y="1056698"/>
                  </a:cubicBezTo>
                  <a:cubicBezTo>
                    <a:pt x="961203" y="1062731"/>
                    <a:pt x="958199" y="1066730"/>
                    <a:pt x="958199" y="1070751"/>
                  </a:cubicBezTo>
                  <a:cubicBezTo>
                    <a:pt x="958199" y="1074773"/>
                    <a:pt x="962220" y="1099898"/>
                    <a:pt x="961203" y="1105908"/>
                  </a:cubicBezTo>
                  <a:cubicBezTo>
                    <a:pt x="960186" y="1111918"/>
                    <a:pt x="955171" y="1120979"/>
                    <a:pt x="959192" y="1121973"/>
                  </a:cubicBezTo>
                  <a:cubicBezTo>
                    <a:pt x="963214" y="1122990"/>
                    <a:pt x="966219" y="1125000"/>
                    <a:pt x="967236" y="1132027"/>
                  </a:cubicBezTo>
                  <a:cubicBezTo>
                    <a:pt x="968253" y="1139054"/>
                    <a:pt x="973269" y="1163162"/>
                    <a:pt x="966242" y="1165173"/>
                  </a:cubicBezTo>
                  <a:cubicBezTo>
                    <a:pt x="959216" y="1167184"/>
                    <a:pt x="951172" y="1171206"/>
                    <a:pt x="951172" y="1175205"/>
                  </a:cubicBezTo>
                  <a:cubicBezTo>
                    <a:pt x="951172" y="1179226"/>
                    <a:pt x="952166" y="1183248"/>
                    <a:pt x="947150" y="1184242"/>
                  </a:cubicBezTo>
                  <a:cubicBezTo>
                    <a:pt x="942134" y="1185236"/>
                    <a:pt x="939106" y="1187247"/>
                    <a:pt x="939106" y="1192286"/>
                  </a:cubicBezTo>
                  <a:cubicBezTo>
                    <a:pt x="939106" y="1197302"/>
                    <a:pt x="946133" y="1197302"/>
                    <a:pt x="948144" y="1202318"/>
                  </a:cubicBezTo>
                  <a:cubicBezTo>
                    <a:pt x="950155" y="1207333"/>
                    <a:pt x="952166" y="1222404"/>
                    <a:pt x="958199" y="1222404"/>
                  </a:cubicBezTo>
                  <a:cubicBezTo>
                    <a:pt x="964231" y="1222404"/>
                    <a:pt x="970241" y="1225409"/>
                    <a:pt x="974263" y="1228437"/>
                  </a:cubicBezTo>
                  <a:cubicBezTo>
                    <a:pt x="978285" y="1231442"/>
                    <a:pt x="998371" y="1246512"/>
                    <a:pt x="998371" y="1246512"/>
                  </a:cubicBezTo>
                  <a:cubicBezTo>
                    <a:pt x="998371" y="1246512"/>
                    <a:pt x="1003387" y="1222404"/>
                    <a:pt x="1010437" y="1224392"/>
                  </a:cubicBezTo>
                  <a:cubicBezTo>
                    <a:pt x="1017463" y="1226403"/>
                    <a:pt x="1029529" y="1229431"/>
                    <a:pt x="1031540" y="1234446"/>
                  </a:cubicBezTo>
                  <a:cubicBezTo>
                    <a:pt x="1033551" y="1239462"/>
                    <a:pt x="1036556" y="1244478"/>
                    <a:pt x="1039584" y="1248500"/>
                  </a:cubicBezTo>
                  <a:cubicBezTo>
                    <a:pt x="1042589" y="1252522"/>
                    <a:pt x="1055648" y="1258555"/>
                    <a:pt x="1055648" y="1258555"/>
                  </a:cubicBezTo>
                  <a:cubicBezTo>
                    <a:pt x="1055648" y="1258555"/>
                    <a:pt x="1045617" y="1263570"/>
                    <a:pt x="1044600" y="1267592"/>
                  </a:cubicBezTo>
                  <a:cubicBezTo>
                    <a:pt x="1043583" y="1271614"/>
                    <a:pt x="1045594" y="1279658"/>
                    <a:pt x="1039584" y="1280652"/>
                  </a:cubicBezTo>
                  <a:cubicBezTo>
                    <a:pt x="1033551" y="1281646"/>
                    <a:pt x="1024513" y="1282663"/>
                    <a:pt x="1024513" y="1286685"/>
                  </a:cubicBezTo>
                  <a:cubicBezTo>
                    <a:pt x="1024513" y="1290707"/>
                    <a:pt x="1025507" y="1321842"/>
                    <a:pt x="1031540" y="1323852"/>
                  </a:cubicBezTo>
                  <a:cubicBezTo>
                    <a:pt x="1037573" y="1325863"/>
                    <a:pt x="1044600" y="1323852"/>
                    <a:pt x="1047628" y="1327874"/>
                  </a:cubicBezTo>
                  <a:cubicBezTo>
                    <a:pt x="1050632" y="1331896"/>
                    <a:pt x="1074764" y="1353993"/>
                    <a:pt x="1080773" y="1353993"/>
                  </a:cubicBezTo>
                  <a:cubicBezTo>
                    <a:pt x="1086783" y="1353993"/>
                    <a:pt x="1096838" y="1356005"/>
                    <a:pt x="1102871" y="1350989"/>
                  </a:cubicBezTo>
                  <a:cubicBezTo>
                    <a:pt x="1108903" y="1345973"/>
                    <a:pt x="1123974" y="1333907"/>
                    <a:pt x="1126979" y="1335918"/>
                  </a:cubicBezTo>
                  <a:cubicBezTo>
                    <a:pt x="1129984" y="1337929"/>
                    <a:pt x="1139021" y="1341951"/>
                    <a:pt x="1140038" y="1345973"/>
                  </a:cubicBezTo>
                  <a:cubicBezTo>
                    <a:pt x="1141055" y="1349995"/>
                    <a:pt x="1157120" y="1385152"/>
                    <a:pt x="1151087" y="1386145"/>
                  </a:cubicBezTo>
                  <a:cubicBezTo>
                    <a:pt x="1145054" y="1387139"/>
                    <a:pt x="1137010" y="1390167"/>
                    <a:pt x="1137010" y="1393172"/>
                  </a:cubicBezTo>
                  <a:cubicBezTo>
                    <a:pt x="1137010" y="1396177"/>
                    <a:pt x="1138004" y="1408243"/>
                    <a:pt x="1140015" y="1411270"/>
                  </a:cubicBezTo>
                  <a:cubicBezTo>
                    <a:pt x="1142026" y="1414275"/>
                    <a:pt x="1150070" y="1423336"/>
                    <a:pt x="1150070" y="1423336"/>
                  </a:cubicBezTo>
                  <a:cubicBezTo>
                    <a:pt x="1150070" y="1423336"/>
                    <a:pt x="1120923" y="1448438"/>
                    <a:pt x="1117918" y="1454471"/>
                  </a:cubicBezTo>
                  <a:cubicBezTo>
                    <a:pt x="1114913" y="1460504"/>
                    <a:pt x="1150070" y="1455488"/>
                    <a:pt x="1150070" y="1455488"/>
                  </a:cubicBezTo>
                  <a:cubicBezTo>
                    <a:pt x="1150070" y="1455488"/>
                    <a:pt x="1163130" y="1457499"/>
                    <a:pt x="1164123" y="1461521"/>
                  </a:cubicBezTo>
                  <a:cubicBezTo>
                    <a:pt x="1165140" y="1465543"/>
                    <a:pt x="1169139" y="1472570"/>
                    <a:pt x="1174178" y="1473587"/>
                  </a:cubicBezTo>
                  <a:cubicBezTo>
                    <a:pt x="1179194" y="1474604"/>
                    <a:pt x="1189249" y="1472570"/>
                    <a:pt x="1191260" y="1478602"/>
                  </a:cubicBezTo>
                  <a:cubicBezTo>
                    <a:pt x="1193270" y="1484635"/>
                    <a:pt x="1196275" y="1487640"/>
                    <a:pt x="1201314" y="1488657"/>
                  </a:cubicBezTo>
                  <a:cubicBezTo>
                    <a:pt x="1206330" y="1489674"/>
                    <a:pt x="1210352" y="1488657"/>
                    <a:pt x="1215368" y="1480613"/>
                  </a:cubicBezTo>
                  <a:cubicBezTo>
                    <a:pt x="1220384" y="1472570"/>
                    <a:pt x="1222394" y="1453477"/>
                    <a:pt x="1229444" y="1452483"/>
                  </a:cubicBezTo>
                  <a:cubicBezTo>
                    <a:pt x="1236494" y="1451489"/>
                    <a:pt x="1255563" y="1457499"/>
                    <a:pt x="1258591" y="1461521"/>
                  </a:cubicBezTo>
                  <a:cubicBezTo>
                    <a:pt x="1261619" y="1465543"/>
                    <a:pt x="1278678" y="1474580"/>
                    <a:pt x="1285727" y="1476591"/>
                  </a:cubicBezTo>
                  <a:cubicBezTo>
                    <a:pt x="1292777" y="1478602"/>
                    <a:pt x="1303803" y="1480613"/>
                    <a:pt x="1303803" y="1480613"/>
                  </a:cubicBezTo>
                  <a:cubicBezTo>
                    <a:pt x="1303803" y="1480613"/>
                    <a:pt x="1293748" y="1487640"/>
                    <a:pt x="1296776" y="1493673"/>
                  </a:cubicBezTo>
                  <a:cubicBezTo>
                    <a:pt x="1299804" y="1499706"/>
                    <a:pt x="1324906" y="1522820"/>
                    <a:pt x="1324906" y="1522820"/>
                  </a:cubicBezTo>
                  <a:cubicBezTo>
                    <a:pt x="1324906" y="1522820"/>
                    <a:pt x="1323889" y="1535880"/>
                    <a:pt x="1326917" y="1536874"/>
                  </a:cubicBezTo>
                  <a:cubicBezTo>
                    <a:pt x="1329945" y="1537867"/>
                    <a:pt x="1335955" y="1535856"/>
                    <a:pt x="1336972" y="1541889"/>
                  </a:cubicBezTo>
                  <a:cubicBezTo>
                    <a:pt x="1337989" y="1547922"/>
                    <a:pt x="1332950" y="1575035"/>
                    <a:pt x="1331956" y="1579057"/>
                  </a:cubicBezTo>
                  <a:cubicBezTo>
                    <a:pt x="1330962" y="1583079"/>
                    <a:pt x="1325923" y="1590105"/>
                    <a:pt x="1329945" y="1591123"/>
                  </a:cubicBezTo>
                  <a:cubicBezTo>
                    <a:pt x="1333967" y="1592140"/>
                    <a:pt x="1342011" y="1592116"/>
                    <a:pt x="1340994" y="1599166"/>
                  </a:cubicBezTo>
                  <a:cubicBezTo>
                    <a:pt x="1339977" y="1606216"/>
                    <a:pt x="1335978" y="1615254"/>
                    <a:pt x="1331956" y="1615254"/>
                  </a:cubicBezTo>
                  <a:cubicBezTo>
                    <a:pt x="1327934" y="1615254"/>
                    <a:pt x="1316886" y="1612249"/>
                    <a:pt x="1316886" y="1615254"/>
                  </a:cubicBezTo>
                  <a:cubicBezTo>
                    <a:pt x="1316886" y="1615254"/>
                    <a:pt x="1315869" y="1631318"/>
                    <a:pt x="1313881" y="1635340"/>
                  </a:cubicBezTo>
                  <a:cubicBezTo>
                    <a:pt x="1311870" y="1639362"/>
                    <a:pt x="1303826" y="1647406"/>
                    <a:pt x="1303826" y="1652422"/>
                  </a:cubicBezTo>
                  <a:cubicBezTo>
                    <a:pt x="1303826" y="1657437"/>
                    <a:pt x="1303826" y="1677524"/>
                    <a:pt x="1300821" y="1681546"/>
                  </a:cubicBezTo>
                  <a:cubicBezTo>
                    <a:pt x="1297816" y="1685567"/>
                    <a:pt x="1292777" y="1694605"/>
                    <a:pt x="1285751" y="1694605"/>
                  </a:cubicBezTo>
                  <a:cubicBezTo>
                    <a:pt x="1278724" y="1694605"/>
                    <a:pt x="1265664" y="1688572"/>
                    <a:pt x="1263653" y="1692594"/>
                  </a:cubicBezTo>
                  <a:cubicBezTo>
                    <a:pt x="1261642" y="1696616"/>
                    <a:pt x="1253599" y="1705654"/>
                    <a:pt x="1249577" y="1706671"/>
                  </a:cubicBezTo>
                  <a:cubicBezTo>
                    <a:pt x="1245555" y="1707665"/>
                    <a:pt x="1233512" y="1712704"/>
                    <a:pt x="1234506" y="1715709"/>
                  </a:cubicBezTo>
                  <a:cubicBezTo>
                    <a:pt x="1235500" y="1718713"/>
                    <a:pt x="1237534" y="1725740"/>
                    <a:pt x="1236517" y="1728768"/>
                  </a:cubicBezTo>
                  <a:cubicBezTo>
                    <a:pt x="1235500" y="1731773"/>
                    <a:pt x="1234506" y="1738823"/>
                    <a:pt x="1227480" y="1733807"/>
                  </a:cubicBezTo>
                  <a:cubicBezTo>
                    <a:pt x="1220453" y="1728768"/>
                    <a:pt x="1211415" y="1718736"/>
                    <a:pt x="1206376" y="1716725"/>
                  </a:cubicBezTo>
                  <a:cubicBezTo>
                    <a:pt x="1201360" y="1714715"/>
                    <a:pt x="1196322" y="1709699"/>
                    <a:pt x="1198332" y="1705677"/>
                  </a:cubicBezTo>
                  <a:cubicBezTo>
                    <a:pt x="1200343" y="1701655"/>
                    <a:pt x="1200343" y="1680552"/>
                    <a:pt x="1196322" y="1680552"/>
                  </a:cubicBezTo>
                  <a:cubicBezTo>
                    <a:pt x="1192300" y="1680552"/>
                    <a:pt x="1171196" y="1680552"/>
                    <a:pt x="1166181" y="1680552"/>
                  </a:cubicBezTo>
                  <a:cubicBezTo>
                    <a:pt x="1161165" y="1680552"/>
                    <a:pt x="1153121" y="1678541"/>
                    <a:pt x="1153121" y="1678541"/>
                  </a:cubicBezTo>
                  <a:lnTo>
                    <a:pt x="1169185" y="1613243"/>
                  </a:lnTo>
                  <a:cubicBezTo>
                    <a:pt x="1169185" y="1613243"/>
                    <a:pt x="1158137" y="1621287"/>
                    <a:pt x="1150093" y="1622281"/>
                  </a:cubicBezTo>
                  <a:cubicBezTo>
                    <a:pt x="1142049" y="1623274"/>
                    <a:pt x="1136017" y="1625286"/>
                    <a:pt x="1135023" y="1621263"/>
                  </a:cubicBezTo>
                  <a:cubicBezTo>
                    <a:pt x="1134029" y="1617242"/>
                    <a:pt x="1133012" y="1614237"/>
                    <a:pt x="1126979" y="1614237"/>
                  </a:cubicBezTo>
                  <a:cubicBezTo>
                    <a:pt x="1120946" y="1614237"/>
                    <a:pt x="1111908" y="1614237"/>
                    <a:pt x="1106892" y="1611232"/>
                  </a:cubicBezTo>
                  <a:cubicBezTo>
                    <a:pt x="1101877" y="1608227"/>
                    <a:pt x="1099866" y="1596161"/>
                    <a:pt x="1090805" y="1595168"/>
                  </a:cubicBezTo>
                  <a:cubicBezTo>
                    <a:pt x="1081767" y="1594150"/>
                    <a:pt x="1064686" y="1593157"/>
                    <a:pt x="1063669" y="1588141"/>
                  </a:cubicBezTo>
                  <a:cubicBezTo>
                    <a:pt x="1062652" y="1583125"/>
                    <a:pt x="1065680" y="1568055"/>
                    <a:pt x="1057636" y="1567037"/>
                  </a:cubicBezTo>
                  <a:cubicBezTo>
                    <a:pt x="1049592" y="1566021"/>
                    <a:pt x="1035539" y="1562022"/>
                    <a:pt x="1029506" y="1564033"/>
                  </a:cubicBezTo>
                  <a:cubicBezTo>
                    <a:pt x="1023473" y="1566044"/>
                    <a:pt x="1008403" y="1573070"/>
                    <a:pt x="1015429" y="1581114"/>
                  </a:cubicBezTo>
                  <a:cubicBezTo>
                    <a:pt x="1022456" y="1589158"/>
                    <a:pt x="1029483" y="1592163"/>
                    <a:pt x="1033505" y="1592163"/>
                  </a:cubicBezTo>
                  <a:cubicBezTo>
                    <a:pt x="1037527" y="1592163"/>
                    <a:pt x="1047581" y="1600206"/>
                    <a:pt x="1043559" y="1601200"/>
                  </a:cubicBezTo>
                  <a:cubicBezTo>
                    <a:pt x="1039538" y="1602194"/>
                    <a:pt x="1023473" y="1607233"/>
                    <a:pt x="1023473" y="1607233"/>
                  </a:cubicBezTo>
                  <a:cubicBezTo>
                    <a:pt x="1023473" y="1607233"/>
                    <a:pt x="1014435" y="1609244"/>
                    <a:pt x="1017440" y="1617265"/>
                  </a:cubicBezTo>
                  <a:cubicBezTo>
                    <a:pt x="1020445" y="1625286"/>
                    <a:pt x="1028489" y="1635340"/>
                    <a:pt x="1024467" y="1635340"/>
                  </a:cubicBezTo>
                  <a:cubicBezTo>
                    <a:pt x="1020445" y="1635340"/>
                    <a:pt x="1008403" y="1635340"/>
                    <a:pt x="1008403" y="1639362"/>
                  </a:cubicBezTo>
                  <a:cubicBezTo>
                    <a:pt x="1008403" y="1643384"/>
                    <a:pt x="1010414" y="1644378"/>
                    <a:pt x="1003387" y="1644378"/>
                  </a:cubicBezTo>
                  <a:cubicBezTo>
                    <a:pt x="996360" y="1644378"/>
                    <a:pt x="986305" y="1639362"/>
                    <a:pt x="984294" y="1643384"/>
                  </a:cubicBezTo>
                  <a:cubicBezTo>
                    <a:pt x="982284" y="1647406"/>
                    <a:pt x="977268" y="1660465"/>
                    <a:pt x="974240" y="1657437"/>
                  </a:cubicBezTo>
                  <a:cubicBezTo>
                    <a:pt x="971212" y="1654410"/>
                    <a:pt x="962174" y="1645372"/>
                    <a:pt x="958152" y="1650411"/>
                  </a:cubicBezTo>
                  <a:cubicBezTo>
                    <a:pt x="954130" y="1655450"/>
                    <a:pt x="952119" y="1660465"/>
                    <a:pt x="947104" y="1657437"/>
                  </a:cubicBezTo>
                  <a:cubicBezTo>
                    <a:pt x="942088" y="1654433"/>
                    <a:pt x="933027" y="1655426"/>
                    <a:pt x="933027" y="1659448"/>
                  </a:cubicBezTo>
                  <a:cubicBezTo>
                    <a:pt x="933027" y="1663470"/>
                    <a:pt x="932010" y="1689589"/>
                    <a:pt x="929005" y="1694605"/>
                  </a:cubicBezTo>
                  <a:cubicBezTo>
                    <a:pt x="926000" y="1699621"/>
                    <a:pt x="910930" y="1714691"/>
                    <a:pt x="912941" y="1720724"/>
                  </a:cubicBezTo>
                  <a:cubicBezTo>
                    <a:pt x="914952" y="1726757"/>
                    <a:pt x="925006" y="1737806"/>
                    <a:pt x="921978" y="1739817"/>
                  </a:cubicBezTo>
                  <a:cubicBezTo>
                    <a:pt x="918974" y="1741827"/>
                    <a:pt x="905891" y="1752876"/>
                    <a:pt x="904897" y="1755904"/>
                  </a:cubicBezTo>
                  <a:cubicBezTo>
                    <a:pt x="903903" y="1758909"/>
                    <a:pt x="897870" y="1782023"/>
                    <a:pt x="894842" y="1786045"/>
                  </a:cubicBezTo>
                  <a:cubicBezTo>
                    <a:pt x="891837" y="1790067"/>
                    <a:pt x="887816" y="1796100"/>
                    <a:pt x="887816" y="1801116"/>
                  </a:cubicBezTo>
                  <a:cubicBezTo>
                    <a:pt x="887816" y="1806132"/>
                    <a:pt x="895859" y="1833268"/>
                    <a:pt x="895859" y="1833268"/>
                  </a:cubicBezTo>
                  <a:cubicBezTo>
                    <a:pt x="895859" y="1833268"/>
                    <a:pt x="852659" y="1831257"/>
                    <a:pt x="849654" y="1836272"/>
                  </a:cubicBezTo>
                  <a:cubicBezTo>
                    <a:pt x="846649" y="1841288"/>
                    <a:pt x="827557" y="1857376"/>
                    <a:pt x="822518" y="1858370"/>
                  </a:cubicBezTo>
                  <a:cubicBezTo>
                    <a:pt x="817502" y="1859363"/>
                    <a:pt x="810452" y="1860381"/>
                    <a:pt x="810452" y="1865396"/>
                  </a:cubicBezTo>
                  <a:cubicBezTo>
                    <a:pt x="810452" y="1870412"/>
                    <a:pt x="811469" y="1898542"/>
                    <a:pt x="806430" y="1898542"/>
                  </a:cubicBezTo>
                  <a:cubicBezTo>
                    <a:pt x="801414" y="1898542"/>
                    <a:pt x="783316" y="1909591"/>
                    <a:pt x="780311" y="1914630"/>
                  </a:cubicBezTo>
                  <a:cubicBezTo>
                    <a:pt x="777306" y="1919646"/>
                    <a:pt x="763230" y="1949786"/>
                    <a:pt x="763230" y="1949786"/>
                  </a:cubicBezTo>
                  <a:cubicBezTo>
                    <a:pt x="763230" y="1949786"/>
                    <a:pt x="754192" y="1941766"/>
                    <a:pt x="751164" y="1945765"/>
                  </a:cubicBezTo>
                  <a:cubicBezTo>
                    <a:pt x="748159" y="1949786"/>
                    <a:pt x="742126" y="1962846"/>
                    <a:pt x="737111" y="1966868"/>
                  </a:cubicBezTo>
                  <a:cubicBezTo>
                    <a:pt x="732095" y="1970890"/>
                    <a:pt x="727056" y="1980922"/>
                    <a:pt x="727056" y="1980922"/>
                  </a:cubicBezTo>
                  <a:lnTo>
                    <a:pt x="708981" y="1974889"/>
                  </a:lnTo>
                  <a:lnTo>
                    <a:pt x="721046" y="1951774"/>
                  </a:lnTo>
                  <a:cubicBezTo>
                    <a:pt x="721046" y="1951774"/>
                    <a:pt x="713002" y="1950780"/>
                    <a:pt x="706993" y="1942737"/>
                  </a:cubicBezTo>
                  <a:cubicBezTo>
                    <a:pt x="700960" y="1934693"/>
                    <a:pt x="654755" y="1884465"/>
                    <a:pt x="654755" y="1884465"/>
                  </a:cubicBezTo>
                  <a:cubicBezTo>
                    <a:pt x="654755" y="1884465"/>
                    <a:pt x="648722" y="1878433"/>
                    <a:pt x="645717" y="1885483"/>
                  </a:cubicBezTo>
                  <a:cubicBezTo>
                    <a:pt x="642712" y="1892509"/>
                    <a:pt x="637673" y="1901570"/>
                    <a:pt x="633651" y="1894520"/>
                  </a:cubicBezTo>
                  <a:cubicBezTo>
                    <a:pt x="629629" y="1887494"/>
                    <a:pt x="620592" y="1881461"/>
                    <a:pt x="614559" y="1881461"/>
                  </a:cubicBezTo>
                  <a:cubicBezTo>
                    <a:pt x="608526" y="1881461"/>
                    <a:pt x="591445" y="1888488"/>
                    <a:pt x="588440" y="1883472"/>
                  </a:cubicBezTo>
                  <a:cubicBezTo>
                    <a:pt x="585435" y="1878456"/>
                    <a:pt x="580396" y="1870412"/>
                    <a:pt x="576374" y="1871406"/>
                  </a:cubicBezTo>
                  <a:cubicBezTo>
                    <a:pt x="572352" y="1872423"/>
                    <a:pt x="571358" y="1875428"/>
                    <a:pt x="570341" y="1881461"/>
                  </a:cubicBezTo>
                  <a:cubicBezTo>
                    <a:pt x="569347" y="1887494"/>
                    <a:pt x="564308" y="1890499"/>
                    <a:pt x="563315" y="1894520"/>
                  </a:cubicBezTo>
                  <a:cubicBezTo>
                    <a:pt x="562321" y="1898542"/>
                    <a:pt x="550255" y="1915624"/>
                    <a:pt x="555271" y="1924661"/>
                  </a:cubicBezTo>
                  <a:cubicBezTo>
                    <a:pt x="560287" y="1933699"/>
                    <a:pt x="561304" y="1938738"/>
                    <a:pt x="556265" y="1938738"/>
                  </a:cubicBezTo>
                  <a:cubicBezTo>
                    <a:pt x="551249" y="1938738"/>
                    <a:pt x="538189" y="1932705"/>
                    <a:pt x="535161" y="1938738"/>
                  </a:cubicBezTo>
                  <a:cubicBezTo>
                    <a:pt x="532133" y="1944771"/>
                    <a:pt x="525107" y="1953808"/>
                    <a:pt x="529129" y="1956813"/>
                  </a:cubicBezTo>
                  <a:cubicBezTo>
                    <a:pt x="533150" y="1959818"/>
                    <a:pt x="544199" y="1966845"/>
                    <a:pt x="539183" y="1969873"/>
                  </a:cubicBezTo>
                  <a:cubicBezTo>
                    <a:pt x="534167" y="1972878"/>
                    <a:pt x="523096" y="1987971"/>
                    <a:pt x="524113" y="1992987"/>
                  </a:cubicBezTo>
                  <a:cubicBezTo>
                    <a:pt x="525130" y="1998003"/>
                    <a:pt x="528135" y="2015084"/>
                    <a:pt x="524113" y="2018089"/>
                  </a:cubicBezTo>
                  <a:cubicBezTo>
                    <a:pt x="520091" y="2021094"/>
                    <a:pt x="519097" y="2015084"/>
                    <a:pt x="515075" y="2012056"/>
                  </a:cubicBezTo>
                  <a:cubicBezTo>
                    <a:pt x="511053" y="2009051"/>
                    <a:pt x="497000" y="2007040"/>
                    <a:pt x="497000" y="2002025"/>
                  </a:cubicBezTo>
                  <a:cubicBezTo>
                    <a:pt x="497000" y="1997009"/>
                    <a:pt x="497000" y="1988965"/>
                    <a:pt x="490967" y="1988965"/>
                  </a:cubicBezTo>
                  <a:cubicBezTo>
                    <a:pt x="484934" y="1988965"/>
                    <a:pt x="479918" y="1989982"/>
                    <a:pt x="477907" y="1983949"/>
                  </a:cubicBezTo>
                  <a:cubicBezTo>
                    <a:pt x="475896" y="1977917"/>
                    <a:pt x="471875" y="1972901"/>
                    <a:pt x="464848" y="1971884"/>
                  </a:cubicBezTo>
                  <a:cubicBezTo>
                    <a:pt x="457821" y="1970867"/>
                    <a:pt x="446772" y="1971884"/>
                    <a:pt x="441733" y="1972878"/>
                  </a:cubicBezTo>
                  <a:cubicBezTo>
                    <a:pt x="436718" y="1973895"/>
                    <a:pt x="427657" y="1973895"/>
                    <a:pt x="427657" y="1973895"/>
                  </a:cubicBezTo>
                  <a:lnTo>
                    <a:pt x="434684" y="1950780"/>
                  </a:lnTo>
                  <a:cubicBezTo>
                    <a:pt x="434684" y="1950780"/>
                    <a:pt x="418596" y="1942737"/>
                    <a:pt x="412586" y="1947775"/>
                  </a:cubicBezTo>
                  <a:cubicBezTo>
                    <a:pt x="406577" y="1952815"/>
                    <a:pt x="368369" y="1980922"/>
                    <a:pt x="361342" y="1982932"/>
                  </a:cubicBezTo>
                  <a:cubicBezTo>
                    <a:pt x="354315" y="1984943"/>
                    <a:pt x="338228" y="1982932"/>
                    <a:pt x="338228" y="1986954"/>
                  </a:cubicBezTo>
                  <a:cubicBezTo>
                    <a:pt x="338228" y="1990976"/>
                    <a:pt x="332195" y="2018089"/>
                    <a:pt x="326162" y="2018089"/>
                  </a:cubicBezTo>
                  <a:cubicBezTo>
                    <a:pt x="320129" y="2018089"/>
                    <a:pt x="291999" y="2020100"/>
                    <a:pt x="288995" y="2025116"/>
                  </a:cubicBezTo>
                  <a:cubicBezTo>
                    <a:pt x="285990" y="2030132"/>
                    <a:pt x="280951" y="2055257"/>
                    <a:pt x="280951" y="2055257"/>
                  </a:cubicBezTo>
                  <a:lnTo>
                    <a:pt x="248799" y="2056274"/>
                  </a:lnTo>
                  <a:lnTo>
                    <a:pt x="251549" y="20554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6E58BD6F-2745-4EE5-962D-9E0865163CD4}"/>
                </a:ext>
              </a:extLst>
            </p:cNvPr>
            <p:cNvSpPr/>
            <p:nvPr/>
          </p:nvSpPr>
          <p:spPr>
            <a:xfrm>
              <a:off x="3588680" y="1391986"/>
              <a:ext cx="2405067" cy="3049589"/>
            </a:xfrm>
            <a:custGeom>
              <a:avLst/>
              <a:gdLst>
                <a:gd name="connsiteX0" fmla="*/ 158310 w 2405067"/>
                <a:gd name="connsiteY0" fmla="*/ 713260 h 3049589"/>
                <a:gd name="connsiteX1" fmla="*/ 148255 w 2405067"/>
                <a:gd name="connsiteY1" fmla="*/ 722298 h 3049589"/>
                <a:gd name="connsiteX2" fmla="*/ 148255 w 2405067"/>
                <a:gd name="connsiteY2" fmla="*/ 742384 h 3049589"/>
                <a:gd name="connsiteX3" fmla="*/ 148255 w 2405067"/>
                <a:gd name="connsiteY3" fmla="*/ 766492 h 3049589"/>
                <a:gd name="connsiteX4" fmla="*/ 147261 w 2405067"/>
                <a:gd name="connsiteY4" fmla="*/ 788589 h 3049589"/>
                <a:gd name="connsiteX5" fmla="*/ 144256 w 2405067"/>
                <a:gd name="connsiteY5" fmla="*/ 799638 h 3049589"/>
                <a:gd name="connsiteX6" fmla="*/ 148278 w 2405067"/>
                <a:gd name="connsiteY6" fmla="*/ 812697 h 3049589"/>
                <a:gd name="connsiteX7" fmla="*/ 152300 w 2405067"/>
                <a:gd name="connsiteY7" fmla="*/ 825757 h 3049589"/>
                <a:gd name="connsiteX8" fmla="*/ 155305 w 2405067"/>
                <a:gd name="connsiteY8" fmla="*/ 837823 h 3049589"/>
                <a:gd name="connsiteX9" fmla="*/ 153294 w 2405067"/>
                <a:gd name="connsiteY9" fmla="*/ 865953 h 3049589"/>
                <a:gd name="connsiteX10" fmla="*/ 148278 w 2405067"/>
                <a:gd name="connsiteY10" fmla="*/ 907142 h 3049589"/>
                <a:gd name="connsiteX11" fmla="*/ 146267 w 2405067"/>
                <a:gd name="connsiteY11" fmla="*/ 928246 h 3049589"/>
                <a:gd name="connsiteX12" fmla="*/ 134202 w 2405067"/>
                <a:gd name="connsiteY12" fmla="*/ 933261 h 3049589"/>
                <a:gd name="connsiteX13" fmla="*/ 129186 w 2405067"/>
                <a:gd name="connsiteY13" fmla="*/ 951337 h 3049589"/>
                <a:gd name="connsiteX14" fmla="*/ 109100 w 2405067"/>
                <a:gd name="connsiteY14" fmla="*/ 965413 h 3049589"/>
                <a:gd name="connsiteX15" fmla="*/ 102073 w 2405067"/>
                <a:gd name="connsiteY15" fmla="*/ 960397 h 3049589"/>
                <a:gd name="connsiteX16" fmla="*/ 92018 w 2405067"/>
                <a:gd name="connsiteY16" fmla="*/ 968441 h 3049589"/>
                <a:gd name="connsiteX17" fmla="*/ 96040 w 2405067"/>
                <a:gd name="connsiteY17" fmla="*/ 983512 h 3049589"/>
                <a:gd name="connsiteX18" fmla="*/ 117143 w 2405067"/>
                <a:gd name="connsiteY18" fmla="*/ 997565 h 3049589"/>
                <a:gd name="connsiteX19" fmla="*/ 117143 w 2405067"/>
                <a:gd name="connsiteY19" fmla="*/ 1012636 h 3049589"/>
                <a:gd name="connsiteX20" fmla="*/ 112128 w 2405067"/>
                <a:gd name="connsiteY20" fmla="*/ 1018669 h 3049589"/>
                <a:gd name="connsiteX21" fmla="*/ 121165 w 2405067"/>
                <a:gd name="connsiteY21" fmla="*/ 1048809 h 3049589"/>
                <a:gd name="connsiteX22" fmla="*/ 119154 w 2405067"/>
                <a:gd name="connsiteY22" fmla="*/ 1078951 h 3049589"/>
                <a:gd name="connsiteX23" fmla="*/ 87002 w 2405067"/>
                <a:gd name="connsiteY23" fmla="*/ 1100054 h 3049589"/>
                <a:gd name="connsiteX24" fmla="*/ 71932 w 2405067"/>
                <a:gd name="connsiteY24" fmla="*/ 1097049 h 3049589"/>
                <a:gd name="connsiteX25" fmla="*/ 55868 w 2405067"/>
                <a:gd name="connsiteY25" fmla="*/ 1104076 h 3049589"/>
                <a:gd name="connsiteX26" fmla="*/ 15672 w 2405067"/>
                <a:gd name="connsiteY26" fmla="*/ 1102065 h 3049589"/>
                <a:gd name="connsiteX27" fmla="*/ 22699 w 2405067"/>
                <a:gd name="connsiteY27" fmla="*/ 1149287 h 3049589"/>
                <a:gd name="connsiteX28" fmla="*/ 4623 w 2405067"/>
                <a:gd name="connsiteY28" fmla="*/ 1154303 h 3049589"/>
                <a:gd name="connsiteX29" fmla="*/ 2612 w 2405067"/>
                <a:gd name="connsiteY29" fmla="*/ 1174389 h 3049589"/>
                <a:gd name="connsiteX30" fmla="*/ 13661 w 2405067"/>
                <a:gd name="connsiteY30" fmla="*/ 1188466 h 3049589"/>
                <a:gd name="connsiteX31" fmla="*/ 18677 w 2405067"/>
                <a:gd name="connsiteY31" fmla="*/ 1204530 h 3049589"/>
                <a:gd name="connsiteX32" fmla="*/ 7628 w 2405067"/>
                <a:gd name="connsiteY32" fmla="*/ 1208552 h 3049589"/>
                <a:gd name="connsiteX33" fmla="*/ 24710 w 2405067"/>
                <a:gd name="connsiteY33" fmla="*/ 1242715 h 3049589"/>
                <a:gd name="connsiteX34" fmla="*/ 35758 w 2405067"/>
                <a:gd name="connsiteY34" fmla="*/ 1240704 h 3049589"/>
                <a:gd name="connsiteX35" fmla="*/ 38763 w 2405067"/>
                <a:gd name="connsiteY35" fmla="*/ 1252770 h 3049589"/>
                <a:gd name="connsiteX36" fmla="*/ 33747 w 2405067"/>
                <a:gd name="connsiteY36" fmla="*/ 1266846 h 3049589"/>
                <a:gd name="connsiteX37" fmla="*/ 57855 w 2405067"/>
                <a:gd name="connsiteY37" fmla="*/ 1292965 h 3049589"/>
                <a:gd name="connsiteX38" fmla="*/ 45790 w 2405067"/>
                <a:gd name="connsiteY38" fmla="*/ 1312058 h 3049589"/>
                <a:gd name="connsiteX39" fmla="*/ 58849 w 2405067"/>
                <a:gd name="connsiteY39" fmla="*/ 1337183 h 3049589"/>
                <a:gd name="connsiteX40" fmla="*/ 65876 w 2405067"/>
                <a:gd name="connsiteY40" fmla="*/ 1347238 h 3049589"/>
                <a:gd name="connsiteX41" fmla="*/ 79953 w 2405067"/>
                <a:gd name="connsiteY41" fmla="*/ 1376385 h 3049589"/>
                <a:gd name="connsiteX42" fmla="*/ 72926 w 2405067"/>
                <a:gd name="connsiteY42" fmla="*/ 1381401 h 3049589"/>
                <a:gd name="connsiteX43" fmla="*/ 75931 w 2405067"/>
                <a:gd name="connsiteY43" fmla="*/ 1405509 h 3049589"/>
                <a:gd name="connsiteX44" fmla="*/ 48795 w 2405067"/>
                <a:gd name="connsiteY44" fmla="*/ 1422590 h 3049589"/>
                <a:gd name="connsiteX45" fmla="*/ 38740 w 2405067"/>
                <a:gd name="connsiteY45" fmla="*/ 1414546 h 3049589"/>
                <a:gd name="connsiteX46" fmla="*/ 31713 w 2405067"/>
                <a:gd name="connsiteY46" fmla="*/ 1396471 h 3049589"/>
                <a:gd name="connsiteX47" fmla="*/ 15626 w 2405067"/>
                <a:gd name="connsiteY47" fmla="*/ 1416557 h 3049589"/>
                <a:gd name="connsiteX48" fmla="*/ 61831 w 2405067"/>
                <a:gd name="connsiteY48" fmla="*/ 1457747 h 3049589"/>
                <a:gd name="connsiteX49" fmla="*/ 84945 w 2405067"/>
                <a:gd name="connsiteY49" fmla="*/ 1478850 h 3049589"/>
                <a:gd name="connsiteX50" fmla="*/ 76902 w 2405067"/>
                <a:gd name="connsiteY50" fmla="*/ 1496926 h 3049589"/>
                <a:gd name="connsiteX51" fmla="*/ 72880 w 2405067"/>
                <a:gd name="connsiteY51" fmla="*/ 1515001 h 3049589"/>
                <a:gd name="connsiteX52" fmla="*/ 60814 w 2405067"/>
                <a:gd name="connsiteY52" fmla="*/ 1526049 h 3049589"/>
                <a:gd name="connsiteX53" fmla="*/ 67841 w 2405067"/>
                <a:gd name="connsiteY53" fmla="*/ 1559196 h 3049589"/>
                <a:gd name="connsiteX54" fmla="*/ 61808 w 2405067"/>
                <a:gd name="connsiteY54" fmla="*/ 1574266 h 3049589"/>
                <a:gd name="connsiteX55" fmla="*/ 61808 w 2405067"/>
                <a:gd name="connsiteY55" fmla="*/ 1595369 h 3049589"/>
                <a:gd name="connsiteX56" fmla="*/ 38694 w 2405067"/>
                <a:gd name="connsiteY56" fmla="*/ 1628515 h 3049589"/>
                <a:gd name="connsiteX57" fmla="*/ 37677 w 2405067"/>
                <a:gd name="connsiteY57" fmla="*/ 1647608 h 3049589"/>
                <a:gd name="connsiteX58" fmla="*/ 42692 w 2405067"/>
                <a:gd name="connsiteY58" fmla="*/ 1657662 h 3049589"/>
                <a:gd name="connsiteX59" fmla="*/ 47708 w 2405067"/>
                <a:gd name="connsiteY59" fmla="*/ 1665706 h 3049589"/>
                <a:gd name="connsiteX60" fmla="*/ 39664 w 2405067"/>
                <a:gd name="connsiteY60" fmla="*/ 1679759 h 3049589"/>
                <a:gd name="connsiteX61" fmla="*/ 42669 w 2405067"/>
                <a:gd name="connsiteY61" fmla="*/ 1714916 h 3049589"/>
                <a:gd name="connsiteX62" fmla="*/ 40658 w 2405067"/>
                <a:gd name="connsiteY62" fmla="*/ 1730981 h 3049589"/>
                <a:gd name="connsiteX63" fmla="*/ 48702 w 2405067"/>
                <a:gd name="connsiteY63" fmla="*/ 1741035 h 3049589"/>
                <a:gd name="connsiteX64" fmla="*/ 47708 w 2405067"/>
                <a:gd name="connsiteY64" fmla="*/ 1774181 h 3049589"/>
                <a:gd name="connsiteX65" fmla="*/ 32638 w 2405067"/>
                <a:gd name="connsiteY65" fmla="*/ 1784213 h 3049589"/>
                <a:gd name="connsiteX66" fmla="*/ 28616 w 2405067"/>
                <a:gd name="connsiteY66" fmla="*/ 1793250 h 3049589"/>
                <a:gd name="connsiteX67" fmla="*/ 20572 w 2405067"/>
                <a:gd name="connsiteY67" fmla="*/ 1801294 h 3049589"/>
                <a:gd name="connsiteX68" fmla="*/ 29610 w 2405067"/>
                <a:gd name="connsiteY68" fmla="*/ 1811326 h 3049589"/>
                <a:gd name="connsiteX69" fmla="*/ 39664 w 2405067"/>
                <a:gd name="connsiteY69" fmla="*/ 1831412 h 3049589"/>
                <a:gd name="connsiteX70" fmla="*/ 55729 w 2405067"/>
                <a:gd name="connsiteY70" fmla="*/ 1837445 h 3049589"/>
                <a:gd name="connsiteX71" fmla="*/ 79837 w 2405067"/>
                <a:gd name="connsiteY71" fmla="*/ 1855520 h 3049589"/>
                <a:gd name="connsiteX72" fmla="*/ 91903 w 2405067"/>
                <a:gd name="connsiteY72" fmla="*/ 1833400 h 3049589"/>
                <a:gd name="connsiteX73" fmla="*/ 113006 w 2405067"/>
                <a:gd name="connsiteY73" fmla="*/ 1843455 h 3049589"/>
                <a:gd name="connsiteX74" fmla="*/ 121050 w 2405067"/>
                <a:gd name="connsiteY74" fmla="*/ 1857508 h 3049589"/>
                <a:gd name="connsiteX75" fmla="*/ 137114 w 2405067"/>
                <a:gd name="connsiteY75" fmla="*/ 1867563 h 3049589"/>
                <a:gd name="connsiteX76" fmla="*/ 126065 w 2405067"/>
                <a:gd name="connsiteY76" fmla="*/ 1876600 h 3049589"/>
                <a:gd name="connsiteX77" fmla="*/ 121050 w 2405067"/>
                <a:gd name="connsiteY77" fmla="*/ 1889660 h 3049589"/>
                <a:gd name="connsiteX78" fmla="*/ 105979 w 2405067"/>
                <a:gd name="connsiteY78" fmla="*/ 1895693 h 3049589"/>
                <a:gd name="connsiteX79" fmla="*/ 113006 w 2405067"/>
                <a:gd name="connsiteY79" fmla="*/ 1932860 h 3049589"/>
                <a:gd name="connsiteX80" fmla="*/ 129093 w 2405067"/>
                <a:gd name="connsiteY80" fmla="*/ 1936883 h 3049589"/>
                <a:gd name="connsiteX81" fmla="*/ 162239 w 2405067"/>
                <a:gd name="connsiteY81" fmla="*/ 1963001 h 3049589"/>
                <a:gd name="connsiteX82" fmla="*/ 184337 w 2405067"/>
                <a:gd name="connsiteY82" fmla="*/ 1959997 h 3049589"/>
                <a:gd name="connsiteX83" fmla="*/ 208445 w 2405067"/>
                <a:gd name="connsiteY83" fmla="*/ 1944926 h 3049589"/>
                <a:gd name="connsiteX84" fmla="*/ 221504 w 2405067"/>
                <a:gd name="connsiteY84" fmla="*/ 1954981 h 3049589"/>
                <a:gd name="connsiteX85" fmla="*/ 232553 w 2405067"/>
                <a:gd name="connsiteY85" fmla="*/ 1995153 h 3049589"/>
                <a:gd name="connsiteX86" fmla="*/ 218476 w 2405067"/>
                <a:gd name="connsiteY86" fmla="*/ 2002180 h 3049589"/>
                <a:gd name="connsiteX87" fmla="*/ 221481 w 2405067"/>
                <a:gd name="connsiteY87" fmla="*/ 2020279 h 3049589"/>
                <a:gd name="connsiteX88" fmla="*/ 231536 w 2405067"/>
                <a:gd name="connsiteY88" fmla="*/ 2032344 h 3049589"/>
                <a:gd name="connsiteX89" fmla="*/ 199384 w 2405067"/>
                <a:gd name="connsiteY89" fmla="*/ 2063479 h 3049589"/>
                <a:gd name="connsiteX90" fmla="*/ 231536 w 2405067"/>
                <a:gd name="connsiteY90" fmla="*/ 2064496 h 3049589"/>
                <a:gd name="connsiteX91" fmla="*/ 245589 w 2405067"/>
                <a:gd name="connsiteY91" fmla="*/ 2070529 h 3049589"/>
                <a:gd name="connsiteX92" fmla="*/ 255644 w 2405067"/>
                <a:gd name="connsiteY92" fmla="*/ 2082595 h 3049589"/>
                <a:gd name="connsiteX93" fmla="*/ 272725 w 2405067"/>
                <a:gd name="connsiteY93" fmla="*/ 2087610 h 3049589"/>
                <a:gd name="connsiteX94" fmla="*/ 282780 w 2405067"/>
                <a:gd name="connsiteY94" fmla="*/ 2097665 h 3049589"/>
                <a:gd name="connsiteX95" fmla="*/ 296834 w 2405067"/>
                <a:gd name="connsiteY95" fmla="*/ 2089621 h 3049589"/>
                <a:gd name="connsiteX96" fmla="*/ 310910 w 2405067"/>
                <a:gd name="connsiteY96" fmla="*/ 2061491 h 3049589"/>
                <a:gd name="connsiteX97" fmla="*/ 340057 w 2405067"/>
                <a:gd name="connsiteY97" fmla="*/ 2070529 h 3049589"/>
                <a:gd name="connsiteX98" fmla="*/ 367193 w 2405067"/>
                <a:gd name="connsiteY98" fmla="*/ 2085600 h 3049589"/>
                <a:gd name="connsiteX99" fmla="*/ 385269 w 2405067"/>
                <a:gd name="connsiteY99" fmla="*/ 2089621 h 3049589"/>
                <a:gd name="connsiteX100" fmla="*/ 378242 w 2405067"/>
                <a:gd name="connsiteY100" fmla="*/ 2102681 h 3049589"/>
                <a:gd name="connsiteX101" fmla="*/ 406372 w 2405067"/>
                <a:gd name="connsiteY101" fmla="*/ 2131828 h 3049589"/>
                <a:gd name="connsiteX102" fmla="*/ 408383 w 2405067"/>
                <a:gd name="connsiteY102" fmla="*/ 2145882 h 3049589"/>
                <a:gd name="connsiteX103" fmla="*/ 418438 w 2405067"/>
                <a:gd name="connsiteY103" fmla="*/ 2150897 h 3049589"/>
                <a:gd name="connsiteX104" fmla="*/ 413422 w 2405067"/>
                <a:gd name="connsiteY104" fmla="*/ 2188065 h 3049589"/>
                <a:gd name="connsiteX105" fmla="*/ 411411 w 2405067"/>
                <a:gd name="connsiteY105" fmla="*/ 2200131 h 3049589"/>
                <a:gd name="connsiteX106" fmla="*/ 422460 w 2405067"/>
                <a:gd name="connsiteY106" fmla="*/ 2208175 h 3049589"/>
                <a:gd name="connsiteX107" fmla="*/ 422460 w 2405067"/>
                <a:gd name="connsiteY107" fmla="*/ 2203898 h 3049589"/>
                <a:gd name="connsiteX108" fmla="*/ 518915 w 2405067"/>
                <a:gd name="connsiteY108" fmla="*/ 2217466 h 3049589"/>
                <a:gd name="connsiteX109" fmla="*/ 523446 w 2405067"/>
                <a:gd name="connsiteY109" fmla="*/ 2229532 h 3049589"/>
                <a:gd name="connsiteX110" fmla="*/ 548317 w 2405067"/>
                <a:gd name="connsiteY110" fmla="*/ 2231797 h 3049589"/>
                <a:gd name="connsiteX111" fmla="*/ 549819 w 2405067"/>
                <a:gd name="connsiteY111" fmla="*/ 2250635 h 3049589"/>
                <a:gd name="connsiteX112" fmla="*/ 570160 w 2405067"/>
                <a:gd name="connsiteY112" fmla="*/ 2261175 h 3049589"/>
                <a:gd name="connsiteX113" fmla="*/ 580700 w 2405067"/>
                <a:gd name="connsiteY113" fmla="*/ 2255143 h 3049589"/>
                <a:gd name="connsiteX114" fmla="*/ 596533 w 2405067"/>
                <a:gd name="connsiteY114" fmla="*/ 2261915 h 3049589"/>
                <a:gd name="connsiteX115" fmla="*/ 593528 w 2405067"/>
                <a:gd name="connsiteY115" fmla="*/ 2287526 h 3049589"/>
                <a:gd name="connsiteX116" fmla="*/ 624432 w 2405067"/>
                <a:gd name="connsiteY116" fmla="*/ 2308629 h 3049589"/>
                <a:gd name="connsiteX117" fmla="*/ 615394 w 2405067"/>
                <a:gd name="connsiteY117" fmla="*/ 2322197 h 3049589"/>
                <a:gd name="connsiteX118" fmla="*/ 601826 w 2405067"/>
                <a:gd name="connsiteY118" fmla="*/ 2322197 h 3049589"/>
                <a:gd name="connsiteX119" fmla="*/ 590523 w 2405067"/>
                <a:gd name="connsiteY119" fmla="*/ 2334263 h 3049589"/>
                <a:gd name="connsiteX120" fmla="*/ 588258 w 2405067"/>
                <a:gd name="connsiteY120" fmla="*/ 2358371 h 3049589"/>
                <a:gd name="connsiteX121" fmla="*/ 604091 w 2405067"/>
                <a:gd name="connsiteY121" fmla="*/ 2371176 h 3049589"/>
                <a:gd name="connsiteX122" fmla="*/ 620664 w 2405067"/>
                <a:gd name="connsiteY122" fmla="*/ 2368911 h 3049589"/>
                <a:gd name="connsiteX123" fmla="*/ 618399 w 2405067"/>
                <a:gd name="connsiteY123" fmla="*/ 2380214 h 3049589"/>
                <a:gd name="connsiteX124" fmla="*/ 666616 w 2405067"/>
                <a:gd name="connsiteY124" fmla="*/ 2384744 h 3049589"/>
                <a:gd name="connsiteX125" fmla="*/ 688458 w 2405067"/>
                <a:gd name="connsiteY125" fmla="*/ 2389275 h 3049589"/>
                <a:gd name="connsiteX126" fmla="*/ 685454 w 2405067"/>
                <a:gd name="connsiteY126" fmla="*/ 2404345 h 3049589"/>
                <a:gd name="connsiteX127" fmla="*/ 683189 w 2405067"/>
                <a:gd name="connsiteY127" fmla="*/ 2414146 h 3049589"/>
                <a:gd name="connsiteX128" fmla="*/ 692989 w 2405067"/>
                <a:gd name="connsiteY128" fmla="*/ 2426951 h 3049589"/>
                <a:gd name="connsiteX129" fmla="*/ 702027 w 2405067"/>
                <a:gd name="connsiteY129" fmla="*/ 2437491 h 3049589"/>
                <a:gd name="connsiteX130" fmla="*/ 702789 w 2405067"/>
                <a:gd name="connsiteY130" fmla="*/ 2452562 h 3049589"/>
                <a:gd name="connsiteX131" fmla="*/ 718623 w 2405067"/>
                <a:gd name="connsiteY131" fmla="*/ 2470637 h 3049589"/>
                <a:gd name="connsiteX132" fmla="*/ 742731 w 2405067"/>
                <a:gd name="connsiteY132" fmla="*/ 2464604 h 3049589"/>
                <a:gd name="connsiteX133" fmla="*/ 769104 w 2405067"/>
                <a:gd name="connsiteY133" fmla="*/ 2467609 h 3049589"/>
                <a:gd name="connsiteX134" fmla="*/ 787180 w 2405067"/>
                <a:gd name="connsiteY134" fmla="*/ 2494745 h 3049589"/>
                <a:gd name="connsiteX135" fmla="*/ 814316 w 2405067"/>
                <a:gd name="connsiteY135" fmla="*/ 2498513 h 3049589"/>
                <a:gd name="connsiteX136" fmla="*/ 822614 w 2405067"/>
                <a:gd name="connsiteY136" fmla="*/ 2507550 h 3049589"/>
                <a:gd name="connsiteX137" fmla="*/ 832414 w 2405067"/>
                <a:gd name="connsiteY137" fmla="*/ 2501517 h 3049589"/>
                <a:gd name="connsiteX138" fmla="*/ 848247 w 2405067"/>
                <a:gd name="connsiteY138" fmla="*/ 2496987 h 3049589"/>
                <a:gd name="connsiteX139" fmla="*/ 860313 w 2405067"/>
                <a:gd name="connsiteY139" fmla="*/ 2495485 h 3049589"/>
                <a:gd name="connsiteX140" fmla="*/ 876146 w 2405067"/>
                <a:gd name="connsiteY140" fmla="*/ 2491717 h 3049589"/>
                <a:gd name="connsiteX141" fmla="*/ 884444 w 2405067"/>
                <a:gd name="connsiteY141" fmla="*/ 2500755 h 3049589"/>
                <a:gd name="connsiteX142" fmla="*/ 892742 w 2405067"/>
                <a:gd name="connsiteY142" fmla="*/ 2503020 h 3049589"/>
                <a:gd name="connsiteX143" fmla="*/ 899515 w 2405067"/>
                <a:gd name="connsiteY143" fmla="*/ 2495485 h 3049589"/>
                <a:gd name="connsiteX144" fmla="*/ 898752 w 2405067"/>
                <a:gd name="connsiteY144" fmla="*/ 2478149 h 3049589"/>
                <a:gd name="connsiteX145" fmla="*/ 917590 w 2405067"/>
                <a:gd name="connsiteY145" fmla="*/ 2472116 h 3049589"/>
                <a:gd name="connsiteX146" fmla="*/ 931158 w 2405067"/>
                <a:gd name="connsiteY146" fmla="*/ 2472116 h 3049589"/>
                <a:gd name="connsiteX147" fmla="*/ 941698 w 2405067"/>
                <a:gd name="connsiteY147" fmla="*/ 2480414 h 3049589"/>
                <a:gd name="connsiteX148" fmla="*/ 971839 w 2405067"/>
                <a:gd name="connsiteY148" fmla="*/ 2476646 h 3049589"/>
                <a:gd name="connsiteX149" fmla="*/ 992943 w 2405067"/>
                <a:gd name="connsiteY149" fmla="*/ 2472116 h 3049589"/>
                <a:gd name="connsiteX150" fmla="*/ 1007250 w 2405067"/>
                <a:gd name="connsiteY150" fmla="*/ 2475884 h 3049589"/>
                <a:gd name="connsiteX151" fmla="*/ 1009516 w 2405067"/>
                <a:gd name="connsiteY151" fmla="*/ 2454780 h 3049589"/>
                <a:gd name="connsiteX152" fmla="*/ 1008013 w 2405067"/>
                <a:gd name="connsiteY152" fmla="*/ 2429170 h 3049589"/>
                <a:gd name="connsiteX153" fmla="*/ 1019316 w 2405067"/>
                <a:gd name="connsiteY153" fmla="*/ 2408067 h 3049589"/>
                <a:gd name="connsiteX154" fmla="*/ 1032884 w 2405067"/>
                <a:gd name="connsiteY154" fmla="*/ 2405062 h 3049589"/>
                <a:gd name="connsiteX155" fmla="*/ 1049457 w 2405067"/>
                <a:gd name="connsiteY155" fmla="*/ 2388489 h 3049589"/>
                <a:gd name="connsiteX156" fmla="*/ 1109739 w 2405067"/>
                <a:gd name="connsiteY156" fmla="*/ 2393019 h 3049589"/>
                <a:gd name="connsiteX157" fmla="*/ 1132345 w 2405067"/>
                <a:gd name="connsiteY157" fmla="*/ 2403559 h 3049589"/>
                <a:gd name="connsiteX158" fmla="*/ 1154950 w 2405067"/>
                <a:gd name="connsiteY158" fmla="*/ 2406564 h 3049589"/>
                <a:gd name="connsiteX159" fmla="*/ 1165491 w 2405067"/>
                <a:gd name="connsiteY159" fmla="*/ 2404299 h 3049589"/>
                <a:gd name="connsiteX160" fmla="*/ 1180561 w 2405067"/>
                <a:gd name="connsiteY160" fmla="*/ 2407304 h 3049589"/>
                <a:gd name="connsiteX161" fmla="*/ 1242345 w 2405067"/>
                <a:gd name="connsiteY161" fmla="*/ 2443478 h 3049589"/>
                <a:gd name="connsiteX162" fmla="*/ 1246113 w 2405067"/>
                <a:gd name="connsiteY162" fmla="*/ 2457785 h 3049589"/>
                <a:gd name="connsiteX163" fmla="*/ 1267216 w 2405067"/>
                <a:gd name="connsiteY163" fmla="*/ 2462316 h 3049589"/>
                <a:gd name="connsiteX164" fmla="*/ 1271747 w 2405067"/>
                <a:gd name="connsiteY164" fmla="*/ 2479651 h 3049589"/>
                <a:gd name="connsiteX165" fmla="*/ 1279282 w 2405067"/>
                <a:gd name="connsiteY165" fmla="*/ 2490954 h 3049589"/>
                <a:gd name="connsiteX166" fmla="*/ 1280045 w 2405067"/>
                <a:gd name="connsiteY166" fmla="*/ 2521858 h 3049589"/>
                <a:gd name="connsiteX167" fmla="*/ 1262709 w 2405067"/>
                <a:gd name="connsiteY167" fmla="*/ 2548994 h 3049589"/>
                <a:gd name="connsiteX168" fmla="*/ 1240866 w 2405067"/>
                <a:gd name="connsiteY168" fmla="*/ 2549757 h 3049589"/>
                <a:gd name="connsiteX169" fmla="*/ 1234833 w 2405067"/>
                <a:gd name="connsiteY169" fmla="*/ 2563325 h 3049589"/>
                <a:gd name="connsiteX170" fmla="*/ 1242369 w 2405067"/>
                <a:gd name="connsiteY170" fmla="*/ 2570860 h 3049589"/>
                <a:gd name="connsiteX171" fmla="*/ 1238601 w 2405067"/>
                <a:gd name="connsiteY171" fmla="*/ 2587433 h 3049589"/>
                <a:gd name="connsiteX172" fmla="*/ 1244634 w 2405067"/>
                <a:gd name="connsiteY172" fmla="*/ 2607774 h 3049589"/>
                <a:gd name="connsiteX173" fmla="*/ 1240866 w 2405067"/>
                <a:gd name="connsiteY173" fmla="*/ 2616811 h 3049589"/>
                <a:gd name="connsiteX174" fmla="*/ 1257439 w 2405067"/>
                <a:gd name="connsiteY174" fmla="*/ 2643185 h 3049589"/>
                <a:gd name="connsiteX175" fmla="*/ 1255174 w 2405067"/>
                <a:gd name="connsiteY175" fmla="*/ 2666553 h 3049589"/>
                <a:gd name="connsiteX176" fmla="*/ 1288320 w 2405067"/>
                <a:gd name="connsiteY176" fmla="*/ 2678619 h 3049589"/>
                <a:gd name="connsiteX177" fmla="*/ 1305655 w 2405067"/>
                <a:gd name="connsiteY177" fmla="*/ 2659018 h 3049589"/>
                <a:gd name="connsiteX178" fmla="*/ 1324494 w 2405067"/>
                <a:gd name="connsiteY178" fmla="*/ 2662023 h 3049589"/>
                <a:gd name="connsiteX179" fmla="*/ 1343332 w 2405067"/>
                <a:gd name="connsiteY179" fmla="*/ 2682363 h 3049589"/>
                <a:gd name="connsiteX180" fmla="*/ 1353872 w 2405067"/>
                <a:gd name="connsiteY180" fmla="*/ 2677094 h 3049589"/>
                <a:gd name="connsiteX181" fmla="*/ 1364412 w 2405067"/>
                <a:gd name="connsiteY181" fmla="*/ 2687633 h 3049589"/>
                <a:gd name="connsiteX182" fmla="*/ 1377217 w 2405067"/>
                <a:gd name="connsiteY182" fmla="*/ 2696671 h 3049589"/>
                <a:gd name="connsiteX183" fmla="*/ 1388520 w 2405067"/>
                <a:gd name="connsiteY183" fmla="*/ 2691401 h 3049589"/>
                <a:gd name="connsiteX184" fmla="*/ 1389283 w 2405067"/>
                <a:gd name="connsiteY184" fmla="*/ 2671061 h 3049589"/>
                <a:gd name="connsiteX185" fmla="*/ 1398320 w 2405067"/>
                <a:gd name="connsiteY185" fmla="*/ 2670298 h 3049589"/>
                <a:gd name="connsiteX186" fmla="*/ 1417159 w 2405067"/>
                <a:gd name="connsiteY186" fmla="*/ 2694406 h 3049589"/>
                <a:gd name="connsiteX187" fmla="*/ 1408121 w 2405067"/>
                <a:gd name="connsiteY187" fmla="*/ 2701941 h 3049589"/>
                <a:gd name="connsiteX188" fmla="*/ 1396055 w 2405067"/>
                <a:gd name="connsiteY188" fmla="*/ 2710239 h 3049589"/>
                <a:gd name="connsiteX189" fmla="*/ 1379483 w 2405067"/>
                <a:gd name="connsiteY189" fmla="*/ 2734347 h 3049589"/>
                <a:gd name="connsiteX190" fmla="*/ 1406619 w 2405067"/>
                <a:gd name="connsiteY190" fmla="*/ 2762223 h 3049589"/>
                <a:gd name="connsiteX191" fmla="*/ 1405856 w 2405067"/>
                <a:gd name="connsiteY191" fmla="*/ 2782564 h 3049589"/>
                <a:gd name="connsiteX192" fmla="*/ 1420164 w 2405067"/>
                <a:gd name="connsiteY192" fmla="*/ 2795369 h 3049589"/>
                <a:gd name="connsiteX193" fmla="*/ 1419401 w 2405067"/>
                <a:gd name="connsiteY193" fmla="*/ 2819477 h 3049589"/>
                <a:gd name="connsiteX194" fmla="*/ 1402828 w 2405067"/>
                <a:gd name="connsiteY194" fmla="*/ 2842846 h 3049589"/>
                <a:gd name="connsiteX195" fmla="*/ 1408861 w 2405067"/>
                <a:gd name="connsiteY195" fmla="*/ 2852646 h 3049589"/>
                <a:gd name="connsiteX196" fmla="*/ 1405093 w 2405067"/>
                <a:gd name="connsiteY196" fmla="*/ 2864712 h 3049589"/>
                <a:gd name="connsiteX197" fmla="*/ 1414893 w 2405067"/>
                <a:gd name="connsiteY197" fmla="*/ 2894853 h 3049589"/>
                <a:gd name="connsiteX198" fmla="*/ 1417898 w 2405067"/>
                <a:gd name="connsiteY198" fmla="*/ 2918221 h 3049589"/>
                <a:gd name="connsiteX199" fmla="*/ 1442006 w 2405067"/>
                <a:gd name="connsiteY199" fmla="*/ 2942330 h 3049589"/>
                <a:gd name="connsiteX200" fmla="*/ 1456314 w 2405067"/>
                <a:gd name="connsiteY200" fmla="*/ 2947599 h 3049589"/>
                <a:gd name="connsiteX201" fmla="*/ 1471385 w 2405067"/>
                <a:gd name="connsiteY201" fmla="*/ 2941567 h 3049589"/>
                <a:gd name="connsiteX202" fmla="*/ 1483450 w 2405067"/>
                <a:gd name="connsiteY202" fmla="*/ 2954372 h 3049589"/>
                <a:gd name="connsiteX203" fmla="*/ 1479683 w 2405067"/>
                <a:gd name="connsiteY203" fmla="*/ 2976978 h 3049589"/>
                <a:gd name="connsiteX204" fmla="*/ 1467617 w 2405067"/>
                <a:gd name="connsiteY204" fmla="*/ 3007119 h 3049589"/>
                <a:gd name="connsiteX205" fmla="*/ 1454812 w 2405067"/>
                <a:gd name="connsiteY205" fmla="*/ 3016919 h 3049589"/>
                <a:gd name="connsiteX206" fmla="*/ 1463850 w 2405067"/>
                <a:gd name="connsiteY206" fmla="*/ 3031227 h 3049589"/>
                <a:gd name="connsiteX207" fmla="*/ 1475915 w 2405067"/>
                <a:gd name="connsiteY207" fmla="*/ 3033492 h 3049589"/>
                <a:gd name="connsiteX208" fmla="*/ 1484213 w 2405067"/>
                <a:gd name="connsiteY208" fmla="*/ 3038022 h 3049589"/>
                <a:gd name="connsiteX209" fmla="*/ 1504554 w 2405067"/>
                <a:gd name="connsiteY209" fmla="*/ 3041790 h 3049589"/>
                <a:gd name="connsiteX210" fmla="*/ 1512089 w 2405067"/>
                <a:gd name="connsiteY210" fmla="*/ 3048563 h 3049589"/>
                <a:gd name="connsiteX211" fmla="*/ 1527922 w 2405067"/>
                <a:gd name="connsiteY211" fmla="*/ 3041027 h 3049589"/>
                <a:gd name="connsiteX212" fmla="*/ 1538462 w 2405067"/>
                <a:gd name="connsiteY212" fmla="*/ 3034255 h 3049589"/>
                <a:gd name="connsiteX213" fmla="*/ 1549002 w 2405067"/>
                <a:gd name="connsiteY213" fmla="*/ 3041027 h 3049589"/>
                <a:gd name="connsiteX214" fmla="*/ 1607782 w 2405067"/>
                <a:gd name="connsiteY214" fmla="*/ 3021427 h 3049589"/>
                <a:gd name="connsiteX215" fmla="*/ 1626620 w 2405067"/>
                <a:gd name="connsiteY215" fmla="*/ 3010124 h 3049589"/>
                <a:gd name="connsiteX216" fmla="*/ 1646961 w 2405067"/>
                <a:gd name="connsiteY216" fmla="*/ 3002588 h 3049589"/>
                <a:gd name="connsiteX217" fmla="*/ 1643193 w 2405067"/>
                <a:gd name="connsiteY217" fmla="*/ 2992048 h 3049589"/>
                <a:gd name="connsiteX218" fmla="*/ 1646198 w 2405067"/>
                <a:gd name="connsiteY218" fmla="*/ 2977741 h 3049589"/>
                <a:gd name="connsiteX219" fmla="*/ 1668041 w 2405067"/>
                <a:gd name="connsiteY219" fmla="*/ 2987541 h 3049589"/>
                <a:gd name="connsiteX220" fmla="*/ 1686116 w 2405067"/>
                <a:gd name="connsiteY220" fmla="*/ 2973233 h 3049589"/>
                <a:gd name="connsiteX221" fmla="*/ 1703452 w 2405067"/>
                <a:gd name="connsiteY221" fmla="*/ 2970968 h 3049589"/>
                <a:gd name="connsiteX222" fmla="*/ 1710987 w 2405067"/>
                <a:gd name="connsiteY222" fmla="*/ 2958902 h 3049589"/>
                <a:gd name="connsiteX223" fmla="*/ 1721527 w 2405067"/>
                <a:gd name="connsiteY223" fmla="*/ 2952870 h 3049589"/>
                <a:gd name="connsiteX224" fmla="*/ 1723792 w 2405067"/>
                <a:gd name="connsiteY224" fmla="*/ 2937036 h 3049589"/>
                <a:gd name="connsiteX225" fmla="*/ 1713252 w 2405067"/>
                <a:gd name="connsiteY225" fmla="*/ 2932506 h 3049589"/>
                <a:gd name="connsiteX226" fmla="*/ 1727560 w 2405067"/>
                <a:gd name="connsiteY226" fmla="*/ 2909900 h 3049589"/>
                <a:gd name="connsiteX227" fmla="*/ 1720787 w 2405067"/>
                <a:gd name="connsiteY227" fmla="*/ 2894830 h 3049589"/>
                <a:gd name="connsiteX228" fmla="*/ 1718522 w 2405067"/>
                <a:gd name="connsiteY228" fmla="*/ 2869959 h 3049589"/>
                <a:gd name="connsiteX229" fmla="*/ 1723792 w 2405067"/>
                <a:gd name="connsiteY229" fmla="*/ 2857893 h 3049589"/>
                <a:gd name="connsiteX230" fmla="*/ 1713252 w 2405067"/>
                <a:gd name="connsiteY230" fmla="*/ 2849595 h 3049589"/>
                <a:gd name="connsiteX231" fmla="*/ 1707982 w 2405067"/>
                <a:gd name="connsiteY231" fmla="*/ 2857893 h 3049589"/>
                <a:gd name="connsiteX232" fmla="*/ 1693674 w 2405067"/>
                <a:gd name="connsiteY232" fmla="*/ 2858656 h 3049589"/>
                <a:gd name="connsiteX233" fmla="*/ 1677101 w 2405067"/>
                <a:gd name="connsiteY233" fmla="*/ 2866191 h 3049589"/>
                <a:gd name="connsiteX234" fmla="*/ 1672571 w 2405067"/>
                <a:gd name="connsiteY234" fmla="*/ 2856391 h 3049589"/>
                <a:gd name="connsiteX235" fmla="*/ 1679344 w 2405067"/>
                <a:gd name="connsiteY235" fmla="*/ 2845851 h 3049589"/>
                <a:gd name="connsiteX236" fmla="*/ 1680106 w 2405067"/>
                <a:gd name="connsiteY236" fmla="*/ 2830017 h 3049589"/>
                <a:gd name="connsiteX237" fmla="*/ 1678604 w 2405067"/>
                <a:gd name="connsiteY237" fmla="*/ 2806649 h 3049589"/>
                <a:gd name="connsiteX238" fmla="*/ 1666538 w 2405067"/>
                <a:gd name="connsiteY238" fmla="*/ 2789313 h 3049589"/>
                <a:gd name="connsiteX239" fmla="*/ 1662771 w 2405067"/>
                <a:gd name="connsiteY239" fmla="*/ 2771977 h 3049589"/>
                <a:gd name="connsiteX240" fmla="*/ 1657501 w 2405067"/>
                <a:gd name="connsiteY240" fmla="*/ 2759912 h 3049589"/>
                <a:gd name="connsiteX241" fmla="*/ 1669566 w 2405067"/>
                <a:gd name="connsiteY241" fmla="*/ 2744079 h 3049589"/>
                <a:gd name="connsiteX242" fmla="*/ 1680869 w 2405067"/>
                <a:gd name="connsiteY242" fmla="*/ 2750111 h 3049589"/>
                <a:gd name="connsiteX243" fmla="*/ 1694437 w 2405067"/>
                <a:gd name="connsiteY243" fmla="*/ 2747106 h 3049589"/>
                <a:gd name="connsiteX244" fmla="*/ 1698968 w 2405067"/>
                <a:gd name="connsiteY244" fmla="*/ 2727506 h 3049589"/>
                <a:gd name="connsiteX245" fmla="*/ 1707266 w 2405067"/>
                <a:gd name="connsiteY245" fmla="*/ 2710170 h 3049589"/>
                <a:gd name="connsiteX246" fmla="*/ 1739672 w 2405067"/>
                <a:gd name="connsiteY246" fmla="*/ 2719208 h 3049589"/>
                <a:gd name="connsiteX247" fmla="*/ 1750975 w 2405067"/>
                <a:gd name="connsiteY247" fmla="*/ 2707142 h 3049589"/>
                <a:gd name="connsiteX248" fmla="*/ 1753240 w 2405067"/>
                <a:gd name="connsiteY248" fmla="*/ 2661930 h 3049589"/>
                <a:gd name="connsiteX249" fmla="*/ 1737407 w 2405067"/>
                <a:gd name="connsiteY249" fmla="*/ 2653632 h 3049589"/>
                <a:gd name="connsiteX250" fmla="*/ 1752477 w 2405067"/>
                <a:gd name="connsiteY250" fmla="*/ 2645335 h 3049589"/>
                <a:gd name="connsiteX251" fmla="*/ 1756245 w 2405067"/>
                <a:gd name="connsiteY251" fmla="*/ 2635534 h 3049589"/>
                <a:gd name="connsiteX252" fmla="*/ 1791656 w 2405067"/>
                <a:gd name="connsiteY252" fmla="*/ 2659642 h 3049589"/>
                <a:gd name="connsiteX253" fmla="*/ 1830834 w 2405067"/>
                <a:gd name="connsiteY253" fmla="*/ 2673210 h 3049589"/>
                <a:gd name="connsiteX254" fmla="*/ 1842137 w 2405067"/>
                <a:gd name="connsiteY254" fmla="*/ 2656637 h 3049589"/>
                <a:gd name="connsiteX255" fmla="*/ 1853440 w 2405067"/>
                <a:gd name="connsiteY255" fmla="*/ 2622729 h 3049589"/>
                <a:gd name="connsiteX256" fmla="*/ 1873781 w 2405067"/>
                <a:gd name="connsiteY256" fmla="*/ 2603891 h 3049589"/>
                <a:gd name="connsiteX257" fmla="*/ 1873018 w 2405067"/>
                <a:gd name="connsiteY257" fmla="*/ 2558679 h 3049589"/>
                <a:gd name="connsiteX258" fmla="*/ 1857185 w 2405067"/>
                <a:gd name="connsiteY258" fmla="*/ 2536073 h 3049589"/>
                <a:gd name="connsiteX259" fmla="*/ 1866985 w 2405067"/>
                <a:gd name="connsiteY259" fmla="*/ 2523268 h 3049589"/>
                <a:gd name="connsiteX260" fmla="*/ 1866222 w 2405067"/>
                <a:gd name="connsiteY260" fmla="*/ 2487857 h 3049589"/>
                <a:gd name="connsiteX261" fmla="*/ 1872995 w 2405067"/>
                <a:gd name="connsiteY261" fmla="*/ 2462246 h 3049589"/>
                <a:gd name="connsiteX262" fmla="*/ 1854157 w 2405067"/>
                <a:gd name="connsiteY262" fmla="*/ 2453209 h 3049589"/>
                <a:gd name="connsiteX263" fmla="*/ 1864697 w 2405067"/>
                <a:gd name="connsiteY263" fmla="*/ 2435873 h 3049589"/>
                <a:gd name="connsiteX264" fmla="*/ 1852631 w 2405067"/>
                <a:gd name="connsiteY264" fmla="*/ 2421565 h 3049589"/>
                <a:gd name="connsiteX265" fmla="*/ 1869967 w 2405067"/>
                <a:gd name="connsiteY265" fmla="*/ 2414030 h 3049589"/>
                <a:gd name="connsiteX266" fmla="*/ 1874497 w 2405067"/>
                <a:gd name="connsiteY266" fmla="*/ 2395192 h 3049589"/>
                <a:gd name="connsiteX267" fmla="*/ 1851891 w 2405067"/>
                <a:gd name="connsiteY267" fmla="*/ 2379359 h 3049589"/>
                <a:gd name="connsiteX268" fmla="*/ 1860190 w 2405067"/>
                <a:gd name="connsiteY268" fmla="*/ 2365051 h 3049589"/>
                <a:gd name="connsiteX269" fmla="*/ 1872995 w 2405067"/>
                <a:gd name="connsiteY269" fmla="*/ 2355251 h 3049589"/>
                <a:gd name="connsiteX270" fmla="*/ 1877525 w 2405067"/>
                <a:gd name="connsiteY270" fmla="*/ 2346213 h 3049589"/>
                <a:gd name="connsiteX271" fmla="*/ 1888828 w 2405067"/>
                <a:gd name="connsiteY271" fmla="*/ 2341683 h 3049589"/>
                <a:gd name="connsiteX272" fmla="*/ 1897866 w 2405067"/>
                <a:gd name="connsiteY272" fmla="*/ 2328114 h 3049589"/>
                <a:gd name="connsiteX273" fmla="*/ 1895601 w 2405067"/>
                <a:gd name="connsiteY273" fmla="*/ 2309276 h 3049589"/>
                <a:gd name="connsiteX274" fmla="*/ 1906141 w 2405067"/>
                <a:gd name="connsiteY274" fmla="*/ 2300239 h 3049589"/>
                <a:gd name="connsiteX275" fmla="*/ 1907643 w 2405067"/>
                <a:gd name="connsiteY275" fmla="*/ 2286671 h 3049589"/>
                <a:gd name="connsiteX276" fmla="*/ 1897843 w 2405067"/>
                <a:gd name="connsiteY276" fmla="*/ 2280638 h 3049589"/>
                <a:gd name="connsiteX277" fmla="*/ 1910648 w 2405067"/>
                <a:gd name="connsiteY277" fmla="*/ 2269335 h 3049589"/>
                <a:gd name="connsiteX278" fmla="*/ 1915178 w 2405067"/>
                <a:gd name="connsiteY278" fmla="*/ 2251259 h 3049589"/>
                <a:gd name="connsiteX279" fmla="*/ 1900871 w 2405067"/>
                <a:gd name="connsiteY279" fmla="*/ 2230919 h 3049589"/>
                <a:gd name="connsiteX280" fmla="*/ 1920472 w 2405067"/>
                <a:gd name="connsiteY280" fmla="*/ 2212081 h 3049589"/>
                <a:gd name="connsiteX281" fmla="*/ 1921974 w 2405067"/>
                <a:gd name="connsiteY281" fmla="*/ 2187210 h 3049589"/>
                <a:gd name="connsiteX282" fmla="*/ 1940049 w 2405067"/>
                <a:gd name="connsiteY282" fmla="*/ 2186447 h 3049589"/>
                <a:gd name="connsiteX283" fmla="*/ 1942315 w 2405067"/>
                <a:gd name="connsiteY283" fmla="*/ 2160836 h 3049589"/>
                <a:gd name="connsiteX284" fmla="*/ 1952115 w 2405067"/>
                <a:gd name="connsiteY284" fmla="*/ 2150296 h 3049589"/>
                <a:gd name="connsiteX285" fmla="*/ 1967948 w 2405067"/>
                <a:gd name="connsiteY285" fmla="*/ 2147291 h 3049589"/>
                <a:gd name="connsiteX286" fmla="*/ 1975484 w 2405067"/>
                <a:gd name="connsiteY286" fmla="*/ 2170660 h 3049589"/>
                <a:gd name="connsiteX287" fmla="*/ 1988289 w 2405067"/>
                <a:gd name="connsiteY287" fmla="*/ 2169158 h 3049589"/>
                <a:gd name="connsiteX288" fmla="*/ 2001857 w 2405067"/>
                <a:gd name="connsiteY288" fmla="*/ 2157855 h 3049589"/>
                <a:gd name="connsiteX289" fmla="*/ 2017690 w 2405067"/>
                <a:gd name="connsiteY289" fmla="*/ 2164627 h 3049589"/>
                <a:gd name="connsiteX290" fmla="*/ 2035765 w 2405067"/>
                <a:gd name="connsiteY290" fmla="*/ 2157092 h 3049589"/>
                <a:gd name="connsiteX291" fmla="*/ 2052338 w 2405067"/>
                <a:gd name="connsiteY291" fmla="*/ 2173665 h 3049589"/>
                <a:gd name="connsiteX292" fmla="*/ 2064404 w 2405067"/>
                <a:gd name="connsiteY292" fmla="*/ 2178195 h 3049589"/>
                <a:gd name="connsiteX293" fmla="*/ 2077209 w 2405067"/>
                <a:gd name="connsiteY293" fmla="*/ 2187233 h 3049589"/>
                <a:gd name="connsiteX294" fmla="*/ 2099052 w 2405067"/>
                <a:gd name="connsiteY294" fmla="*/ 2187233 h 3049589"/>
                <a:gd name="connsiteX295" fmla="*/ 2105085 w 2405067"/>
                <a:gd name="connsiteY295" fmla="*/ 2166130 h 3049589"/>
                <a:gd name="connsiteX296" fmla="*/ 2108090 w 2405067"/>
                <a:gd name="connsiteY296" fmla="*/ 2134486 h 3049589"/>
                <a:gd name="connsiteX297" fmla="*/ 2120156 w 2405067"/>
                <a:gd name="connsiteY297" fmla="*/ 2130719 h 3049589"/>
                <a:gd name="connsiteX298" fmla="*/ 2125426 w 2405067"/>
                <a:gd name="connsiteY298" fmla="*/ 2117913 h 3049589"/>
                <a:gd name="connsiteX299" fmla="*/ 2132961 w 2405067"/>
                <a:gd name="connsiteY299" fmla="*/ 2109615 h 3049589"/>
                <a:gd name="connsiteX300" fmla="*/ 2138994 w 2405067"/>
                <a:gd name="connsiteY300" fmla="*/ 2094545 h 3049589"/>
                <a:gd name="connsiteX301" fmla="*/ 2159334 w 2405067"/>
                <a:gd name="connsiteY301" fmla="*/ 2063641 h 3049589"/>
                <a:gd name="connsiteX302" fmla="*/ 2146529 w 2405067"/>
                <a:gd name="connsiteY302" fmla="*/ 2051575 h 3049589"/>
                <a:gd name="connsiteX303" fmla="*/ 2133724 w 2405067"/>
                <a:gd name="connsiteY303" fmla="*/ 2025965 h 3049589"/>
                <a:gd name="connsiteX304" fmla="*/ 2127691 w 2405067"/>
                <a:gd name="connsiteY304" fmla="*/ 2027467 h 3049589"/>
                <a:gd name="connsiteX305" fmla="*/ 2120918 w 2405067"/>
                <a:gd name="connsiteY305" fmla="*/ 2007866 h 3049589"/>
                <a:gd name="connsiteX306" fmla="*/ 2129956 w 2405067"/>
                <a:gd name="connsiteY306" fmla="*/ 2005601 h 3049589"/>
                <a:gd name="connsiteX307" fmla="*/ 2124686 w 2405067"/>
                <a:gd name="connsiteY307" fmla="*/ 1983758 h 3049589"/>
                <a:gd name="connsiteX308" fmla="*/ 2137491 w 2405067"/>
                <a:gd name="connsiteY308" fmla="*/ 1970953 h 3049589"/>
                <a:gd name="connsiteX309" fmla="*/ 2122421 w 2405067"/>
                <a:gd name="connsiteY309" fmla="*/ 1941574 h 3049589"/>
                <a:gd name="connsiteX310" fmla="*/ 2125426 w 2405067"/>
                <a:gd name="connsiteY310" fmla="*/ 1925002 h 3049589"/>
                <a:gd name="connsiteX311" fmla="*/ 2120895 w 2405067"/>
                <a:gd name="connsiteY311" fmla="*/ 1900893 h 3049589"/>
                <a:gd name="connsiteX312" fmla="*/ 2151036 w 2405067"/>
                <a:gd name="connsiteY312" fmla="*/ 1888088 h 3049589"/>
                <a:gd name="connsiteX313" fmla="*/ 2181177 w 2405067"/>
                <a:gd name="connsiteY313" fmla="*/ 1907689 h 3049589"/>
                <a:gd name="connsiteX314" fmla="*/ 2199253 w 2405067"/>
                <a:gd name="connsiteY314" fmla="*/ 1896386 h 3049589"/>
                <a:gd name="connsiteX315" fmla="*/ 2201518 w 2405067"/>
                <a:gd name="connsiteY315" fmla="*/ 1899391 h 3049589"/>
                <a:gd name="connsiteX316" fmla="*/ 2211318 w 2405067"/>
                <a:gd name="connsiteY316" fmla="*/ 1896386 h 3049589"/>
                <a:gd name="connsiteX317" fmla="*/ 2215849 w 2405067"/>
                <a:gd name="connsiteY317" fmla="*/ 1882818 h 3049589"/>
                <a:gd name="connsiteX318" fmla="*/ 2251260 w 2405067"/>
                <a:gd name="connsiteY318" fmla="*/ 1878288 h 3049589"/>
                <a:gd name="connsiteX319" fmla="*/ 2272363 w 2405067"/>
                <a:gd name="connsiteY319" fmla="*/ 1888088 h 3049589"/>
                <a:gd name="connsiteX320" fmla="*/ 2281401 w 2405067"/>
                <a:gd name="connsiteY320" fmla="*/ 1863217 h 3049589"/>
                <a:gd name="connsiteX321" fmla="*/ 2288936 w 2405067"/>
                <a:gd name="connsiteY321" fmla="*/ 1858687 h 3049589"/>
                <a:gd name="connsiteX322" fmla="*/ 2292704 w 2405067"/>
                <a:gd name="connsiteY322" fmla="*/ 1843616 h 3049589"/>
                <a:gd name="connsiteX323" fmla="*/ 2289699 w 2405067"/>
                <a:gd name="connsiteY323" fmla="*/ 1833076 h 3049589"/>
                <a:gd name="connsiteX324" fmla="*/ 2282163 w 2405067"/>
                <a:gd name="connsiteY324" fmla="*/ 1834579 h 3049589"/>
                <a:gd name="connsiteX325" fmla="*/ 2267093 w 2405067"/>
                <a:gd name="connsiteY325" fmla="*/ 1823276 h 3049589"/>
                <a:gd name="connsiteX326" fmla="*/ 2264088 w 2405067"/>
                <a:gd name="connsiteY326" fmla="*/ 1797665 h 3049589"/>
                <a:gd name="connsiteX327" fmla="*/ 2271623 w 2405067"/>
                <a:gd name="connsiteY327" fmla="*/ 1784860 h 3049589"/>
                <a:gd name="connsiteX328" fmla="*/ 2274628 w 2405067"/>
                <a:gd name="connsiteY328" fmla="*/ 1749449 h 3049589"/>
                <a:gd name="connsiteX329" fmla="*/ 2347715 w 2405067"/>
                <a:gd name="connsiteY329" fmla="*/ 1726080 h 3049589"/>
                <a:gd name="connsiteX330" fmla="*/ 2365791 w 2405067"/>
                <a:gd name="connsiteY330" fmla="*/ 1726080 h 3049589"/>
                <a:gd name="connsiteX331" fmla="*/ 2388397 w 2405067"/>
                <a:gd name="connsiteY331" fmla="*/ 1741914 h 3049589"/>
                <a:gd name="connsiteX332" fmla="*/ 2395932 w 2405067"/>
                <a:gd name="connsiteY332" fmla="*/ 1724578 h 3049589"/>
                <a:gd name="connsiteX333" fmla="*/ 2384629 w 2405067"/>
                <a:gd name="connsiteY333" fmla="*/ 1708005 h 3049589"/>
                <a:gd name="connsiteX334" fmla="*/ 2390662 w 2405067"/>
                <a:gd name="connsiteY334" fmla="*/ 1695200 h 3049589"/>
                <a:gd name="connsiteX335" fmla="*/ 2403467 w 2405067"/>
                <a:gd name="connsiteY335" fmla="*/ 1692195 h 3049589"/>
                <a:gd name="connsiteX336" fmla="*/ 2401202 w 2405067"/>
                <a:gd name="connsiteY336" fmla="*/ 1677124 h 3049589"/>
                <a:gd name="connsiteX337" fmla="*/ 2401965 w 2405067"/>
                <a:gd name="connsiteY337" fmla="*/ 1663556 h 3049589"/>
                <a:gd name="connsiteX338" fmla="*/ 2380861 w 2405067"/>
                <a:gd name="connsiteY338" fmla="*/ 1653756 h 3049589"/>
                <a:gd name="connsiteX339" fmla="*/ 2351483 w 2405067"/>
                <a:gd name="connsiteY339" fmla="*/ 1659026 h 3049589"/>
                <a:gd name="connsiteX340" fmla="*/ 2364288 w 2405067"/>
                <a:gd name="connsiteY340" fmla="*/ 1628122 h 3049589"/>
                <a:gd name="connsiteX341" fmla="*/ 2355251 w 2405067"/>
                <a:gd name="connsiteY341" fmla="*/ 1603251 h 3049589"/>
                <a:gd name="connsiteX342" fmla="*/ 2364288 w 2405067"/>
                <a:gd name="connsiteY342" fmla="*/ 1599483 h 3049589"/>
                <a:gd name="connsiteX343" fmla="*/ 2368056 w 2405067"/>
                <a:gd name="connsiteY343" fmla="*/ 1581408 h 3049589"/>
                <a:gd name="connsiteX344" fmla="*/ 2368056 w 2405067"/>
                <a:gd name="connsiteY344" fmla="*/ 1582425 h 3049589"/>
                <a:gd name="connsiteX345" fmla="*/ 2348201 w 2405067"/>
                <a:gd name="connsiteY345" fmla="*/ 1582772 h 3049589"/>
                <a:gd name="connsiteX346" fmla="*/ 2330519 w 2405067"/>
                <a:gd name="connsiteY346" fmla="*/ 1558895 h 3049589"/>
                <a:gd name="connsiteX347" fmla="*/ 2317251 w 2405067"/>
                <a:gd name="connsiteY347" fmla="*/ 1558895 h 3049589"/>
                <a:gd name="connsiteX348" fmla="*/ 2311935 w 2405067"/>
                <a:gd name="connsiteY348" fmla="*/ 1550944 h 3049589"/>
                <a:gd name="connsiteX349" fmla="*/ 2317251 w 2405067"/>
                <a:gd name="connsiteY349" fmla="*/ 1543871 h 3049589"/>
                <a:gd name="connsiteX350" fmla="*/ 2314593 w 2405067"/>
                <a:gd name="connsiteY350" fmla="*/ 1528846 h 3049589"/>
                <a:gd name="connsiteX351" fmla="*/ 2296910 w 2405067"/>
                <a:gd name="connsiteY351" fmla="*/ 1526188 h 3049589"/>
                <a:gd name="connsiteX352" fmla="*/ 2274813 w 2405067"/>
                <a:gd name="connsiteY352" fmla="*/ 1504091 h 3049589"/>
                <a:gd name="connsiteX353" fmla="*/ 2276570 w 2405067"/>
                <a:gd name="connsiteY353" fmla="*/ 1527968 h 3049589"/>
                <a:gd name="connsiteX354" fmla="*/ 2267740 w 2405067"/>
                <a:gd name="connsiteY354" fmla="*/ 1530626 h 3049589"/>
                <a:gd name="connsiteX355" fmla="*/ 2264204 w 2405067"/>
                <a:gd name="connsiteY355" fmla="*/ 1544772 h 3049589"/>
                <a:gd name="connsiteX356" fmla="*/ 2255351 w 2405067"/>
                <a:gd name="connsiteY356" fmla="*/ 1550088 h 3049589"/>
                <a:gd name="connsiteX357" fmla="*/ 2247400 w 2405067"/>
                <a:gd name="connsiteY357" fmla="*/ 1544772 h 3049589"/>
                <a:gd name="connsiteX358" fmla="*/ 2214693 w 2405067"/>
                <a:gd name="connsiteY358" fmla="*/ 1572186 h 3049589"/>
                <a:gd name="connsiteX359" fmla="*/ 2202304 w 2405067"/>
                <a:gd name="connsiteY359" fmla="*/ 1565991 h 3049589"/>
                <a:gd name="connsiteX360" fmla="*/ 2191694 w 2405067"/>
                <a:gd name="connsiteY360" fmla="*/ 1566869 h 3049589"/>
                <a:gd name="connsiteX361" fmla="*/ 2172255 w 2405067"/>
                <a:gd name="connsiteY361" fmla="*/ 1581894 h 3049589"/>
                <a:gd name="connsiteX362" fmla="*/ 2158109 w 2405067"/>
                <a:gd name="connsiteY362" fmla="*/ 1583673 h 3049589"/>
                <a:gd name="connsiteX363" fmla="*/ 2150158 w 2405067"/>
                <a:gd name="connsiteY363" fmla="*/ 1571307 h 3049589"/>
                <a:gd name="connsiteX364" fmla="*/ 2140427 w 2405067"/>
                <a:gd name="connsiteY364" fmla="*/ 1512944 h 3049589"/>
                <a:gd name="connsiteX365" fmla="*/ 2130696 w 2405067"/>
                <a:gd name="connsiteY365" fmla="*/ 1508529 h 3049589"/>
                <a:gd name="connsiteX366" fmla="*/ 2105062 w 2405067"/>
                <a:gd name="connsiteY366" fmla="*/ 1505871 h 3049589"/>
                <a:gd name="connsiteX367" fmla="*/ 2104184 w 2405067"/>
                <a:gd name="connsiteY367" fmla="*/ 1475799 h 3049589"/>
                <a:gd name="connsiteX368" fmla="*/ 2087379 w 2405067"/>
                <a:gd name="connsiteY368" fmla="*/ 1480214 h 3049589"/>
                <a:gd name="connsiteX369" fmla="*/ 2082087 w 2405067"/>
                <a:gd name="connsiteY369" fmla="*/ 1447507 h 3049589"/>
                <a:gd name="connsiteX370" fmla="*/ 2053795 w 2405067"/>
                <a:gd name="connsiteY370" fmla="*/ 1443093 h 3049589"/>
                <a:gd name="connsiteX371" fmla="*/ 2043185 w 2405067"/>
                <a:gd name="connsiteY371" fmla="*/ 1425410 h 3049589"/>
                <a:gd name="connsiteX372" fmla="*/ 2036112 w 2405067"/>
                <a:gd name="connsiteY372" fmla="*/ 1433361 h 3049589"/>
                <a:gd name="connsiteX373" fmla="*/ 2014015 w 2405067"/>
                <a:gd name="connsiteY373" fmla="*/ 1432483 h 3049589"/>
                <a:gd name="connsiteX374" fmla="*/ 2025503 w 2405067"/>
                <a:gd name="connsiteY374" fmla="*/ 1418337 h 3049589"/>
                <a:gd name="connsiteX375" fmla="*/ 2021088 w 2405067"/>
                <a:gd name="connsiteY375" fmla="*/ 1403313 h 3049589"/>
                <a:gd name="connsiteX376" fmla="*/ 2004284 w 2405067"/>
                <a:gd name="connsiteY376" fmla="*/ 1409508 h 3049589"/>
                <a:gd name="connsiteX377" fmla="*/ 1998991 w 2405067"/>
                <a:gd name="connsiteY377" fmla="*/ 1397118 h 3049589"/>
                <a:gd name="connsiteX378" fmla="*/ 1974235 w 2405067"/>
                <a:gd name="connsiteY378" fmla="*/ 1386509 h 3049589"/>
                <a:gd name="connsiteX379" fmla="*/ 1959211 w 2405067"/>
                <a:gd name="connsiteY379" fmla="*/ 1396240 h 3049589"/>
                <a:gd name="connsiteX380" fmla="*/ 1953016 w 2405067"/>
                <a:gd name="connsiteY380" fmla="*/ 1405971 h 3049589"/>
                <a:gd name="connsiteX381" fmla="*/ 1944164 w 2405067"/>
                <a:gd name="connsiteY381" fmla="*/ 1414824 h 3049589"/>
                <a:gd name="connsiteX382" fmla="*/ 1931774 w 2405067"/>
                <a:gd name="connsiteY382" fmla="*/ 1412166 h 3049589"/>
                <a:gd name="connsiteX383" fmla="*/ 1917629 w 2405067"/>
                <a:gd name="connsiteY383" fmla="*/ 1413945 h 3049589"/>
                <a:gd name="connsiteX384" fmla="*/ 1900824 w 2405067"/>
                <a:gd name="connsiteY384" fmla="*/ 1421018 h 3049589"/>
                <a:gd name="connsiteX385" fmla="*/ 1884899 w 2405067"/>
                <a:gd name="connsiteY385" fmla="*/ 1415725 h 3049589"/>
                <a:gd name="connsiteX386" fmla="*/ 1896386 w 2405067"/>
                <a:gd name="connsiteY386" fmla="*/ 1402458 h 3049589"/>
                <a:gd name="connsiteX387" fmla="*/ 1893728 w 2405067"/>
                <a:gd name="connsiteY387" fmla="*/ 1382996 h 3049589"/>
                <a:gd name="connsiteX388" fmla="*/ 1899021 w 2405067"/>
                <a:gd name="connsiteY388" fmla="*/ 1358240 h 3049589"/>
                <a:gd name="connsiteX389" fmla="*/ 1891070 w 2405067"/>
                <a:gd name="connsiteY389" fmla="*/ 1345874 h 3049589"/>
                <a:gd name="connsiteX390" fmla="*/ 1878681 w 2405067"/>
                <a:gd name="connsiteY390" fmla="*/ 1340558 h 3049589"/>
                <a:gd name="connsiteX391" fmla="*/ 1862755 w 2405067"/>
                <a:gd name="connsiteY391" fmla="*/ 1347631 h 3049589"/>
                <a:gd name="connsiteX392" fmla="*/ 1856561 w 2405067"/>
                <a:gd name="connsiteY392" fmla="*/ 1361777 h 3049589"/>
                <a:gd name="connsiteX393" fmla="*/ 1802612 w 2405067"/>
                <a:gd name="connsiteY393" fmla="*/ 1406872 h 3049589"/>
                <a:gd name="connsiteX394" fmla="*/ 1788466 w 2405067"/>
                <a:gd name="connsiteY394" fmla="*/ 1402458 h 3049589"/>
                <a:gd name="connsiteX395" fmla="*/ 1778735 w 2405067"/>
                <a:gd name="connsiteY395" fmla="*/ 1405116 h 3049589"/>
                <a:gd name="connsiteX396" fmla="*/ 1759273 w 2405067"/>
                <a:gd name="connsiteY396" fmla="*/ 1402458 h 3049589"/>
                <a:gd name="connsiteX397" fmla="*/ 1760151 w 2405067"/>
                <a:gd name="connsiteY397" fmla="*/ 1382996 h 3049589"/>
                <a:gd name="connsiteX398" fmla="*/ 1738054 w 2405067"/>
                <a:gd name="connsiteY398" fmla="*/ 1376801 h 3049589"/>
                <a:gd name="connsiteX399" fmla="*/ 1718592 w 2405067"/>
                <a:gd name="connsiteY399" fmla="*/ 1369728 h 3049589"/>
                <a:gd name="connsiteX400" fmla="*/ 1702689 w 2405067"/>
                <a:gd name="connsiteY400" fmla="*/ 1375021 h 3049589"/>
                <a:gd name="connsiteX401" fmla="*/ 1692958 w 2405067"/>
                <a:gd name="connsiteY401" fmla="*/ 1370606 h 3049589"/>
                <a:gd name="connsiteX402" fmla="*/ 1674397 w 2405067"/>
                <a:gd name="connsiteY402" fmla="*/ 1353802 h 3049589"/>
                <a:gd name="connsiteX403" fmla="*/ 1684128 w 2405067"/>
                <a:gd name="connsiteY403" fmla="*/ 1332583 h 3049589"/>
                <a:gd name="connsiteX404" fmla="*/ 1674397 w 2405067"/>
                <a:gd name="connsiteY404" fmla="*/ 1321096 h 3049589"/>
                <a:gd name="connsiteX405" fmla="*/ 1652300 w 2405067"/>
                <a:gd name="connsiteY405" fmla="*/ 1329047 h 3049589"/>
                <a:gd name="connsiteX406" fmla="*/ 1631081 w 2405067"/>
                <a:gd name="connsiteY406" fmla="*/ 1320194 h 3049589"/>
                <a:gd name="connsiteX407" fmla="*/ 1619593 w 2405067"/>
                <a:gd name="connsiteY407" fmla="*/ 1316657 h 3049589"/>
                <a:gd name="connsiteX408" fmla="*/ 1610740 w 2405067"/>
                <a:gd name="connsiteY408" fmla="*/ 1331682 h 3049589"/>
                <a:gd name="connsiteX409" fmla="*/ 1601888 w 2405067"/>
                <a:gd name="connsiteY409" fmla="*/ 1329024 h 3049589"/>
                <a:gd name="connsiteX410" fmla="*/ 1608082 w 2405067"/>
                <a:gd name="connsiteY410" fmla="*/ 1310463 h 3049589"/>
                <a:gd name="connsiteX411" fmla="*/ 1593936 w 2405067"/>
                <a:gd name="connsiteY411" fmla="*/ 1298975 h 3049589"/>
                <a:gd name="connsiteX412" fmla="*/ 1571839 w 2405067"/>
                <a:gd name="connsiteY412" fmla="*/ 1295439 h 3049589"/>
                <a:gd name="connsiteX413" fmla="*/ 1571839 w 2405067"/>
                <a:gd name="connsiteY413" fmla="*/ 1277756 h 3049589"/>
                <a:gd name="connsiteX414" fmla="*/ 1559450 w 2405067"/>
                <a:gd name="connsiteY414" fmla="*/ 1275098 h 3049589"/>
                <a:gd name="connsiteX415" fmla="*/ 1555914 w 2405067"/>
                <a:gd name="connsiteY415" fmla="*/ 1298097 h 3049589"/>
                <a:gd name="connsiteX416" fmla="*/ 1547962 w 2405067"/>
                <a:gd name="connsiteY416" fmla="*/ 1287487 h 3049589"/>
                <a:gd name="connsiteX417" fmla="*/ 1552377 w 2405067"/>
                <a:gd name="connsiteY417" fmla="*/ 1273341 h 3049589"/>
                <a:gd name="connsiteX418" fmla="*/ 1554157 w 2405067"/>
                <a:gd name="connsiteY418" fmla="*/ 1258317 h 3049589"/>
                <a:gd name="connsiteX419" fmla="*/ 1554157 w 2405067"/>
                <a:gd name="connsiteY419" fmla="*/ 1249464 h 3049589"/>
                <a:gd name="connsiteX420" fmla="*/ 1538231 w 2405067"/>
                <a:gd name="connsiteY420" fmla="*/ 1245050 h 3049589"/>
                <a:gd name="connsiteX421" fmla="*/ 1515233 w 2405067"/>
                <a:gd name="connsiteY421" fmla="*/ 1225587 h 3049589"/>
                <a:gd name="connsiteX422" fmla="*/ 1493135 w 2405067"/>
                <a:gd name="connsiteY422" fmla="*/ 1228245 h 3049589"/>
                <a:gd name="connsiteX423" fmla="*/ 1475453 w 2405067"/>
                <a:gd name="connsiteY423" fmla="*/ 1219393 h 3049589"/>
                <a:gd name="connsiteX424" fmla="*/ 1445381 w 2405067"/>
                <a:gd name="connsiteY424" fmla="*/ 1204369 h 3049589"/>
                <a:gd name="connsiteX425" fmla="*/ 1435650 w 2405067"/>
                <a:gd name="connsiteY425" fmla="*/ 1221173 h 3049589"/>
                <a:gd name="connsiteX426" fmla="*/ 1430357 w 2405067"/>
                <a:gd name="connsiteY426" fmla="*/ 1199075 h 3049589"/>
                <a:gd name="connsiteX427" fmla="*/ 1417089 w 2405067"/>
                <a:gd name="connsiteY427" fmla="*/ 1204369 h 3049589"/>
                <a:gd name="connsiteX428" fmla="*/ 1401163 w 2405067"/>
                <a:gd name="connsiteY428" fmla="*/ 1207905 h 3049589"/>
                <a:gd name="connsiteX429" fmla="*/ 1398506 w 2405067"/>
                <a:gd name="connsiteY429" fmla="*/ 1220294 h 3049589"/>
                <a:gd name="connsiteX430" fmla="*/ 1414431 w 2405067"/>
                <a:gd name="connsiteY430" fmla="*/ 1219416 h 3049589"/>
                <a:gd name="connsiteX431" fmla="*/ 1420626 w 2405067"/>
                <a:gd name="connsiteY431" fmla="*/ 1230025 h 3049589"/>
                <a:gd name="connsiteX432" fmla="*/ 1408260 w 2405067"/>
                <a:gd name="connsiteY432" fmla="*/ 1242415 h 3049589"/>
                <a:gd name="connsiteX433" fmla="*/ 1394114 w 2405067"/>
                <a:gd name="connsiteY433" fmla="*/ 1240635 h 3049589"/>
                <a:gd name="connsiteX434" fmla="*/ 1382626 w 2405067"/>
                <a:gd name="connsiteY434" fmla="*/ 1260975 h 3049589"/>
                <a:gd name="connsiteX435" fmla="*/ 1371138 w 2405067"/>
                <a:gd name="connsiteY435" fmla="*/ 1254781 h 3049589"/>
                <a:gd name="connsiteX436" fmla="*/ 1373796 w 2405067"/>
                <a:gd name="connsiteY436" fmla="*/ 1203490 h 3049589"/>
                <a:gd name="connsiteX437" fmla="*/ 1351699 w 2405067"/>
                <a:gd name="connsiteY437" fmla="*/ 1207027 h 3049589"/>
                <a:gd name="connsiteX438" fmla="*/ 1341089 w 2405067"/>
                <a:gd name="connsiteY438" fmla="*/ 1197295 h 3049589"/>
                <a:gd name="connsiteX439" fmla="*/ 1345504 w 2405067"/>
                <a:gd name="connsiteY439" fmla="*/ 1185808 h 3049589"/>
                <a:gd name="connsiteX440" fmla="*/ 1340211 w 2405067"/>
                <a:gd name="connsiteY440" fmla="*/ 1173419 h 3049589"/>
                <a:gd name="connsiteX441" fmla="*/ 1349942 w 2405067"/>
                <a:gd name="connsiteY441" fmla="*/ 1157516 h 3049589"/>
                <a:gd name="connsiteX442" fmla="*/ 1341991 w 2405067"/>
                <a:gd name="connsiteY442" fmla="*/ 1138054 h 3049589"/>
                <a:gd name="connsiteX443" fmla="*/ 1311041 w 2405067"/>
                <a:gd name="connsiteY443" fmla="*/ 1142468 h 3049589"/>
                <a:gd name="connsiteX444" fmla="*/ 1296017 w 2405067"/>
                <a:gd name="connsiteY444" fmla="*/ 1158394 h 3049589"/>
                <a:gd name="connsiteX445" fmla="*/ 1280992 w 2405067"/>
                <a:gd name="connsiteY445" fmla="*/ 1158394 h 3049589"/>
                <a:gd name="connsiteX446" fmla="*/ 1261530 w 2405067"/>
                <a:gd name="connsiteY446" fmla="*/ 1171662 h 3049589"/>
                <a:gd name="connsiteX447" fmla="*/ 1249164 w 2405067"/>
                <a:gd name="connsiteY447" fmla="*/ 1161052 h 3049589"/>
                <a:gd name="connsiteX448" fmla="*/ 1234140 w 2405067"/>
                <a:gd name="connsiteY448" fmla="*/ 1163711 h 3049589"/>
                <a:gd name="connsiteX449" fmla="*/ 1230604 w 2405067"/>
                <a:gd name="connsiteY449" fmla="*/ 1141613 h 3049589"/>
                <a:gd name="connsiteX450" fmla="*/ 1242091 w 2405067"/>
                <a:gd name="connsiteY450" fmla="*/ 1138955 h 3049589"/>
                <a:gd name="connsiteX451" fmla="*/ 1250944 w 2405067"/>
                <a:gd name="connsiteY451" fmla="*/ 1128346 h 3049589"/>
                <a:gd name="connsiteX452" fmla="*/ 1239456 w 2405067"/>
                <a:gd name="connsiteY452" fmla="*/ 1121273 h 3049589"/>
                <a:gd name="connsiteX453" fmla="*/ 1240335 w 2405067"/>
                <a:gd name="connsiteY453" fmla="*/ 1109785 h 3049589"/>
                <a:gd name="connsiteX454" fmla="*/ 1236798 w 2405067"/>
                <a:gd name="connsiteY454" fmla="*/ 1102712 h 3049589"/>
                <a:gd name="connsiteX455" fmla="*/ 1212921 w 2405067"/>
                <a:gd name="connsiteY455" fmla="*/ 1085030 h 3049589"/>
                <a:gd name="connsiteX456" fmla="*/ 1195239 w 2405067"/>
                <a:gd name="connsiteY456" fmla="*/ 1081493 h 3049589"/>
                <a:gd name="connsiteX457" fmla="*/ 1187287 w 2405067"/>
                <a:gd name="connsiteY457" fmla="*/ 1066469 h 3049589"/>
                <a:gd name="connsiteX458" fmla="*/ 1190824 w 2405067"/>
                <a:gd name="connsiteY458" fmla="*/ 1042592 h 3049589"/>
                <a:gd name="connsiteX459" fmla="*/ 1219116 w 2405067"/>
                <a:gd name="connsiteY459" fmla="*/ 1031104 h 3049589"/>
                <a:gd name="connsiteX460" fmla="*/ 1227067 w 2405067"/>
                <a:gd name="connsiteY460" fmla="*/ 1038177 h 3049589"/>
                <a:gd name="connsiteX461" fmla="*/ 1242091 w 2405067"/>
                <a:gd name="connsiteY461" fmla="*/ 1039957 h 3049589"/>
                <a:gd name="connsiteX462" fmla="*/ 1256237 w 2405067"/>
                <a:gd name="connsiteY462" fmla="*/ 1035542 h 3049589"/>
                <a:gd name="connsiteX463" fmla="*/ 1271261 w 2405067"/>
                <a:gd name="connsiteY463" fmla="*/ 1004592 h 3049589"/>
                <a:gd name="connsiteX464" fmla="*/ 1266847 w 2405067"/>
                <a:gd name="connsiteY464" fmla="*/ 968349 h 3049589"/>
                <a:gd name="connsiteX465" fmla="*/ 1273920 w 2405067"/>
                <a:gd name="connsiteY465" fmla="*/ 960397 h 3049589"/>
                <a:gd name="connsiteX466" fmla="*/ 1275699 w 2405067"/>
                <a:gd name="connsiteY466" fmla="*/ 933862 h 3049589"/>
                <a:gd name="connsiteX467" fmla="*/ 1265968 w 2405067"/>
                <a:gd name="connsiteY467" fmla="*/ 930326 h 3049589"/>
                <a:gd name="connsiteX468" fmla="*/ 1260675 w 2405067"/>
                <a:gd name="connsiteY468" fmla="*/ 898497 h 3049589"/>
                <a:gd name="connsiteX469" fmla="*/ 1265090 w 2405067"/>
                <a:gd name="connsiteY469" fmla="*/ 884352 h 3049589"/>
                <a:gd name="connsiteX470" fmla="*/ 1255359 w 2405067"/>
                <a:gd name="connsiteY470" fmla="*/ 875499 h 3049589"/>
                <a:gd name="connsiteX471" fmla="*/ 1245628 w 2405067"/>
                <a:gd name="connsiteY471" fmla="*/ 856938 h 3049589"/>
                <a:gd name="connsiteX472" fmla="*/ 1235018 w 2405067"/>
                <a:gd name="connsiteY472" fmla="*/ 854280 h 3049589"/>
                <a:gd name="connsiteX473" fmla="*/ 1178458 w 2405067"/>
                <a:gd name="connsiteY473" fmla="*/ 815425 h 3049589"/>
                <a:gd name="connsiteX474" fmla="*/ 1155459 w 2405067"/>
                <a:gd name="connsiteY474" fmla="*/ 826913 h 3049589"/>
                <a:gd name="connsiteX475" fmla="*/ 1126289 w 2405067"/>
                <a:gd name="connsiteY475" fmla="*/ 822498 h 3049589"/>
                <a:gd name="connsiteX476" fmla="*/ 1129825 w 2405067"/>
                <a:gd name="connsiteY476" fmla="*/ 804815 h 3049589"/>
                <a:gd name="connsiteX477" fmla="*/ 1120094 w 2405067"/>
                <a:gd name="connsiteY477" fmla="*/ 793328 h 3049589"/>
                <a:gd name="connsiteX478" fmla="*/ 1128947 w 2405067"/>
                <a:gd name="connsiteY478" fmla="*/ 771230 h 3049589"/>
                <a:gd name="connsiteX479" fmla="*/ 1143971 w 2405067"/>
                <a:gd name="connsiteY479" fmla="*/ 770352 h 3049589"/>
                <a:gd name="connsiteX480" fmla="*/ 1148386 w 2405067"/>
                <a:gd name="connsiteY480" fmla="*/ 741182 h 3049589"/>
                <a:gd name="connsiteX481" fmla="*/ 1133362 w 2405067"/>
                <a:gd name="connsiteY481" fmla="*/ 699622 h 3049589"/>
                <a:gd name="connsiteX482" fmla="*/ 1153702 w 2405067"/>
                <a:gd name="connsiteY482" fmla="*/ 685477 h 3049589"/>
                <a:gd name="connsiteX483" fmla="*/ 1152824 w 2405067"/>
                <a:gd name="connsiteY483" fmla="*/ 638624 h 3049589"/>
                <a:gd name="connsiteX484" fmla="*/ 1170506 w 2405067"/>
                <a:gd name="connsiteY484" fmla="*/ 630673 h 3049589"/>
                <a:gd name="connsiteX485" fmla="*/ 1176701 w 2405067"/>
                <a:gd name="connsiteY485" fmla="*/ 622721 h 3049589"/>
                <a:gd name="connsiteX486" fmla="*/ 1153725 w 2405067"/>
                <a:gd name="connsiteY486" fmla="*/ 611233 h 3049589"/>
                <a:gd name="connsiteX487" fmla="*/ 1150189 w 2405067"/>
                <a:gd name="connsiteY487" fmla="*/ 593551 h 3049589"/>
                <a:gd name="connsiteX488" fmla="*/ 1141336 w 2405067"/>
                <a:gd name="connsiteY488" fmla="*/ 581162 h 3049589"/>
                <a:gd name="connsiteX489" fmla="*/ 1149287 w 2405067"/>
                <a:gd name="connsiteY489" fmla="*/ 558163 h 3049589"/>
                <a:gd name="connsiteX490" fmla="*/ 1133362 w 2405067"/>
                <a:gd name="connsiteY490" fmla="*/ 534286 h 3049589"/>
                <a:gd name="connsiteX491" fmla="*/ 1165190 w 2405067"/>
                <a:gd name="connsiteY491" fmla="*/ 521897 h 3049589"/>
                <a:gd name="connsiteX492" fmla="*/ 1197920 w 2405067"/>
                <a:gd name="connsiteY492" fmla="*/ 517482 h 3049589"/>
                <a:gd name="connsiteX493" fmla="*/ 1200578 w 2405067"/>
                <a:gd name="connsiteY493" fmla="*/ 501556 h 3049589"/>
                <a:gd name="connsiteX494" fmla="*/ 1220919 w 2405067"/>
                <a:gd name="connsiteY494" fmla="*/ 475021 h 3049589"/>
                <a:gd name="connsiteX495" fmla="*/ 1206773 w 2405067"/>
                <a:gd name="connsiteY495" fmla="*/ 453802 h 3049589"/>
                <a:gd name="connsiteX496" fmla="*/ 1192627 w 2405067"/>
                <a:gd name="connsiteY496" fmla="*/ 453802 h 3049589"/>
                <a:gd name="connsiteX497" fmla="*/ 1191748 w 2405067"/>
                <a:gd name="connsiteY497" fmla="*/ 438778 h 3049589"/>
                <a:gd name="connsiteX498" fmla="*/ 1177602 w 2405067"/>
                <a:gd name="connsiteY498" fmla="*/ 422852 h 3049589"/>
                <a:gd name="connsiteX499" fmla="*/ 1157262 w 2405067"/>
                <a:gd name="connsiteY499" fmla="*/ 418437 h 3049589"/>
                <a:gd name="connsiteX500" fmla="*/ 1159019 w 2405067"/>
                <a:gd name="connsiteY500" fmla="*/ 397219 h 3049589"/>
                <a:gd name="connsiteX501" fmla="*/ 1151067 w 2405067"/>
                <a:gd name="connsiteY501" fmla="*/ 376878 h 3049589"/>
                <a:gd name="connsiteX502" fmla="*/ 1141336 w 2405067"/>
                <a:gd name="connsiteY502" fmla="*/ 378658 h 3049589"/>
                <a:gd name="connsiteX503" fmla="*/ 1097119 w 2405067"/>
                <a:gd name="connsiteY503" fmla="*/ 360097 h 3049589"/>
                <a:gd name="connsiteX504" fmla="*/ 1086509 w 2405067"/>
                <a:gd name="connsiteY504" fmla="*/ 339757 h 3049589"/>
                <a:gd name="connsiteX505" fmla="*/ 1113923 w 2405067"/>
                <a:gd name="connsiteY505" fmla="*/ 322952 h 3049589"/>
                <a:gd name="connsiteX506" fmla="*/ 1117459 w 2405067"/>
                <a:gd name="connsiteY506" fmla="*/ 300855 h 3049589"/>
                <a:gd name="connsiteX507" fmla="*/ 1128947 w 2405067"/>
                <a:gd name="connsiteY507" fmla="*/ 291124 h 3049589"/>
                <a:gd name="connsiteX508" fmla="*/ 1150166 w 2405067"/>
                <a:gd name="connsiteY508" fmla="*/ 261954 h 3049589"/>
                <a:gd name="connsiteX509" fmla="*/ 1169605 w 2405067"/>
                <a:gd name="connsiteY509" fmla="*/ 252223 h 3049589"/>
                <a:gd name="connsiteX510" fmla="*/ 1183751 w 2405067"/>
                <a:gd name="connsiteY510" fmla="*/ 235419 h 3049589"/>
                <a:gd name="connsiteX511" fmla="*/ 1193112 w 2405067"/>
                <a:gd name="connsiteY511" fmla="*/ 203937 h 3049589"/>
                <a:gd name="connsiteX512" fmla="*/ 1164982 w 2405067"/>
                <a:gd name="connsiteY512" fmla="*/ 199915 h 3049589"/>
                <a:gd name="connsiteX513" fmla="*/ 1155944 w 2405067"/>
                <a:gd name="connsiteY513" fmla="*/ 187850 h 3049589"/>
                <a:gd name="connsiteX514" fmla="*/ 1144896 w 2405067"/>
                <a:gd name="connsiteY514" fmla="*/ 180823 h 3049589"/>
                <a:gd name="connsiteX515" fmla="*/ 1141891 w 2405067"/>
                <a:gd name="connsiteY515" fmla="*/ 167763 h 3049589"/>
                <a:gd name="connsiteX516" fmla="*/ 1127814 w 2405067"/>
                <a:gd name="connsiteY516" fmla="*/ 158726 h 3049589"/>
                <a:gd name="connsiteX517" fmla="*/ 1117760 w 2405067"/>
                <a:gd name="connsiteY517" fmla="*/ 151699 h 3049589"/>
                <a:gd name="connsiteX518" fmla="*/ 1094645 w 2405067"/>
                <a:gd name="connsiteY518" fmla="*/ 155721 h 3049589"/>
                <a:gd name="connsiteX519" fmla="*/ 1058472 w 2405067"/>
                <a:gd name="connsiteY519" fmla="*/ 147677 h 3049589"/>
                <a:gd name="connsiteX520" fmla="*/ 1032352 w 2405067"/>
                <a:gd name="connsiteY520" fmla="*/ 153710 h 3049589"/>
                <a:gd name="connsiteX521" fmla="*/ 991163 w 2405067"/>
                <a:gd name="connsiteY521" fmla="*/ 137646 h 3049589"/>
                <a:gd name="connsiteX522" fmla="*/ 957000 w 2405067"/>
                <a:gd name="connsiteY522" fmla="*/ 163765 h 3049589"/>
                <a:gd name="connsiteX523" fmla="*/ 933886 w 2405067"/>
                <a:gd name="connsiteY523" fmla="*/ 165776 h 3049589"/>
                <a:gd name="connsiteX524" fmla="*/ 919809 w 2405067"/>
                <a:gd name="connsiteY524" fmla="*/ 160760 h 3049589"/>
                <a:gd name="connsiteX525" fmla="*/ 914793 w 2405067"/>
                <a:gd name="connsiteY525" fmla="*/ 152716 h 3049589"/>
                <a:gd name="connsiteX526" fmla="*/ 921820 w 2405067"/>
                <a:gd name="connsiteY526" fmla="*/ 130619 h 3049589"/>
                <a:gd name="connsiteX527" fmla="*/ 910772 w 2405067"/>
                <a:gd name="connsiteY527" fmla="*/ 122575 h 3049589"/>
                <a:gd name="connsiteX528" fmla="*/ 884652 w 2405067"/>
                <a:gd name="connsiteY528" fmla="*/ 138639 h 3049589"/>
                <a:gd name="connsiteX529" fmla="*/ 875615 w 2405067"/>
                <a:gd name="connsiteY529" fmla="*/ 95439 h 3049589"/>
                <a:gd name="connsiteX530" fmla="*/ 866577 w 2405067"/>
                <a:gd name="connsiteY530" fmla="*/ 85384 h 3049589"/>
                <a:gd name="connsiteX531" fmla="*/ 847485 w 2405067"/>
                <a:gd name="connsiteY531" fmla="*/ 50227 h 3049589"/>
                <a:gd name="connsiteX532" fmla="*/ 842469 w 2405067"/>
                <a:gd name="connsiteY532" fmla="*/ 37168 h 3049589"/>
                <a:gd name="connsiteX533" fmla="*/ 852524 w 2405067"/>
                <a:gd name="connsiteY533" fmla="*/ 20086 h 3049589"/>
                <a:gd name="connsiteX534" fmla="*/ 843486 w 2405067"/>
                <a:gd name="connsiteY534" fmla="*/ 0 h 3049589"/>
                <a:gd name="connsiteX535" fmla="*/ 823400 w 2405067"/>
                <a:gd name="connsiteY535" fmla="*/ 11049 h 3049589"/>
                <a:gd name="connsiteX536" fmla="*/ 808329 w 2405067"/>
                <a:gd name="connsiteY536" fmla="*/ 33146 h 3049589"/>
                <a:gd name="connsiteX537" fmla="*/ 794252 w 2405067"/>
                <a:gd name="connsiteY537" fmla="*/ 13060 h 3049589"/>
                <a:gd name="connsiteX538" fmla="*/ 777171 w 2405067"/>
                <a:gd name="connsiteY538" fmla="*/ 30141 h 3049589"/>
                <a:gd name="connsiteX539" fmla="*/ 748024 w 2405067"/>
                <a:gd name="connsiteY539" fmla="*/ 36174 h 3049589"/>
                <a:gd name="connsiteX540" fmla="*/ 749018 w 2405067"/>
                <a:gd name="connsiteY540" fmla="*/ 47223 h 3049589"/>
                <a:gd name="connsiteX541" fmla="*/ 732953 w 2405067"/>
                <a:gd name="connsiteY541" fmla="*/ 66315 h 3049589"/>
                <a:gd name="connsiteX542" fmla="*/ 731960 w 2405067"/>
                <a:gd name="connsiteY542" fmla="*/ 94445 h 3049589"/>
                <a:gd name="connsiteX543" fmla="*/ 724933 w 2405067"/>
                <a:gd name="connsiteY543" fmla="*/ 104500 h 3049589"/>
                <a:gd name="connsiteX544" fmla="*/ 720911 w 2405067"/>
                <a:gd name="connsiteY544" fmla="*/ 152716 h 3049589"/>
                <a:gd name="connsiteX545" fmla="*/ 704847 w 2405067"/>
                <a:gd name="connsiteY545" fmla="*/ 168780 h 3049589"/>
                <a:gd name="connsiteX546" fmla="*/ 695809 w 2405067"/>
                <a:gd name="connsiteY546" fmla="*/ 160737 h 3049589"/>
                <a:gd name="connsiteX547" fmla="*/ 665668 w 2405067"/>
                <a:gd name="connsiteY547" fmla="*/ 196910 h 3049589"/>
                <a:gd name="connsiteX548" fmla="*/ 636521 w 2405067"/>
                <a:gd name="connsiteY548" fmla="*/ 200932 h 3049589"/>
                <a:gd name="connsiteX549" fmla="*/ 612413 w 2405067"/>
                <a:gd name="connsiteY549" fmla="*/ 206965 h 3049589"/>
                <a:gd name="connsiteX550" fmla="*/ 584283 w 2405067"/>
                <a:gd name="connsiteY550" fmla="*/ 206965 h 3049589"/>
                <a:gd name="connsiteX551" fmla="*/ 561168 w 2405067"/>
                <a:gd name="connsiteY551" fmla="*/ 209970 h 3049589"/>
                <a:gd name="connsiteX552" fmla="*/ 535049 w 2405067"/>
                <a:gd name="connsiteY552" fmla="*/ 198921 h 3049589"/>
                <a:gd name="connsiteX553" fmla="*/ 517968 w 2405067"/>
                <a:gd name="connsiteY553" fmla="*/ 230056 h 3049589"/>
                <a:gd name="connsiteX554" fmla="*/ 536043 w 2405067"/>
                <a:gd name="connsiteY554" fmla="*/ 235072 h 3049589"/>
                <a:gd name="connsiteX555" fmla="*/ 532021 w 2405067"/>
                <a:gd name="connsiteY555" fmla="*/ 244110 h 3049589"/>
                <a:gd name="connsiteX556" fmla="*/ 520973 w 2405067"/>
                <a:gd name="connsiteY556" fmla="*/ 254164 h 3049589"/>
                <a:gd name="connsiteX557" fmla="*/ 538054 w 2405067"/>
                <a:gd name="connsiteY557" fmla="*/ 306403 h 3049589"/>
                <a:gd name="connsiteX558" fmla="*/ 560151 w 2405067"/>
                <a:gd name="connsiteY558" fmla="*/ 325495 h 3049589"/>
                <a:gd name="connsiteX559" fmla="*/ 568195 w 2405067"/>
                <a:gd name="connsiteY559" fmla="*/ 336544 h 3049589"/>
                <a:gd name="connsiteX560" fmla="*/ 579244 w 2405067"/>
                <a:gd name="connsiteY560" fmla="*/ 340566 h 3049589"/>
                <a:gd name="connsiteX561" fmla="*/ 592303 w 2405067"/>
                <a:gd name="connsiteY561" fmla="*/ 358641 h 3049589"/>
                <a:gd name="connsiteX562" fmla="*/ 610379 w 2405067"/>
                <a:gd name="connsiteY562" fmla="*/ 350597 h 3049589"/>
                <a:gd name="connsiteX563" fmla="*/ 617405 w 2405067"/>
                <a:gd name="connsiteY563" fmla="*/ 367679 h 3049589"/>
                <a:gd name="connsiteX564" fmla="*/ 645535 w 2405067"/>
                <a:gd name="connsiteY564" fmla="*/ 371701 h 3049589"/>
                <a:gd name="connsiteX565" fmla="*/ 656584 w 2405067"/>
                <a:gd name="connsiteY565" fmla="*/ 391787 h 3049589"/>
                <a:gd name="connsiteX566" fmla="*/ 678681 w 2405067"/>
                <a:gd name="connsiteY566" fmla="*/ 403852 h 3049589"/>
                <a:gd name="connsiteX567" fmla="*/ 679675 w 2405067"/>
                <a:gd name="connsiteY567" fmla="*/ 416912 h 3049589"/>
                <a:gd name="connsiteX568" fmla="*/ 688713 w 2405067"/>
                <a:gd name="connsiteY568" fmla="*/ 427961 h 3049589"/>
                <a:gd name="connsiteX569" fmla="*/ 663588 w 2405067"/>
                <a:gd name="connsiteY569" fmla="*/ 443031 h 3049589"/>
                <a:gd name="connsiteX570" fmla="*/ 649511 w 2405067"/>
                <a:gd name="connsiteY570" fmla="*/ 447053 h 3049589"/>
                <a:gd name="connsiteX571" fmla="*/ 653533 w 2405067"/>
                <a:gd name="connsiteY571" fmla="*/ 458101 h 3049589"/>
                <a:gd name="connsiteX572" fmla="*/ 642484 w 2405067"/>
                <a:gd name="connsiteY572" fmla="*/ 466145 h 3049589"/>
                <a:gd name="connsiteX573" fmla="*/ 638462 w 2405067"/>
                <a:gd name="connsiteY573" fmla="*/ 480199 h 3049589"/>
                <a:gd name="connsiteX574" fmla="*/ 631436 w 2405067"/>
                <a:gd name="connsiteY574" fmla="*/ 498274 h 3049589"/>
                <a:gd name="connsiteX575" fmla="*/ 636451 w 2405067"/>
                <a:gd name="connsiteY575" fmla="*/ 508329 h 3049589"/>
                <a:gd name="connsiteX576" fmla="*/ 624386 w 2405067"/>
                <a:gd name="connsiteY576" fmla="*/ 528415 h 3049589"/>
                <a:gd name="connsiteX577" fmla="*/ 615348 w 2405067"/>
                <a:gd name="connsiteY577" fmla="*/ 517366 h 3049589"/>
                <a:gd name="connsiteX578" fmla="*/ 605293 w 2405067"/>
                <a:gd name="connsiteY578" fmla="*/ 504307 h 3049589"/>
                <a:gd name="connsiteX579" fmla="*/ 589206 w 2405067"/>
                <a:gd name="connsiteY579" fmla="*/ 506318 h 3049589"/>
                <a:gd name="connsiteX580" fmla="*/ 575152 w 2405067"/>
                <a:gd name="connsiteY580" fmla="*/ 516373 h 3049589"/>
                <a:gd name="connsiteX581" fmla="*/ 561076 w 2405067"/>
                <a:gd name="connsiteY581" fmla="*/ 523399 h 3049589"/>
                <a:gd name="connsiteX582" fmla="*/ 564081 w 2405067"/>
                <a:gd name="connsiteY582" fmla="*/ 541475 h 3049589"/>
                <a:gd name="connsiteX583" fmla="*/ 541983 w 2405067"/>
                <a:gd name="connsiteY583" fmla="*/ 574621 h 3049589"/>
                <a:gd name="connsiteX584" fmla="*/ 526913 w 2405067"/>
                <a:gd name="connsiteY584" fmla="*/ 578642 h 3049589"/>
                <a:gd name="connsiteX585" fmla="*/ 514847 w 2405067"/>
                <a:gd name="connsiteY585" fmla="*/ 573627 h 3049589"/>
                <a:gd name="connsiteX586" fmla="*/ 495755 w 2405067"/>
                <a:gd name="connsiteY586" fmla="*/ 589714 h 3049589"/>
                <a:gd name="connsiteX587" fmla="*/ 480685 w 2405067"/>
                <a:gd name="connsiteY587" fmla="*/ 588697 h 3049589"/>
                <a:gd name="connsiteX588" fmla="*/ 473658 w 2405067"/>
                <a:gd name="connsiteY588" fmla="*/ 575638 h 3049589"/>
                <a:gd name="connsiteX589" fmla="*/ 465614 w 2405067"/>
                <a:gd name="connsiteY589" fmla="*/ 584675 h 3049589"/>
                <a:gd name="connsiteX590" fmla="*/ 462609 w 2405067"/>
                <a:gd name="connsiteY590" fmla="*/ 612805 h 3049589"/>
                <a:gd name="connsiteX591" fmla="*/ 443517 w 2405067"/>
                <a:gd name="connsiteY591" fmla="*/ 622860 h 3049589"/>
                <a:gd name="connsiteX592" fmla="*/ 429440 w 2405067"/>
                <a:gd name="connsiteY592" fmla="*/ 636913 h 3049589"/>
                <a:gd name="connsiteX593" fmla="*/ 440489 w 2405067"/>
                <a:gd name="connsiteY593" fmla="*/ 679120 h 3049589"/>
                <a:gd name="connsiteX594" fmla="*/ 423407 w 2405067"/>
                <a:gd name="connsiteY594" fmla="*/ 693197 h 3049589"/>
                <a:gd name="connsiteX595" fmla="*/ 418392 w 2405067"/>
                <a:gd name="connsiteY595" fmla="*/ 702234 h 3049589"/>
                <a:gd name="connsiteX596" fmla="*/ 407343 w 2405067"/>
                <a:gd name="connsiteY596" fmla="*/ 704245 h 3049589"/>
                <a:gd name="connsiteX597" fmla="*/ 402327 w 2405067"/>
                <a:gd name="connsiteY597" fmla="*/ 723338 h 3049589"/>
                <a:gd name="connsiteX598" fmla="*/ 382241 w 2405067"/>
                <a:gd name="connsiteY598" fmla="*/ 719316 h 3049589"/>
                <a:gd name="connsiteX599" fmla="*/ 369181 w 2405067"/>
                <a:gd name="connsiteY599" fmla="*/ 710278 h 3049589"/>
                <a:gd name="connsiteX600" fmla="*/ 277764 w 2405067"/>
                <a:gd name="connsiteY600" fmla="*/ 748463 h 3049589"/>
                <a:gd name="connsiteX601" fmla="*/ 260683 w 2405067"/>
                <a:gd name="connsiteY601" fmla="*/ 750474 h 3049589"/>
                <a:gd name="connsiteX602" fmla="*/ 223515 w 2405067"/>
                <a:gd name="connsiteY602" fmla="*/ 740419 h 3049589"/>
                <a:gd name="connsiteX603" fmla="*/ 207451 w 2405067"/>
                <a:gd name="connsiteY603" fmla="*/ 726343 h 3049589"/>
                <a:gd name="connsiteX604" fmla="*/ 158310 w 2405067"/>
                <a:gd name="connsiteY604" fmla="*/ 713260 h 30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</a:cxnLst>
              <a:rect l="l" t="t" r="r" b="b"/>
              <a:pathLst>
                <a:path w="2405067" h="3049589">
                  <a:moveTo>
                    <a:pt x="158310" y="713260"/>
                  </a:moveTo>
                  <a:cubicBezTo>
                    <a:pt x="158310" y="713260"/>
                    <a:pt x="148255" y="717282"/>
                    <a:pt x="148255" y="722298"/>
                  </a:cubicBezTo>
                  <a:cubicBezTo>
                    <a:pt x="148255" y="727313"/>
                    <a:pt x="147238" y="737368"/>
                    <a:pt x="148255" y="742384"/>
                  </a:cubicBezTo>
                  <a:cubicBezTo>
                    <a:pt x="149272" y="747400"/>
                    <a:pt x="148255" y="762470"/>
                    <a:pt x="148255" y="766492"/>
                  </a:cubicBezTo>
                  <a:cubicBezTo>
                    <a:pt x="148255" y="770514"/>
                    <a:pt x="150266" y="784567"/>
                    <a:pt x="147261" y="788589"/>
                  </a:cubicBezTo>
                  <a:cubicBezTo>
                    <a:pt x="144256" y="792611"/>
                    <a:pt x="141228" y="795616"/>
                    <a:pt x="144256" y="799638"/>
                  </a:cubicBezTo>
                  <a:cubicBezTo>
                    <a:pt x="147284" y="803660"/>
                    <a:pt x="148278" y="806665"/>
                    <a:pt x="148278" y="812697"/>
                  </a:cubicBezTo>
                  <a:cubicBezTo>
                    <a:pt x="148278" y="818730"/>
                    <a:pt x="149295" y="823746"/>
                    <a:pt x="152300" y="825757"/>
                  </a:cubicBezTo>
                  <a:cubicBezTo>
                    <a:pt x="155305" y="827768"/>
                    <a:pt x="155305" y="834795"/>
                    <a:pt x="155305" y="837823"/>
                  </a:cubicBezTo>
                  <a:cubicBezTo>
                    <a:pt x="155305" y="840851"/>
                    <a:pt x="154288" y="861931"/>
                    <a:pt x="153294" y="865953"/>
                  </a:cubicBezTo>
                  <a:cubicBezTo>
                    <a:pt x="152300" y="869974"/>
                    <a:pt x="148278" y="903120"/>
                    <a:pt x="148278" y="907142"/>
                  </a:cubicBezTo>
                  <a:cubicBezTo>
                    <a:pt x="148278" y="911164"/>
                    <a:pt x="151306" y="926235"/>
                    <a:pt x="146267" y="928246"/>
                  </a:cubicBezTo>
                  <a:cubicBezTo>
                    <a:pt x="141252" y="930256"/>
                    <a:pt x="135219" y="928246"/>
                    <a:pt x="134202" y="933261"/>
                  </a:cubicBezTo>
                  <a:cubicBezTo>
                    <a:pt x="133185" y="938277"/>
                    <a:pt x="133185" y="948332"/>
                    <a:pt x="129186" y="951337"/>
                  </a:cubicBezTo>
                  <a:cubicBezTo>
                    <a:pt x="125187" y="954341"/>
                    <a:pt x="109100" y="968418"/>
                    <a:pt x="109100" y="965413"/>
                  </a:cubicBezTo>
                  <a:cubicBezTo>
                    <a:pt x="109100" y="962408"/>
                    <a:pt x="109100" y="959381"/>
                    <a:pt x="102073" y="960397"/>
                  </a:cubicBezTo>
                  <a:cubicBezTo>
                    <a:pt x="95046" y="961391"/>
                    <a:pt x="92018" y="961414"/>
                    <a:pt x="92018" y="968441"/>
                  </a:cubicBezTo>
                  <a:cubicBezTo>
                    <a:pt x="92018" y="975468"/>
                    <a:pt x="91001" y="981501"/>
                    <a:pt x="96040" y="983512"/>
                  </a:cubicBezTo>
                  <a:cubicBezTo>
                    <a:pt x="101056" y="985523"/>
                    <a:pt x="117143" y="993543"/>
                    <a:pt x="117143" y="997565"/>
                  </a:cubicBezTo>
                  <a:cubicBezTo>
                    <a:pt x="117143" y="1001587"/>
                    <a:pt x="121165" y="1011619"/>
                    <a:pt x="117143" y="1012636"/>
                  </a:cubicBezTo>
                  <a:cubicBezTo>
                    <a:pt x="113122" y="1013653"/>
                    <a:pt x="110117" y="1013630"/>
                    <a:pt x="112128" y="1018669"/>
                  </a:cubicBezTo>
                  <a:cubicBezTo>
                    <a:pt x="114139" y="1023707"/>
                    <a:pt x="121165" y="1038755"/>
                    <a:pt x="121165" y="1048809"/>
                  </a:cubicBezTo>
                  <a:cubicBezTo>
                    <a:pt x="121165" y="1058864"/>
                    <a:pt x="123176" y="1074929"/>
                    <a:pt x="119154" y="1078951"/>
                  </a:cubicBezTo>
                  <a:cubicBezTo>
                    <a:pt x="115132" y="1082972"/>
                    <a:pt x="93035" y="1102065"/>
                    <a:pt x="87002" y="1100054"/>
                  </a:cubicBezTo>
                  <a:cubicBezTo>
                    <a:pt x="80970" y="1098043"/>
                    <a:pt x="77965" y="1095038"/>
                    <a:pt x="71932" y="1097049"/>
                  </a:cubicBezTo>
                  <a:cubicBezTo>
                    <a:pt x="65899" y="1099060"/>
                    <a:pt x="61877" y="1104076"/>
                    <a:pt x="55868" y="1104076"/>
                  </a:cubicBezTo>
                  <a:cubicBezTo>
                    <a:pt x="49858" y="1104076"/>
                    <a:pt x="15672" y="1102065"/>
                    <a:pt x="15672" y="1102065"/>
                  </a:cubicBezTo>
                  <a:lnTo>
                    <a:pt x="22699" y="1149287"/>
                  </a:lnTo>
                  <a:cubicBezTo>
                    <a:pt x="22699" y="1149287"/>
                    <a:pt x="6634" y="1151298"/>
                    <a:pt x="4623" y="1154303"/>
                  </a:cubicBezTo>
                  <a:cubicBezTo>
                    <a:pt x="2612" y="1157308"/>
                    <a:pt x="-3421" y="1169374"/>
                    <a:pt x="2612" y="1174389"/>
                  </a:cubicBezTo>
                  <a:cubicBezTo>
                    <a:pt x="8645" y="1179405"/>
                    <a:pt x="10656" y="1186455"/>
                    <a:pt x="13661" y="1188466"/>
                  </a:cubicBezTo>
                  <a:cubicBezTo>
                    <a:pt x="16666" y="1190477"/>
                    <a:pt x="26720" y="1204530"/>
                    <a:pt x="18677" y="1204530"/>
                  </a:cubicBezTo>
                  <a:cubicBezTo>
                    <a:pt x="10633" y="1204530"/>
                    <a:pt x="6634" y="1204530"/>
                    <a:pt x="7628" y="1208552"/>
                  </a:cubicBezTo>
                  <a:cubicBezTo>
                    <a:pt x="8622" y="1212574"/>
                    <a:pt x="20688" y="1244726"/>
                    <a:pt x="24710" y="1242715"/>
                  </a:cubicBezTo>
                  <a:cubicBezTo>
                    <a:pt x="28731" y="1240704"/>
                    <a:pt x="33747" y="1237699"/>
                    <a:pt x="35758" y="1240704"/>
                  </a:cubicBezTo>
                  <a:cubicBezTo>
                    <a:pt x="37769" y="1243709"/>
                    <a:pt x="41791" y="1246737"/>
                    <a:pt x="38763" y="1252770"/>
                  </a:cubicBezTo>
                  <a:cubicBezTo>
                    <a:pt x="35735" y="1258802"/>
                    <a:pt x="28708" y="1259796"/>
                    <a:pt x="33747" y="1266846"/>
                  </a:cubicBezTo>
                  <a:cubicBezTo>
                    <a:pt x="38786" y="1273896"/>
                    <a:pt x="61877" y="1288944"/>
                    <a:pt x="57855" y="1292965"/>
                  </a:cubicBezTo>
                  <a:cubicBezTo>
                    <a:pt x="53833" y="1296987"/>
                    <a:pt x="43779" y="1308036"/>
                    <a:pt x="45790" y="1312058"/>
                  </a:cubicBezTo>
                  <a:cubicBezTo>
                    <a:pt x="47801" y="1316080"/>
                    <a:pt x="54827" y="1337183"/>
                    <a:pt x="58849" y="1337183"/>
                  </a:cubicBezTo>
                  <a:cubicBezTo>
                    <a:pt x="62871" y="1337183"/>
                    <a:pt x="63865" y="1344210"/>
                    <a:pt x="65876" y="1347238"/>
                  </a:cubicBezTo>
                  <a:cubicBezTo>
                    <a:pt x="67887" y="1350266"/>
                    <a:pt x="79953" y="1376385"/>
                    <a:pt x="79953" y="1376385"/>
                  </a:cubicBezTo>
                  <a:cubicBezTo>
                    <a:pt x="79953" y="1376385"/>
                    <a:pt x="69898" y="1376385"/>
                    <a:pt x="72926" y="1381401"/>
                  </a:cubicBezTo>
                  <a:cubicBezTo>
                    <a:pt x="75931" y="1386416"/>
                    <a:pt x="82981" y="1398482"/>
                    <a:pt x="75931" y="1405509"/>
                  </a:cubicBezTo>
                  <a:cubicBezTo>
                    <a:pt x="68881" y="1412535"/>
                    <a:pt x="53833" y="1422590"/>
                    <a:pt x="48795" y="1422590"/>
                  </a:cubicBezTo>
                  <a:cubicBezTo>
                    <a:pt x="43779" y="1422590"/>
                    <a:pt x="39757" y="1421596"/>
                    <a:pt x="38740" y="1414546"/>
                  </a:cubicBezTo>
                  <a:cubicBezTo>
                    <a:pt x="37746" y="1407520"/>
                    <a:pt x="37746" y="1390438"/>
                    <a:pt x="31713" y="1396471"/>
                  </a:cubicBezTo>
                  <a:cubicBezTo>
                    <a:pt x="25680" y="1402504"/>
                    <a:pt x="10610" y="1409531"/>
                    <a:pt x="15626" y="1416557"/>
                  </a:cubicBezTo>
                  <a:cubicBezTo>
                    <a:pt x="20641" y="1423584"/>
                    <a:pt x="52793" y="1450720"/>
                    <a:pt x="61831" y="1457747"/>
                  </a:cubicBezTo>
                  <a:cubicBezTo>
                    <a:pt x="70869" y="1464774"/>
                    <a:pt x="87950" y="1473811"/>
                    <a:pt x="84945" y="1478850"/>
                  </a:cubicBezTo>
                  <a:cubicBezTo>
                    <a:pt x="81940" y="1483889"/>
                    <a:pt x="77919" y="1491910"/>
                    <a:pt x="76902" y="1496926"/>
                  </a:cubicBezTo>
                  <a:cubicBezTo>
                    <a:pt x="75885" y="1501941"/>
                    <a:pt x="76902" y="1515001"/>
                    <a:pt x="72880" y="1515001"/>
                  </a:cubicBezTo>
                  <a:cubicBezTo>
                    <a:pt x="68858" y="1515001"/>
                    <a:pt x="59820" y="1520017"/>
                    <a:pt x="60814" y="1526049"/>
                  </a:cubicBezTo>
                  <a:cubicBezTo>
                    <a:pt x="61831" y="1532083"/>
                    <a:pt x="68858" y="1553186"/>
                    <a:pt x="67841" y="1559196"/>
                  </a:cubicBezTo>
                  <a:cubicBezTo>
                    <a:pt x="66824" y="1565228"/>
                    <a:pt x="61808" y="1568233"/>
                    <a:pt x="61808" y="1574266"/>
                  </a:cubicBezTo>
                  <a:cubicBezTo>
                    <a:pt x="61808" y="1580299"/>
                    <a:pt x="67841" y="1591347"/>
                    <a:pt x="61808" y="1595369"/>
                  </a:cubicBezTo>
                  <a:cubicBezTo>
                    <a:pt x="55775" y="1599391"/>
                    <a:pt x="38694" y="1623499"/>
                    <a:pt x="38694" y="1628515"/>
                  </a:cubicBezTo>
                  <a:cubicBezTo>
                    <a:pt x="38694" y="1633531"/>
                    <a:pt x="36683" y="1642592"/>
                    <a:pt x="37677" y="1647608"/>
                  </a:cubicBezTo>
                  <a:cubicBezTo>
                    <a:pt x="38694" y="1652623"/>
                    <a:pt x="38694" y="1655651"/>
                    <a:pt x="42692" y="1657662"/>
                  </a:cubicBezTo>
                  <a:cubicBezTo>
                    <a:pt x="46691" y="1659673"/>
                    <a:pt x="52747" y="1659673"/>
                    <a:pt x="47708" y="1665706"/>
                  </a:cubicBezTo>
                  <a:cubicBezTo>
                    <a:pt x="42669" y="1671739"/>
                    <a:pt x="39664" y="1675737"/>
                    <a:pt x="39664" y="1679759"/>
                  </a:cubicBezTo>
                  <a:cubicBezTo>
                    <a:pt x="39664" y="1683781"/>
                    <a:pt x="43686" y="1708907"/>
                    <a:pt x="42669" y="1714916"/>
                  </a:cubicBezTo>
                  <a:cubicBezTo>
                    <a:pt x="41652" y="1720926"/>
                    <a:pt x="36636" y="1729987"/>
                    <a:pt x="40658" y="1730981"/>
                  </a:cubicBezTo>
                  <a:cubicBezTo>
                    <a:pt x="44680" y="1731998"/>
                    <a:pt x="47685" y="1734009"/>
                    <a:pt x="48702" y="1741035"/>
                  </a:cubicBezTo>
                  <a:cubicBezTo>
                    <a:pt x="49719" y="1748062"/>
                    <a:pt x="54735" y="1772170"/>
                    <a:pt x="47708" y="1774181"/>
                  </a:cubicBezTo>
                  <a:cubicBezTo>
                    <a:pt x="40681" y="1776192"/>
                    <a:pt x="32638" y="1780214"/>
                    <a:pt x="32638" y="1784213"/>
                  </a:cubicBezTo>
                  <a:cubicBezTo>
                    <a:pt x="32638" y="1788235"/>
                    <a:pt x="33632" y="1792256"/>
                    <a:pt x="28616" y="1793250"/>
                  </a:cubicBezTo>
                  <a:cubicBezTo>
                    <a:pt x="23600" y="1794244"/>
                    <a:pt x="20572" y="1796255"/>
                    <a:pt x="20572" y="1801294"/>
                  </a:cubicBezTo>
                  <a:cubicBezTo>
                    <a:pt x="20572" y="1806310"/>
                    <a:pt x="27599" y="1806310"/>
                    <a:pt x="29610" y="1811326"/>
                  </a:cubicBezTo>
                  <a:cubicBezTo>
                    <a:pt x="31621" y="1816342"/>
                    <a:pt x="33632" y="1831412"/>
                    <a:pt x="39664" y="1831412"/>
                  </a:cubicBezTo>
                  <a:cubicBezTo>
                    <a:pt x="45697" y="1831412"/>
                    <a:pt x="51707" y="1834417"/>
                    <a:pt x="55729" y="1837445"/>
                  </a:cubicBezTo>
                  <a:cubicBezTo>
                    <a:pt x="59751" y="1840450"/>
                    <a:pt x="79837" y="1855520"/>
                    <a:pt x="79837" y="1855520"/>
                  </a:cubicBezTo>
                  <a:cubicBezTo>
                    <a:pt x="79837" y="1855520"/>
                    <a:pt x="84853" y="1831412"/>
                    <a:pt x="91903" y="1833400"/>
                  </a:cubicBezTo>
                  <a:cubicBezTo>
                    <a:pt x="98929" y="1835411"/>
                    <a:pt x="110995" y="1838439"/>
                    <a:pt x="113006" y="1843455"/>
                  </a:cubicBezTo>
                  <a:cubicBezTo>
                    <a:pt x="115017" y="1848470"/>
                    <a:pt x="118022" y="1853486"/>
                    <a:pt x="121050" y="1857508"/>
                  </a:cubicBezTo>
                  <a:cubicBezTo>
                    <a:pt x="124055" y="1861530"/>
                    <a:pt x="137114" y="1867563"/>
                    <a:pt x="137114" y="1867563"/>
                  </a:cubicBezTo>
                  <a:cubicBezTo>
                    <a:pt x="137114" y="1867563"/>
                    <a:pt x="127083" y="1872578"/>
                    <a:pt x="126065" y="1876600"/>
                  </a:cubicBezTo>
                  <a:cubicBezTo>
                    <a:pt x="125048" y="1880622"/>
                    <a:pt x="127059" y="1888666"/>
                    <a:pt x="121050" y="1889660"/>
                  </a:cubicBezTo>
                  <a:cubicBezTo>
                    <a:pt x="115017" y="1890654"/>
                    <a:pt x="105979" y="1891671"/>
                    <a:pt x="105979" y="1895693"/>
                  </a:cubicBezTo>
                  <a:cubicBezTo>
                    <a:pt x="105979" y="1899715"/>
                    <a:pt x="106973" y="1930849"/>
                    <a:pt x="113006" y="1932860"/>
                  </a:cubicBezTo>
                  <a:cubicBezTo>
                    <a:pt x="119039" y="1934872"/>
                    <a:pt x="126065" y="1932860"/>
                    <a:pt x="129093" y="1936883"/>
                  </a:cubicBezTo>
                  <a:cubicBezTo>
                    <a:pt x="132098" y="1940904"/>
                    <a:pt x="156230" y="1963001"/>
                    <a:pt x="162239" y="1963001"/>
                  </a:cubicBezTo>
                  <a:cubicBezTo>
                    <a:pt x="168249" y="1963001"/>
                    <a:pt x="178304" y="1965012"/>
                    <a:pt x="184337" y="1959997"/>
                  </a:cubicBezTo>
                  <a:cubicBezTo>
                    <a:pt x="190369" y="1954981"/>
                    <a:pt x="205440" y="1942915"/>
                    <a:pt x="208445" y="1944926"/>
                  </a:cubicBezTo>
                  <a:cubicBezTo>
                    <a:pt x="211450" y="1946937"/>
                    <a:pt x="220487" y="1950959"/>
                    <a:pt x="221504" y="1954981"/>
                  </a:cubicBezTo>
                  <a:cubicBezTo>
                    <a:pt x="222521" y="1959003"/>
                    <a:pt x="238586" y="1994159"/>
                    <a:pt x="232553" y="1995153"/>
                  </a:cubicBezTo>
                  <a:cubicBezTo>
                    <a:pt x="226520" y="1996147"/>
                    <a:pt x="218476" y="1999175"/>
                    <a:pt x="218476" y="2002180"/>
                  </a:cubicBezTo>
                  <a:cubicBezTo>
                    <a:pt x="218476" y="2005185"/>
                    <a:pt x="219470" y="2017251"/>
                    <a:pt x="221481" y="2020279"/>
                  </a:cubicBezTo>
                  <a:cubicBezTo>
                    <a:pt x="223492" y="2023284"/>
                    <a:pt x="231536" y="2032344"/>
                    <a:pt x="231536" y="2032344"/>
                  </a:cubicBezTo>
                  <a:cubicBezTo>
                    <a:pt x="231536" y="2032344"/>
                    <a:pt x="202389" y="2057446"/>
                    <a:pt x="199384" y="2063479"/>
                  </a:cubicBezTo>
                  <a:cubicBezTo>
                    <a:pt x="196379" y="2069512"/>
                    <a:pt x="231536" y="2064496"/>
                    <a:pt x="231536" y="2064496"/>
                  </a:cubicBezTo>
                  <a:cubicBezTo>
                    <a:pt x="231536" y="2064496"/>
                    <a:pt x="244595" y="2066507"/>
                    <a:pt x="245589" y="2070529"/>
                  </a:cubicBezTo>
                  <a:cubicBezTo>
                    <a:pt x="246606" y="2074551"/>
                    <a:pt x="250605" y="2081578"/>
                    <a:pt x="255644" y="2082595"/>
                  </a:cubicBezTo>
                  <a:cubicBezTo>
                    <a:pt x="260660" y="2083612"/>
                    <a:pt x="270715" y="2081578"/>
                    <a:pt x="272725" y="2087610"/>
                  </a:cubicBezTo>
                  <a:cubicBezTo>
                    <a:pt x="274736" y="2093643"/>
                    <a:pt x="277741" y="2096648"/>
                    <a:pt x="282780" y="2097665"/>
                  </a:cubicBezTo>
                  <a:cubicBezTo>
                    <a:pt x="287796" y="2098682"/>
                    <a:pt x="291818" y="2097665"/>
                    <a:pt x="296834" y="2089621"/>
                  </a:cubicBezTo>
                  <a:cubicBezTo>
                    <a:pt x="301850" y="2081578"/>
                    <a:pt x="303860" y="2062485"/>
                    <a:pt x="310910" y="2061491"/>
                  </a:cubicBezTo>
                  <a:cubicBezTo>
                    <a:pt x="317960" y="2060498"/>
                    <a:pt x="337029" y="2066507"/>
                    <a:pt x="340057" y="2070529"/>
                  </a:cubicBezTo>
                  <a:cubicBezTo>
                    <a:pt x="343085" y="2074551"/>
                    <a:pt x="360144" y="2083589"/>
                    <a:pt x="367193" y="2085600"/>
                  </a:cubicBezTo>
                  <a:cubicBezTo>
                    <a:pt x="374243" y="2087610"/>
                    <a:pt x="385269" y="2089621"/>
                    <a:pt x="385269" y="2089621"/>
                  </a:cubicBezTo>
                  <a:cubicBezTo>
                    <a:pt x="385269" y="2089621"/>
                    <a:pt x="375214" y="2096648"/>
                    <a:pt x="378242" y="2102681"/>
                  </a:cubicBezTo>
                  <a:cubicBezTo>
                    <a:pt x="381270" y="2108714"/>
                    <a:pt x="406372" y="2131828"/>
                    <a:pt x="406372" y="2131828"/>
                  </a:cubicBezTo>
                  <a:cubicBezTo>
                    <a:pt x="406372" y="2131828"/>
                    <a:pt x="405355" y="2144888"/>
                    <a:pt x="408383" y="2145882"/>
                  </a:cubicBezTo>
                  <a:cubicBezTo>
                    <a:pt x="411411" y="2146876"/>
                    <a:pt x="417421" y="2144865"/>
                    <a:pt x="418438" y="2150897"/>
                  </a:cubicBezTo>
                  <a:cubicBezTo>
                    <a:pt x="419455" y="2156930"/>
                    <a:pt x="414416" y="2184043"/>
                    <a:pt x="413422" y="2188065"/>
                  </a:cubicBezTo>
                  <a:cubicBezTo>
                    <a:pt x="412428" y="2192087"/>
                    <a:pt x="407389" y="2199114"/>
                    <a:pt x="411411" y="2200131"/>
                  </a:cubicBezTo>
                  <a:cubicBezTo>
                    <a:pt x="415433" y="2201148"/>
                    <a:pt x="423477" y="2201125"/>
                    <a:pt x="422460" y="2208175"/>
                  </a:cubicBezTo>
                  <a:lnTo>
                    <a:pt x="422460" y="2203898"/>
                  </a:lnTo>
                  <a:lnTo>
                    <a:pt x="518915" y="2217466"/>
                  </a:lnTo>
                  <a:cubicBezTo>
                    <a:pt x="518915" y="2217466"/>
                    <a:pt x="518153" y="2229532"/>
                    <a:pt x="523446" y="2229532"/>
                  </a:cubicBezTo>
                  <a:cubicBezTo>
                    <a:pt x="528739" y="2229532"/>
                    <a:pt x="548317" y="2228030"/>
                    <a:pt x="548317" y="2231797"/>
                  </a:cubicBezTo>
                  <a:cubicBezTo>
                    <a:pt x="548317" y="2235565"/>
                    <a:pt x="547554" y="2249133"/>
                    <a:pt x="549819" y="2250635"/>
                  </a:cubicBezTo>
                  <a:cubicBezTo>
                    <a:pt x="552084" y="2252138"/>
                    <a:pt x="566392" y="2262701"/>
                    <a:pt x="570160" y="2261175"/>
                  </a:cubicBezTo>
                  <a:cubicBezTo>
                    <a:pt x="573927" y="2259650"/>
                    <a:pt x="576932" y="2255143"/>
                    <a:pt x="580700" y="2255143"/>
                  </a:cubicBezTo>
                  <a:cubicBezTo>
                    <a:pt x="584467" y="2255143"/>
                    <a:pt x="596533" y="2257408"/>
                    <a:pt x="596533" y="2261915"/>
                  </a:cubicBezTo>
                  <a:cubicBezTo>
                    <a:pt x="596533" y="2266422"/>
                    <a:pt x="589761" y="2285284"/>
                    <a:pt x="593528" y="2287526"/>
                  </a:cubicBezTo>
                  <a:cubicBezTo>
                    <a:pt x="597296" y="2289791"/>
                    <a:pt x="624432" y="2308629"/>
                    <a:pt x="624432" y="2308629"/>
                  </a:cubicBezTo>
                  <a:cubicBezTo>
                    <a:pt x="624432" y="2308629"/>
                    <a:pt x="620664" y="2322197"/>
                    <a:pt x="615394" y="2322197"/>
                  </a:cubicBezTo>
                  <a:cubicBezTo>
                    <a:pt x="610124" y="2322197"/>
                    <a:pt x="604854" y="2319192"/>
                    <a:pt x="601826" y="2322197"/>
                  </a:cubicBezTo>
                  <a:cubicBezTo>
                    <a:pt x="598798" y="2325202"/>
                    <a:pt x="591286" y="2328970"/>
                    <a:pt x="590523" y="2334263"/>
                  </a:cubicBezTo>
                  <a:cubicBezTo>
                    <a:pt x="589761" y="2339533"/>
                    <a:pt x="587519" y="2355366"/>
                    <a:pt x="588258" y="2358371"/>
                  </a:cubicBezTo>
                  <a:cubicBezTo>
                    <a:pt x="588998" y="2361376"/>
                    <a:pt x="599561" y="2371939"/>
                    <a:pt x="604091" y="2371176"/>
                  </a:cubicBezTo>
                  <a:cubicBezTo>
                    <a:pt x="608622" y="2370413"/>
                    <a:pt x="620664" y="2368911"/>
                    <a:pt x="620664" y="2368911"/>
                  </a:cubicBezTo>
                  <a:lnTo>
                    <a:pt x="618399" y="2380214"/>
                  </a:lnTo>
                  <a:lnTo>
                    <a:pt x="666616" y="2384744"/>
                  </a:lnTo>
                  <a:cubicBezTo>
                    <a:pt x="666616" y="2384744"/>
                    <a:pt x="687719" y="2385507"/>
                    <a:pt x="688458" y="2389275"/>
                  </a:cubicBezTo>
                  <a:cubicBezTo>
                    <a:pt x="689221" y="2393042"/>
                    <a:pt x="686193" y="2401340"/>
                    <a:pt x="685454" y="2404345"/>
                  </a:cubicBezTo>
                  <a:cubicBezTo>
                    <a:pt x="684714" y="2407350"/>
                    <a:pt x="683189" y="2410378"/>
                    <a:pt x="683189" y="2414146"/>
                  </a:cubicBezTo>
                  <a:cubicBezTo>
                    <a:pt x="683189" y="2417913"/>
                    <a:pt x="689221" y="2423183"/>
                    <a:pt x="692989" y="2426951"/>
                  </a:cubicBezTo>
                  <a:cubicBezTo>
                    <a:pt x="696757" y="2430718"/>
                    <a:pt x="702027" y="2433723"/>
                    <a:pt x="702027" y="2437491"/>
                  </a:cubicBezTo>
                  <a:cubicBezTo>
                    <a:pt x="702027" y="2441259"/>
                    <a:pt x="700524" y="2448031"/>
                    <a:pt x="702789" y="2452562"/>
                  </a:cubicBezTo>
                  <a:cubicBezTo>
                    <a:pt x="705055" y="2457092"/>
                    <a:pt x="718623" y="2470637"/>
                    <a:pt x="718623" y="2470637"/>
                  </a:cubicBezTo>
                  <a:cubicBezTo>
                    <a:pt x="718623" y="2470637"/>
                    <a:pt x="737461" y="2464604"/>
                    <a:pt x="742731" y="2464604"/>
                  </a:cubicBezTo>
                  <a:cubicBezTo>
                    <a:pt x="748001" y="2464604"/>
                    <a:pt x="766839" y="2463841"/>
                    <a:pt x="769104" y="2467609"/>
                  </a:cubicBezTo>
                  <a:cubicBezTo>
                    <a:pt x="771369" y="2471377"/>
                    <a:pt x="782672" y="2492480"/>
                    <a:pt x="787180" y="2494745"/>
                  </a:cubicBezTo>
                  <a:cubicBezTo>
                    <a:pt x="791710" y="2497010"/>
                    <a:pt x="814316" y="2494745"/>
                    <a:pt x="814316" y="2498513"/>
                  </a:cubicBezTo>
                  <a:cubicBezTo>
                    <a:pt x="814316" y="2502280"/>
                    <a:pt x="818083" y="2507550"/>
                    <a:pt x="822614" y="2507550"/>
                  </a:cubicBezTo>
                  <a:cubicBezTo>
                    <a:pt x="827144" y="2507550"/>
                    <a:pt x="829386" y="2503020"/>
                    <a:pt x="832414" y="2501517"/>
                  </a:cubicBezTo>
                  <a:cubicBezTo>
                    <a:pt x="835442" y="2500015"/>
                    <a:pt x="845219" y="2496987"/>
                    <a:pt x="848247" y="2496987"/>
                  </a:cubicBezTo>
                  <a:cubicBezTo>
                    <a:pt x="851275" y="2496987"/>
                    <a:pt x="856545" y="2497750"/>
                    <a:pt x="860313" y="2495485"/>
                  </a:cubicBezTo>
                  <a:cubicBezTo>
                    <a:pt x="864081" y="2493219"/>
                    <a:pt x="873881" y="2491717"/>
                    <a:pt x="876146" y="2491717"/>
                  </a:cubicBezTo>
                  <a:cubicBezTo>
                    <a:pt x="878412" y="2491717"/>
                    <a:pt x="884444" y="2500755"/>
                    <a:pt x="884444" y="2500755"/>
                  </a:cubicBezTo>
                  <a:cubicBezTo>
                    <a:pt x="884444" y="2500755"/>
                    <a:pt x="888212" y="2506025"/>
                    <a:pt x="892742" y="2503020"/>
                  </a:cubicBezTo>
                  <a:cubicBezTo>
                    <a:pt x="897273" y="2500015"/>
                    <a:pt x="899515" y="2498490"/>
                    <a:pt x="899515" y="2495485"/>
                  </a:cubicBezTo>
                  <a:cubicBezTo>
                    <a:pt x="899515" y="2492480"/>
                    <a:pt x="898752" y="2478149"/>
                    <a:pt x="898752" y="2478149"/>
                  </a:cubicBezTo>
                  <a:lnTo>
                    <a:pt x="917590" y="2472116"/>
                  </a:lnTo>
                  <a:cubicBezTo>
                    <a:pt x="917590" y="2472116"/>
                    <a:pt x="928130" y="2468349"/>
                    <a:pt x="931158" y="2472116"/>
                  </a:cubicBezTo>
                  <a:cubicBezTo>
                    <a:pt x="934163" y="2475884"/>
                    <a:pt x="937931" y="2479651"/>
                    <a:pt x="941698" y="2480414"/>
                  </a:cubicBezTo>
                  <a:cubicBezTo>
                    <a:pt x="945466" y="2481177"/>
                    <a:pt x="965807" y="2476646"/>
                    <a:pt x="971839" y="2476646"/>
                  </a:cubicBezTo>
                  <a:cubicBezTo>
                    <a:pt x="977872" y="2476646"/>
                    <a:pt x="989175" y="2469874"/>
                    <a:pt x="992943" y="2472116"/>
                  </a:cubicBezTo>
                  <a:cubicBezTo>
                    <a:pt x="996710" y="2474381"/>
                    <a:pt x="1005748" y="2478889"/>
                    <a:pt x="1007250" y="2475884"/>
                  </a:cubicBezTo>
                  <a:cubicBezTo>
                    <a:pt x="1008753" y="2472879"/>
                    <a:pt x="1009516" y="2459311"/>
                    <a:pt x="1009516" y="2454780"/>
                  </a:cubicBezTo>
                  <a:cubicBezTo>
                    <a:pt x="1009516" y="2450250"/>
                    <a:pt x="1007250" y="2432175"/>
                    <a:pt x="1008013" y="2429170"/>
                  </a:cubicBezTo>
                  <a:cubicBezTo>
                    <a:pt x="1008776" y="2426165"/>
                    <a:pt x="1017051" y="2408067"/>
                    <a:pt x="1019316" y="2408067"/>
                  </a:cubicBezTo>
                  <a:cubicBezTo>
                    <a:pt x="1021581" y="2408067"/>
                    <a:pt x="1030619" y="2409569"/>
                    <a:pt x="1032884" y="2405062"/>
                  </a:cubicBezTo>
                  <a:cubicBezTo>
                    <a:pt x="1035149" y="2400555"/>
                    <a:pt x="1045689" y="2388489"/>
                    <a:pt x="1049457" y="2388489"/>
                  </a:cubicBezTo>
                  <a:cubicBezTo>
                    <a:pt x="1053225" y="2388489"/>
                    <a:pt x="1104469" y="2389252"/>
                    <a:pt x="1109739" y="2393019"/>
                  </a:cubicBezTo>
                  <a:cubicBezTo>
                    <a:pt x="1115009" y="2396787"/>
                    <a:pt x="1126312" y="2403559"/>
                    <a:pt x="1132345" y="2403559"/>
                  </a:cubicBezTo>
                  <a:cubicBezTo>
                    <a:pt x="1138378" y="2403559"/>
                    <a:pt x="1148918" y="2405825"/>
                    <a:pt x="1154950" y="2406564"/>
                  </a:cubicBezTo>
                  <a:cubicBezTo>
                    <a:pt x="1160983" y="2407327"/>
                    <a:pt x="1162486" y="2404299"/>
                    <a:pt x="1165491" y="2404299"/>
                  </a:cubicBezTo>
                  <a:cubicBezTo>
                    <a:pt x="1168496" y="2404299"/>
                    <a:pt x="1180561" y="2407304"/>
                    <a:pt x="1180561" y="2407304"/>
                  </a:cubicBezTo>
                  <a:cubicBezTo>
                    <a:pt x="1186594" y="2411071"/>
                    <a:pt x="1242345" y="2443478"/>
                    <a:pt x="1242345" y="2443478"/>
                  </a:cubicBezTo>
                  <a:cubicBezTo>
                    <a:pt x="1242345" y="2443478"/>
                    <a:pt x="1241583" y="2457046"/>
                    <a:pt x="1246113" y="2457785"/>
                  </a:cubicBezTo>
                  <a:cubicBezTo>
                    <a:pt x="1250643" y="2458548"/>
                    <a:pt x="1266454" y="2458548"/>
                    <a:pt x="1267216" y="2462316"/>
                  </a:cubicBezTo>
                  <a:cubicBezTo>
                    <a:pt x="1267979" y="2466083"/>
                    <a:pt x="1267979" y="2477386"/>
                    <a:pt x="1271747" y="2479651"/>
                  </a:cubicBezTo>
                  <a:cubicBezTo>
                    <a:pt x="1275514" y="2481917"/>
                    <a:pt x="1279282" y="2488689"/>
                    <a:pt x="1279282" y="2490954"/>
                  </a:cubicBezTo>
                  <a:cubicBezTo>
                    <a:pt x="1279282" y="2493219"/>
                    <a:pt x="1280784" y="2518830"/>
                    <a:pt x="1280045" y="2521858"/>
                  </a:cubicBezTo>
                  <a:cubicBezTo>
                    <a:pt x="1279282" y="2524863"/>
                    <a:pt x="1265737" y="2548232"/>
                    <a:pt x="1262709" y="2548994"/>
                  </a:cubicBezTo>
                  <a:cubicBezTo>
                    <a:pt x="1259704" y="2549757"/>
                    <a:pt x="1241606" y="2546729"/>
                    <a:pt x="1240866" y="2549757"/>
                  </a:cubicBezTo>
                  <a:cubicBezTo>
                    <a:pt x="1240103" y="2552762"/>
                    <a:pt x="1231066" y="2561823"/>
                    <a:pt x="1234833" y="2563325"/>
                  </a:cubicBezTo>
                  <a:cubicBezTo>
                    <a:pt x="1238601" y="2564827"/>
                    <a:pt x="1243871" y="2567856"/>
                    <a:pt x="1242369" y="2570860"/>
                  </a:cubicBezTo>
                  <a:cubicBezTo>
                    <a:pt x="1240866" y="2573865"/>
                    <a:pt x="1237098" y="2581400"/>
                    <a:pt x="1238601" y="2587433"/>
                  </a:cubicBezTo>
                  <a:cubicBezTo>
                    <a:pt x="1240103" y="2593466"/>
                    <a:pt x="1246136" y="2604769"/>
                    <a:pt x="1244634" y="2607774"/>
                  </a:cubicBezTo>
                  <a:cubicBezTo>
                    <a:pt x="1243131" y="2610779"/>
                    <a:pt x="1237861" y="2611542"/>
                    <a:pt x="1240866" y="2616811"/>
                  </a:cubicBezTo>
                  <a:cubicBezTo>
                    <a:pt x="1243871" y="2622081"/>
                    <a:pt x="1258942" y="2637915"/>
                    <a:pt x="1257439" y="2643185"/>
                  </a:cubicBezTo>
                  <a:cubicBezTo>
                    <a:pt x="1255937" y="2648455"/>
                    <a:pt x="1251406" y="2662023"/>
                    <a:pt x="1255174" y="2666553"/>
                  </a:cubicBezTo>
                  <a:cubicBezTo>
                    <a:pt x="1258942" y="2671084"/>
                    <a:pt x="1281547" y="2683889"/>
                    <a:pt x="1288320" y="2678619"/>
                  </a:cubicBezTo>
                  <a:cubicBezTo>
                    <a:pt x="1295092" y="2673349"/>
                    <a:pt x="1300385" y="2659018"/>
                    <a:pt x="1305655" y="2659018"/>
                  </a:cubicBezTo>
                  <a:cubicBezTo>
                    <a:pt x="1310926" y="2659018"/>
                    <a:pt x="1322228" y="2659781"/>
                    <a:pt x="1324494" y="2662023"/>
                  </a:cubicBezTo>
                  <a:cubicBezTo>
                    <a:pt x="1326759" y="2664288"/>
                    <a:pt x="1338801" y="2683866"/>
                    <a:pt x="1343332" y="2682363"/>
                  </a:cubicBezTo>
                  <a:cubicBezTo>
                    <a:pt x="1347862" y="2680861"/>
                    <a:pt x="1348602" y="2674828"/>
                    <a:pt x="1353872" y="2677094"/>
                  </a:cubicBezTo>
                  <a:cubicBezTo>
                    <a:pt x="1359142" y="2679359"/>
                    <a:pt x="1362170" y="2683126"/>
                    <a:pt x="1364412" y="2687633"/>
                  </a:cubicBezTo>
                  <a:cubicBezTo>
                    <a:pt x="1366677" y="2692164"/>
                    <a:pt x="1373449" y="2697434"/>
                    <a:pt x="1377217" y="2696671"/>
                  </a:cubicBezTo>
                  <a:cubicBezTo>
                    <a:pt x="1380985" y="2695909"/>
                    <a:pt x="1388520" y="2696671"/>
                    <a:pt x="1388520" y="2691401"/>
                  </a:cubicBezTo>
                  <a:cubicBezTo>
                    <a:pt x="1388520" y="2686131"/>
                    <a:pt x="1384752" y="2672563"/>
                    <a:pt x="1389283" y="2671061"/>
                  </a:cubicBezTo>
                  <a:cubicBezTo>
                    <a:pt x="1393813" y="2669558"/>
                    <a:pt x="1393813" y="2667293"/>
                    <a:pt x="1398320" y="2670298"/>
                  </a:cubicBezTo>
                  <a:cubicBezTo>
                    <a:pt x="1402828" y="2673303"/>
                    <a:pt x="1418661" y="2689899"/>
                    <a:pt x="1417159" y="2694406"/>
                  </a:cubicBezTo>
                  <a:cubicBezTo>
                    <a:pt x="1415656" y="2698913"/>
                    <a:pt x="1411888" y="2701941"/>
                    <a:pt x="1408121" y="2701941"/>
                  </a:cubicBezTo>
                  <a:cubicBezTo>
                    <a:pt x="1404353" y="2701941"/>
                    <a:pt x="1399083" y="2707211"/>
                    <a:pt x="1396055" y="2710239"/>
                  </a:cubicBezTo>
                  <a:cubicBezTo>
                    <a:pt x="1393027" y="2713267"/>
                    <a:pt x="1379483" y="2734347"/>
                    <a:pt x="1379483" y="2734347"/>
                  </a:cubicBezTo>
                  <a:cubicBezTo>
                    <a:pt x="1379483" y="2734347"/>
                    <a:pt x="1406619" y="2758456"/>
                    <a:pt x="1406619" y="2762223"/>
                  </a:cubicBezTo>
                  <a:cubicBezTo>
                    <a:pt x="1406619" y="2765991"/>
                    <a:pt x="1403614" y="2781061"/>
                    <a:pt x="1405856" y="2782564"/>
                  </a:cubicBezTo>
                  <a:cubicBezTo>
                    <a:pt x="1408121" y="2784066"/>
                    <a:pt x="1420164" y="2790862"/>
                    <a:pt x="1420164" y="2795369"/>
                  </a:cubicBezTo>
                  <a:cubicBezTo>
                    <a:pt x="1420164" y="2799876"/>
                    <a:pt x="1421666" y="2817212"/>
                    <a:pt x="1419401" y="2819477"/>
                  </a:cubicBezTo>
                  <a:cubicBezTo>
                    <a:pt x="1417135" y="2821742"/>
                    <a:pt x="1400563" y="2839818"/>
                    <a:pt x="1402828" y="2842846"/>
                  </a:cubicBezTo>
                  <a:cubicBezTo>
                    <a:pt x="1405093" y="2845851"/>
                    <a:pt x="1411865" y="2848879"/>
                    <a:pt x="1408861" y="2852646"/>
                  </a:cubicBezTo>
                  <a:cubicBezTo>
                    <a:pt x="1405856" y="2856414"/>
                    <a:pt x="1405093" y="2862447"/>
                    <a:pt x="1405093" y="2864712"/>
                  </a:cubicBezTo>
                  <a:cubicBezTo>
                    <a:pt x="1405093" y="2866977"/>
                    <a:pt x="1414893" y="2891085"/>
                    <a:pt x="1414893" y="2894853"/>
                  </a:cubicBezTo>
                  <a:cubicBezTo>
                    <a:pt x="1414893" y="2898620"/>
                    <a:pt x="1413391" y="2912928"/>
                    <a:pt x="1417898" y="2918221"/>
                  </a:cubicBezTo>
                  <a:cubicBezTo>
                    <a:pt x="1422429" y="2923491"/>
                    <a:pt x="1438239" y="2938562"/>
                    <a:pt x="1442006" y="2942330"/>
                  </a:cubicBezTo>
                  <a:cubicBezTo>
                    <a:pt x="1445774" y="2946097"/>
                    <a:pt x="1452547" y="2949102"/>
                    <a:pt x="1456314" y="2947599"/>
                  </a:cubicBezTo>
                  <a:cubicBezTo>
                    <a:pt x="1460082" y="2946097"/>
                    <a:pt x="1468380" y="2940827"/>
                    <a:pt x="1471385" y="2941567"/>
                  </a:cubicBezTo>
                  <a:cubicBezTo>
                    <a:pt x="1474390" y="2942330"/>
                    <a:pt x="1482687" y="2948339"/>
                    <a:pt x="1483450" y="2954372"/>
                  </a:cubicBezTo>
                  <a:cubicBezTo>
                    <a:pt x="1484213" y="2960405"/>
                    <a:pt x="1481185" y="2971708"/>
                    <a:pt x="1479683" y="2976978"/>
                  </a:cubicBezTo>
                  <a:cubicBezTo>
                    <a:pt x="1478180" y="2982248"/>
                    <a:pt x="1471385" y="3004854"/>
                    <a:pt x="1467617" y="3007119"/>
                  </a:cubicBezTo>
                  <a:cubicBezTo>
                    <a:pt x="1463850" y="3009384"/>
                    <a:pt x="1452547" y="3012389"/>
                    <a:pt x="1454812" y="3016919"/>
                  </a:cubicBezTo>
                  <a:cubicBezTo>
                    <a:pt x="1457077" y="3021450"/>
                    <a:pt x="1460082" y="3030487"/>
                    <a:pt x="1463850" y="3031227"/>
                  </a:cubicBezTo>
                  <a:cubicBezTo>
                    <a:pt x="1467617" y="3031990"/>
                    <a:pt x="1475915" y="3033492"/>
                    <a:pt x="1475915" y="3033492"/>
                  </a:cubicBezTo>
                  <a:cubicBezTo>
                    <a:pt x="1478920" y="3033492"/>
                    <a:pt x="1482687" y="3034995"/>
                    <a:pt x="1484213" y="3038022"/>
                  </a:cubicBezTo>
                  <a:cubicBezTo>
                    <a:pt x="1485739" y="3041051"/>
                    <a:pt x="1500786" y="3041790"/>
                    <a:pt x="1504554" y="3041790"/>
                  </a:cubicBezTo>
                  <a:cubicBezTo>
                    <a:pt x="1508321" y="3041790"/>
                    <a:pt x="1509084" y="3044795"/>
                    <a:pt x="1512089" y="3048563"/>
                  </a:cubicBezTo>
                  <a:cubicBezTo>
                    <a:pt x="1515094" y="3052330"/>
                    <a:pt x="1525657" y="3044795"/>
                    <a:pt x="1527922" y="3041027"/>
                  </a:cubicBezTo>
                  <a:cubicBezTo>
                    <a:pt x="1530187" y="3037260"/>
                    <a:pt x="1533955" y="3034255"/>
                    <a:pt x="1538462" y="3034255"/>
                  </a:cubicBezTo>
                  <a:cubicBezTo>
                    <a:pt x="1542970" y="3034255"/>
                    <a:pt x="1549002" y="3041027"/>
                    <a:pt x="1549002" y="3041027"/>
                  </a:cubicBezTo>
                  <a:cubicBezTo>
                    <a:pt x="1549002" y="3041027"/>
                    <a:pt x="1599484" y="3025194"/>
                    <a:pt x="1607782" y="3021427"/>
                  </a:cubicBezTo>
                  <a:cubicBezTo>
                    <a:pt x="1616080" y="3017659"/>
                    <a:pt x="1624355" y="3013129"/>
                    <a:pt x="1626620" y="3010124"/>
                  </a:cubicBezTo>
                  <a:cubicBezTo>
                    <a:pt x="1628885" y="3007119"/>
                    <a:pt x="1641691" y="3004091"/>
                    <a:pt x="1646961" y="3002588"/>
                  </a:cubicBezTo>
                  <a:cubicBezTo>
                    <a:pt x="1652231" y="3001086"/>
                    <a:pt x="1643956" y="2995053"/>
                    <a:pt x="1643193" y="2992048"/>
                  </a:cubicBezTo>
                  <a:cubicBezTo>
                    <a:pt x="1642430" y="2989043"/>
                    <a:pt x="1643956" y="2982248"/>
                    <a:pt x="1646198" y="2977741"/>
                  </a:cubicBezTo>
                  <a:cubicBezTo>
                    <a:pt x="1648463" y="2973210"/>
                    <a:pt x="1664273" y="2985276"/>
                    <a:pt x="1668041" y="2987541"/>
                  </a:cubicBezTo>
                  <a:cubicBezTo>
                    <a:pt x="1671808" y="2989806"/>
                    <a:pt x="1682348" y="2975475"/>
                    <a:pt x="1686116" y="2973233"/>
                  </a:cubicBezTo>
                  <a:cubicBezTo>
                    <a:pt x="1689884" y="2970968"/>
                    <a:pt x="1696656" y="2970968"/>
                    <a:pt x="1703452" y="2970968"/>
                  </a:cubicBezTo>
                  <a:cubicBezTo>
                    <a:pt x="1710224" y="2970968"/>
                    <a:pt x="1709485" y="2964935"/>
                    <a:pt x="1710987" y="2958902"/>
                  </a:cubicBezTo>
                  <a:cubicBezTo>
                    <a:pt x="1712489" y="2952870"/>
                    <a:pt x="1717760" y="2954372"/>
                    <a:pt x="1721527" y="2952870"/>
                  </a:cubicBezTo>
                  <a:cubicBezTo>
                    <a:pt x="1725295" y="2951367"/>
                    <a:pt x="1723792" y="2937036"/>
                    <a:pt x="1723792" y="2937036"/>
                  </a:cubicBezTo>
                  <a:lnTo>
                    <a:pt x="1713252" y="2932506"/>
                  </a:lnTo>
                  <a:cubicBezTo>
                    <a:pt x="1713252" y="2932506"/>
                    <a:pt x="1726058" y="2912905"/>
                    <a:pt x="1727560" y="2909900"/>
                  </a:cubicBezTo>
                  <a:cubicBezTo>
                    <a:pt x="1729063" y="2906895"/>
                    <a:pt x="1721527" y="2899360"/>
                    <a:pt x="1720787" y="2894830"/>
                  </a:cubicBezTo>
                  <a:cubicBezTo>
                    <a:pt x="1720025" y="2890299"/>
                    <a:pt x="1718522" y="2874489"/>
                    <a:pt x="1718522" y="2869959"/>
                  </a:cubicBezTo>
                  <a:cubicBezTo>
                    <a:pt x="1718522" y="2865428"/>
                    <a:pt x="1721527" y="2863186"/>
                    <a:pt x="1723792" y="2857893"/>
                  </a:cubicBezTo>
                  <a:cubicBezTo>
                    <a:pt x="1726058" y="2852623"/>
                    <a:pt x="1717020" y="2849595"/>
                    <a:pt x="1713252" y="2849595"/>
                  </a:cubicBezTo>
                  <a:cubicBezTo>
                    <a:pt x="1709485" y="2849595"/>
                    <a:pt x="1708722" y="2854126"/>
                    <a:pt x="1707982" y="2857893"/>
                  </a:cubicBezTo>
                  <a:cubicBezTo>
                    <a:pt x="1707219" y="2861661"/>
                    <a:pt x="1696679" y="2858656"/>
                    <a:pt x="1693674" y="2858656"/>
                  </a:cubicBezTo>
                  <a:cubicBezTo>
                    <a:pt x="1690669" y="2858656"/>
                    <a:pt x="1680869" y="2864689"/>
                    <a:pt x="1677101" y="2866191"/>
                  </a:cubicBezTo>
                  <a:cubicBezTo>
                    <a:pt x="1673334" y="2867694"/>
                    <a:pt x="1674097" y="2860921"/>
                    <a:pt x="1672571" y="2856391"/>
                  </a:cubicBezTo>
                  <a:cubicBezTo>
                    <a:pt x="1671046" y="2851860"/>
                    <a:pt x="1677841" y="2848093"/>
                    <a:pt x="1679344" y="2845851"/>
                  </a:cubicBezTo>
                  <a:cubicBezTo>
                    <a:pt x="1680846" y="2843585"/>
                    <a:pt x="1679344" y="2835310"/>
                    <a:pt x="1680106" y="2830017"/>
                  </a:cubicBezTo>
                  <a:cubicBezTo>
                    <a:pt x="1680869" y="2824747"/>
                    <a:pt x="1678604" y="2809677"/>
                    <a:pt x="1678604" y="2806649"/>
                  </a:cubicBezTo>
                  <a:cubicBezTo>
                    <a:pt x="1678604" y="2803621"/>
                    <a:pt x="1671069" y="2792341"/>
                    <a:pt x="1666538" y="2789313"/>
                  </a:cubicBezTo>
                  <a:cubicBezTo>
                    <a:pt x="1662008" y="2786285"/>
                    <a:pt x="1662771" y="2775745"/>
                    <a:pt x="1662771" y="2771977"/>
                  </a:cubicBezTo>
                  <a:cubicBezTo>
                    <a:pt x="1662771" y="2768210"/>
                    <a:pt x="1660506" y="2762940"/>
                    <a:pt x="1657501" y="2759912"/>
                  </a:cubicBezTo>
                  <a:cubicBezTo>
                    <a:pt x="1654496" y="2756884"/>
                    <a:pt x="1669566" y="2744079"/>
                    <a:pt x="1669566" y="2744079"/>
                  </a:cubicBezTo>
                  <a:cubicBezTo>
                    <a:pt x="1669566" y="2744079"/>
                    <a:pt x="1679367" y="2746344"/>
                    <a:pt x="1680869" y="2750111"/>
                  </a:cubicBezTo>
                  <a:cubicBezTo>
                    <a:pt x="1682372" y="2753879"/>
                    <a:pt x="1690669" y="2749349"/>
                    <a:pt x="1694437" y="2747106"/>
                  </a:cubicBezTo>
                  <a:cubicBezTo>
                    <a:pt x="1698205" y="2744841"/>
                    <a:pt x="1698205" y="2732799"/>
                    <a:pt x="1698968" y="2727506"/>
                  </a:cubicBezTo>
                  <a:cubicBezTo>
                    <a:pt x="1699730" y="2722235"/>
                    <a:pt x="1705001" y="2713198"/>
                    <a:pt x="1707266" y="2710170"/>
                  </a:cubicBezTo>
                  <a:cubicBezTo>
                    <a:pt x="1709531" y="2707165"/>
                    <a:pt x="1733639" y="2718468"/>
                    <a:pt x="1739672" y="2719208"/>
                  </a:cubicBezTo>
                  <a:cubicBezTo>
                    <a:pt x="1745705" y="2719970"/>
                    <a:pt x="1748710" y="2710170"/>
                    <a:pt x="1750975" y="2707142"/>
                  </a:cubicBezTo>
                  <a:cubicBezTo>
                    <a:pt x="1753240" y="2704137"/>
                    <a:pt x="1753240" y="2665698"/>
                    <a:pt x="1753240" y="2661930"/>
                  </a:cubicBezTo>
                  <a:cubicBezTo>
                    <a:pt x="1753240" y="2658163"/>
                    <a:pt x="1739672" y="2656660"/>
                    <a:pt x="1737407" y="2653632"/>
                  </a:cubicBezTo>
                  <a:cubicBezTo>
                    <a:pt x="1735142" y="2650628"/>
                    <a:pt x="1748710" y="2647600"/>
                    <a:pt x="1752477" y="2645335"/>
                  </a:cubicBezTo>
                  <a:cubicBezTo>
                    <a:pt x="1756245" y="2643069"/>
                    <a:pt x="1756245" y="2635534"/>
                    <a:pt x="1756245" y="2635534"/>
                  </a:cubicBezTo>
                  <a:cubicBezTo>
                    <a:pt x="1756245" y="2635534"/>
                    <a:pt x="1786386" y="2656637"/>
                    <a:pt x="1791656" y="2659642"/>
                  </a:cubicBezTo>
                  <a:cubicBezTo>
                    <a:pt x="1796926" y="2662647"/>
                    <a:pt x="1825565" y="2670945"/>
                    <a:pt x="1830834" y="2673210"/>
                  </a:cubicBezTo>
                  <a:cubicBezTo>
                    <a:pt x="1836104" y="2675475"/>
                    <a:pt x="1840635" y="2663410"/>
                    <a:pt x="1842137" y="2656637"/>
                  </a:cubicBezTo>
                  <a:cubicBezTo>
                    <a:pt x="1843640" y="2649865"/>
                    <a:pt x="1853440" y="2625733"/>
                    <a:pt x="1853440" y="2622729"/>
                  </a:cubicBezTo>
                  <a:cubicBezTo>
                    <a:pt x="1853440" y="2619724"/>
                    <a:pt x="1873781" y="2603891"/>
                    <a:pt x="1873781" y="2603891"/>
                  </a:cubicBezTo>
                  <a:cubicBezTo>
                    <a:pt x="1873781" y="2603891"/>
                    <a:pt x="1873781" y="2563210"/>
                    <a:pt x="1873018" y="2558679"/>
                  </a:cubicBezTo>
                  <a:cubicBezTo>
                    <a:pt x="1872255" y="2554149"/>
                    <a:pt x="1860213" y="2538339"/>
                    <a:pt x="1857185" y="2536073"/>
                  </a:cubicBezTo>
                  <a:cubicBezTo>
                    <a:pt x="1854180" y="2533808"/>
                    <a:pt x="1864720" y="2524771"/>
                    <a:pt x="1866985" y="2523268"/>
                  </a:cubicBezTo>
                  <a:cubicBezTo>
                    <a:pt x="1869250" y="2521766"/>
                    <a:pt x="1866222" y="2491625"/>
                    <a:pt x="1866222" y="2487857"/>
                  </a:cubicBezTo>
                  <a:cubicBezTo>
                    <a:pt x="1866222" y="2484089"/>
                    <a:pt x="1872995" y="2465251"/>
                    <a:pt x="1872995" y="2462246"/>
                  </a:cubicBezTo>
                  <a:cubicBezTo>
                    <a:pt x="1872995" y="2459242"/>
                    <a:pt x="1857925" y="2455474"/>
                    <a:pt x="1854157" y="2453209"/>
                  </a:cubicBezTo>
                  <a:cubicBezTo>
                    <a:pt x="1850389" y="2450943"/>
                    <a:pt x="1861692" y="2437375"/>
                    <a:pt x="1864697" y="2435873"/>
                  </a:cubicBezTo>
                  <a:cubicBezTo>
                    <a:pt x="1867702" y="2434371"/>
                    <a:pt x="1856399" y="2424570"/>
                    <a:pt x="1852631" y="2421565"/>
                  </a:cubicBezTo>
                  <a:cubicBezTo>
                    <a:pt x="1848864" y="2418560"/>
                    <a:pt x="1864697" y="2414793"/>
                    <a:pt x="1869967" y="2414030"/>
                  </a:cubicBezTo>
                  <a:cubicBezTo>
                    <a:pt x="1875237" y="2413267"/>
                    <a:pt x="1874497" y="2399722"/>
                    <a:pt x="1874497" y="2395192"/>
                  </a:cubicBezTo>
                  <a:cubicBezTo>
                    <a:pt x="1874497" y="2390662"/>
                    <a:pt x="1851891" y="2379359"/>
                    <a:pt x="1851891" y="2379359"/>
                  </a:cubicBezTo>
                  <a:cubicBezTo>
                    <a:pt x="1851891" y="2379359"/>
                    <a:pt x="1856422" y="2369558"/>
                    <a:pt x="1860190" y="2365051"/>
                  </a:cubicBezTo>
                  <a:cubicBezTo>
                    <a:pt x="1863957" y="2360520"/>
                    <a:pt x="1868488" y="2356013"/>
                    <a:pt x="1872995" y="2355251"/>
                  </a:cubicBezTo>
                  <a:cubicBezTo>
                    <a:pt x="1877525" y="2354488"/>
                    <a:pt x="1877525" y="2349981"/>
                    <a:pt x="1877525" y="2346213"/>
                  </a:cubicBezTo>
                  <a:cubicBezTo>
                    <a:pt x="1877525" y="2342445"/>
                    <a:pt x="1884298" y="2341683"/>
                    <a:pt x="1888828" y="2341683"/>
                  </a:cubicBezTo>
                  <a:cubicBezTo>
                    <a:pt x="1893359" y="2341683"/>
                    <a:pt x="1894861" y="2333384"/>
                    <a:pt x="1897866" y="2328114"/>
                  </a:cubicBezTo>
                  <a:cubicBezTo>
                    <a:pt x="1900871" y="2322844"/>
                    <a:pt x="1897866" y="2314546"/>
                    <a:pt x="1895601" y="2309276"/>
                  </a:cubicBezTo>
                  <a:cubicBezTo>
                    <a:pt x="1893335" y="2304006"/>
                    <a:pt x="1901633" y="2301741"/>
                    <a:pt x="1906141" y="2300239"/>
                  </a:cubicBezTo>
                  <a:cubicBezTo>
                    <a:pt x="1910648" y="2298736"/>
                    <a:pt x="1907643" y="2289698"/>
                    <a:pt x="1907643" y="2286671"/>
                  </a:cubicBezTo>
                  <a:cubicBezTo>
                    <a:pt x="1907643" y="2283642"/>
                    <a:pt x="1902373" y="2281400"/>
                    <a:pt x="1897843" y="2280638"/>
                  </a:cubicBezTo>
                  <a:cubicBezTo>
                    <a:pt x="1893312" y="2279875"/>
                    <a:pt x="1905378" y="2272340"/>
                    <a:pt x="1910648" y="2269335"/>
                  </a:cubicBezTo>
                  <a:cubicBezTo>
                    <a:pt x="1915918" y="2266330"/>
                    <a:pt x="1914416" y="2256529"/>
                    <a:pt x="1915178" y="2251259"/>
                  </a:cubicBezTo>
                  <a:cubicBezTo>
                    <a:pt x="1915941" y="2245989"/>
                    <a:pt x="1900871" y="2230919"/>
                    <a:pt x="1900871" y="2230919"/>
                  </a:cubicBezTo>
                  <a:cubicBezTo>
                    <a:pt x="1900871" y="2230919"/>
                    <a:pt x="1918206" y="2213583"/>
                    <a:pt x="1920472" y="2212081"/>
                  </a:cubicBezTo>
                  <a:cubicBezTo>
                    <a:pt x="1922737" y="2210578"/>
                    <a:pt x="1921974" y="2190977"/>
                    <a:pt x="1921974" y="2187210"/>
                  </a:cubicBezTo>
                  <a:cubicBezTo>
                    <a:pt x="1921974" y="2183442"/>
                    <a:pt x="1937045" y="2186447"/>
                    <a:pt x="1940049" y="2186447"/>
                  </a:cubicBezTo>
                  <a:cubicBezTo>
                    <a:pt x="1943054" y="2186447"/>
                    <a:pt x="1942315" y="2163841"/>
                    <a:pt x="1942315" y="2160836"/>
                  </a:cubicBezTo>
                  <a:cubicBezTo>
                    <a:pt x="1942315" y="2157832"/>
                    <a:pt x="1946845" y="2152538"/>
                    <a:pt x="1952115" y="2150296"/>
                  </a:cubicBezTo>
                  <a:cubicBezTo>
                    <a:pt x="1957385" y="2148031"/>
                    <a:pt x="1963418" y="2147291"/>
                    <a:pt x="1967948" y="2147291"/>
                  </a:cubicBezTo>
                  <a:cubicBezTo>
                    <a:pt x="1972479" y="2147291"/>
                    <a:pt x="1976246" y="2166130"/>
                    <a:pt x="1975484" y="2170660"/>
                  </a:cubicBezTo>
                  <a:cubicBezTo>
                    <a:pt x="1974721" y="2175191"/>
                    <a:pt x="1983782" y="2170660"/>
                    <a:pt x="1988289" y="2169158"/>
                  </a:cubicBezTo>
                  <a:cubicBezTo>
                    <a:pt x="1992796" y="2167655"/>
                    <a:pt x="1998089" y="2160120"/>
                    <a:pt x="2001857" y="2157855"/>
                  </a:cubicBezTo>
                  <a:cubicBezTo>
                    <a:pt x="2005624" y="2155590"/>
                    <a:pt x="2013923" y="2160860"/>
                    <a:pt x="2017690" y="2164627"/>
                  </a:cubicBezTo>
                  <a:cubicBezTo>
                    <a:pt x="2021458" y="2168395"/>
                    <a:pt x="2031258" y="2158594"/>
                    <a:pt x="2035765" y="2157092"/>
                  </a:cubicBezTo>
                  <a:cubicBezTo>
                    <a:pt x="2040273" y="2155590"/>
                    <a:pt x="2050073" y="2170660"/>
                    <a:pt x="2052338" y="2173665"/>
                  </a:cubicBezTo>
                  <a:cubicBezTo>
                    <a:pt x="2054604" y="2176670"/>
                    <a:pt x="2061376" y="2178195"/>
                    <a:pt x="2064404" y="2178195"/>
                  </a:cubicBezTo>
                  <a:cubicBezTo>
                    <a:pt x="2067432" y="2178195"/>
                    <a:pt x="2074944" y="2184228"/>
                    <a:pt x="2077209" y="2187233"/>
                  </a:cubicBezTo>
                  <a:cubicBezTo>
                    <a:pt x="2079475" y="2190238"/>
                    <a:pt x="2099052" y="2187233"/>
                    <a:pt x="2099052" y="2187233"/>
                  </a:cubicBezTo>
                  <a:cubicBezTo>
                    <a:pt x="2099052" y="2187233"/>
                    <a:pt x="2103583" y="2170660"/>
                    <a:pt x="2105085" y="2166130"/>
                  </a:cubicBezTo>
                  <a:cubicBezTo>
                    <a:pt x="2106588" y="2161599"/>
                    <a:pt x="2108090" y="2134486"/>
                    <a:pt x="2108090" y="2134486"/>
                  </a:cubicBezTo>
                  <a:cubicBezTo>
                    <a:pt x="2108090" y="2134486"/>
                    <a:pt x="2117128" y="2131481"/>
                    <a:pt x="2120156" y="2130719"/>
                  </a:cubicBezTo>
                  <a:cubicBezTo>
                    <a:pt x="2123161" y="2129956"/>
                    <a:pt x="2124686" y="2121681"/>
                    <a:pt x="2125426" y="2117913"/>
                  </a:cubicBezTo>
                  <a:cubicBezTo>
                    <a:pt x="2126188" y="2114146"/>
                    <a:pt x="2130696" y="2112643"/>
                    <a:pt x="2132961" y="2109615"/>
                  </a:cubicBezTo>
                  <a:cubicBezTo>
                    <a:pt x="2135226" y="2106610"/>
                    <a:pt x="2137491" y="2099075"/>
                    <a:pt x="2138994" y="2094545"/>
                  </a:cubicBezTo>
                  <a:cubicBezTo>
                    <a:pt x="2140496" y="2090014"/>
                    <a:pt x="2159334" y="2063641"/>
                    <a:pt x="2159334" y="2063641"/>
                  </a:cubicBezTo>
                  <a:cubicBezTo>
                    <a:pt x="2159334" y="2063641"/>
                    <a:pt x="2150297" y="2056106"/>
                    <a:pt x="2146529" y="2051575"/>
                  </a:cubicBezTo>
                  <a:cubicBezTo>
                    <a:pt x="2142762" y="2047045"/>
                    <a:pt x="2133724" y="2025965"/>
                    <a:pt x="2133724" y="2025965"/>
                  </a:cubicBezTo>
                  <a:cubicBezTo>
                    <a:pt x="2133724" y="2025965"/>
                    <a:pt x="2133724" y="2025965"/>
                    <a:pt x="2127691" y="2027467"/>
                  </a:cubicBezTo>
                  <a:cubicBezTo>
                    <a:pt x="2121658" y="2028970"/>
                    <a:pt x="2120918" y="2014662"/>
                    <a:pt x="2120918" y="2007866"/>
                  </a:cubicBezTo>
                  <a:cubicBezTo>
                    <a:pt x="2120918" y="2001094"/>
                    <a:pt x="2125449" y="2005601"/>
                    <a:pt x="2129956" y="2005601"/>
                  </a:cubicBezTo>
                  <a:cubicBezTo>
                    <a:pt x="2134463" y="2005601"/>
                    <a:pt x="2126188" y="1987526"/>
                    <a:pt x="2124686" y="1983758"/>
                  </a:cubicBezTo>
                  <a:cubicBezTo>
                    <a:pt x="2123184" y="1979990"/>
                    <a:pt x="2135226" y="1972455"/>
                    <a:pt x="2137491" y="1970953"/>
                  </a:cubicBezTo>
                  <a:cubicBezTo>
                    <a:pt x="2139757" y="1969450"/>
                    <a:pt x="2123184" y="1948347"/>
                    <a:pt x="2122421" y="1941574"/>
                  </a:cubicBezTo>
                  <a:cubicBezTo>
                    <a:pt x="2121658" y="1934802"/>
                    <a:pt x="2123184" y="1930272"/>
                    <a:pt x="2125426" y="1925002"/>
                  </a:cubicBezTo>
                  <a:cubicBezTo>
                    <a:pt x="2127691" y="1919732"/>
                    <a:pt x="2120895" y="1900893"/>
                    <a:pt x="2120895" y="1900893"/>
                  </a:cubicBezTo>
                  <a:cubicBezTo>
                    <a:pt x="2120895" y="1900893"/>
                    <a:pt x="2147269" y="1889591"/>
                    <a:pt x="2151036" y="1888088"/>
                  </a:cubicBezTo>
                  <a:cubicBezTo>
                    <a:pt x="2154804" y="1886586"/>
                    <a:pt x="2181177" y="1907689"/>
                    <a:pt x="2181177" y="1907689"/>
                  </a:cubicBezTo>
                  <a:lnTo>
                    <a:pt x="2199253" y="1896386"/>
                  </a:lnTo>
                  <a:cubicBezTo>
                    <a:pt x="2199253" y="1896386"/>
                    <a:pt x="2199253" y="1896386"/>
                    <a:pt x="2201518" y="1899391"/>
                  </a:cubicBezTo>
                  <a:cubicBezTo>
                    <a:pt x="2203783" y="1902396"/>
                    <a:pt x="2209053" y="1899391"/>
                    <a:pt x="2211318" y="1896386"/>
                  </a:cubicBezTo>
                  <a:cubicBezTo>
                    <a:pt x="2213584" y="1893381"/>
                    <a:pt x="2215849" y="1882818"/>
                    <a:pt x="2215849" y="1882818"/>
                  </a:cubicBezTo>
                  <a:cubicBezTo>
                    <a:pt x="2215849" y="1882818"/>
                    <a:pt x="2246753" y="1879051"/>
                    <a:pt x="2251260" y="1878288"/>
                  </a:cubicBezTo>
                  <a:cubicBezTo>
                    <a:pt x="2255790" y="1877525"/>
                    <a:pt x="2267093" y="1885823"/>
                    <a:pt x="2272363" y="1888088"/>
                  </a:cubicBezTo>
                  <a:cubicBezTo>
                    <a:pt x="2277633" y="1890354"/>
                    <a:pt x="2280661" y="1867748"/>
                    <a:pt x="2281401" y="1863217"/>
                  </a:cubicBezTo>
                  <a:cubicBezTo>
                    <a:pt x="2282163" y="1858687"/>
                    <a:pt x="2285168" y="1858687"/>
                    <a:pt x="2288936" y="1858687"/>
                  </a:cubicBezTo>
                  <a:cubicBezTo>
                    <a:pt x="2292704" y="1858687"/>
                    <a:pt x="2292704" y="1849649"/>
                    <a:pt x="2292704" y="1843616"/>
                  </a:cubicBezTo>
                  <a:cubicBezTo>
                    <a:pt x="2292704" y="1837583"/>
                    <a:pt x="2291941" y="1834579"/>
                    <a:pt x="2289699" y="1833076"/>
                  </a:cubicBezTo>
                  <a:cubicBezTo>
                    <a:pt x="2287434" y="1831574"/>
                    <a:pt x="2285168" y="1833076"/>
                    <a:pt x="2282163" y="1834579"/>
                  </a:cubicBezTo>
                  <a:cubicBezTo>
                    <a:pt x="2279159" y="1836081"/>
                    <a:pt x="2269358" y="1826281"/>
                    <a:pt x="2267093" y="1823276"/>
                  </a:cubicBezTo>
                  <a:cubicBezTo>
                    <a:pt x="2264828" y="1820271"/>
                    <a:pt x="2264088" y="1802935"/>
                    <a:pt x="2264088" y="1797665"/>
                  </a:cubicBezTo>
                  <a:cubicBezTo>
                    <a:pt x="2264088" y="1792395"/>
                    <a:pt x="2269358" y="1787125"/>
                    <a:pt x="2271623" y="1784860"/>
                  </a:cubicBezTo>
                  <a:cubicBezTo>
                    <a:pt x="2273889" y="1782595"/>
                    <a:pt x="2274628" y="1749449"/>
                    <a:pt x="2274628" y="1749449"/>
                  </a:cubicBezTo>
                  <a:cubicBezTo>
                    <a:pt x="2274628" y="1749449"/>
                    <a:pt x="2343185" y="1727606"/>
                    <a:pt x="2347715" y="1726080"/>
                  </a:cubicBezTo>
                  <a:cubicBezTo>
                    <a:pt x="2352246" y="1724555"/>
                    <a:pt x="2360521" y="1725318"/>
                    <a:pt x="2365791" y="1726080"/>
                  </a:cubicBezTo>
                  <a:cubicBezTo>
                    <a:pt x="2371061" y="1726843"/>
                    <a:pt x="2383127" y="1737383"/>
                    <a:pt x="2388397" y="1741914"/>
                  </a:cubicBezTo>
                  <a:cubicBezTo>
                    <a:pt x="2393667" y="1746444"/>
                    <a:pt x="2395932" y="1729848"/>
                    <a:pt x="2395932" y="1724578"/>
                  </a:cubicBezTo>
                  <a:cubicBezTo>
                    <a:pt x="2395932" y="1719308"/>
                    <a:pt x="2387634" y="1713275"/>
                    <a:pt x="2384629" y="1708005"/>
                  </a:cubicBezTo>
                  <a:cubicBezTo>
                    <a:pt x="2381624" y="1702735"/>
                    <a:pt x="2388397" y="1698205"/>
                    <a:pt x="2390662" y="1695200"/>
                  </a:cubicBezTo>
                  <a:cubicBezTo>
                    <a:pt x="2392927" y="1692195"/>
                    <a:pt x="2399699" y="1692935"/>
                    <a:pt x="2403467" y="1692195"/>
                  </a:cubicBezTo>
                  <a:cubicBezTo>
                    <a:pt x="2407235" y="1691432"/>
                    <a:pt x="2403467" y="1681655"/>
                    <a:pt x="2401202" y="1677124"/>
                  </a:cubicBezTo>
                  <a:cubicBezTo>
                    <a:pt x="2398937" y="1672594"/>
                    <a:pt x="2401965" y="1667324"/>
                    <a:pt x="2401965" y="1663556"/>
                  </a:cubicBezTo>
                  <a:cubicBezTo>
                    <a:pt x="2401965" y="1659789"/>
                    <a:pt x="2385392" y="1655258"/>
                    <a:pt x="2380861" y="1653756"/>
                  </a:cubicBezTo>
                  <a:cubicBezTo>
                    <a:pt x="2376331" y="1652254"/>
                    <a:pt x="2357493" y="1657523"/>
                    <a:pt x="2351483" y="1659026"/>
                  </a:cubicBezTo>
                  <a:cubicBezTo>
                    <a:pt x="2345473" y="1660528"/>
                    <a:pt x="2362023" y="1633415"/>
                    <a:pt x="2364288" y="1628122"/>
                  </a:cubicBezTo>
                  <a:cubicBezTo>
                    <a:pt x="2366554" y="1622852"/>
                    <a:pt x="2355251" y="1603251"/>
                    <a:pt x="2355251" y="1603251"/>
                  </a:cubicBezTo>
                  <a:cubicBezTo>
                    <a:pt x="2355251" y="1603251"/>
                    <a:pt x="2360521" y="1602488"/>
                    <a:pt x="2364288" y="1599483"/>
                  </a:cubicBezTo>
                  <a:cubicBezTo>
                    <a:pt x="2368056" y="1596479"/>
                    <a:pt x="2368056" y="1581408"/>
                    <a:pt x="2368056" y="1581408"/>
                  </a:cubicBezTo>
                  <a:lnTo>
                    <a:pt x="2368056" y="1582425"/>
                  </a:lnTo>
                  <a:cubicBezTo>
                    <a:pt x="2360729" y="1582864"/>
                    <a:pt x="2350882" y="1583304"/>
                    <a:pt x="2348201" y="1582772"/>
                  </a:cubicBezTo>
                  <a:cubicBezTo>
                    <a:pt x="2343786" y="1581894"/>
                    <a:pt x="2330519" y="1558895"/>
                    <a:pt x="2330519" y="1558895"/>
                  </a:cubicBezTo>
                  <a:cubicBezTo>
                    <a:pt x="2330519" y="1558895"/>
                    <a:pt x="2321666" y="1558895"/>
                    <a:pt x="2317251" y="1558895"/>
                  </a:cubicBezTo>
                  <a:cubicBezTo>
                    <a:pt x="2312836" y="1558895"/>
                    <a:pt x="2311935" y="1555358"/>
                    <a:pt x="2311935" y="1550944"/>
                  </a:cubicBezTo>
                  <a:cubicBezTo>
                    <a:pt x="2311935" y="1546529"/>
                    <a:pt x="2314593" y="1546529"/>
                    <a:pt x="2317251" y="1543871"/>
                  </a:cubicBezTo>
                  <a:cubicBezTo>
                    <a:pt x="2319909" y="1541213"/>
                    <a:pt x="2315471" y="1531482"/>
                    <a:pt x="2314593" y="1528846"/>
                  </a:cubicBezTo>
                  <a:cubicBezTo>
                    <a:pt x="2313714" y="1526188"/>
                    <a:pt x="2296910" y="1526188"/>
                    <a:pt x="2296910" y="1526188"/>
                  </a:cubicBezTo>
                  <a:lnTo>
                    <a:pt x="2274813" y="1504091"/>
                  </a:lnTo>
                  <a:cubicBezTo>
                    <a:pt x="2274813" y="1504091"/>
                    <a:pt x="2277471" y="1524432"/>
                    <a:pt x="2276570" y="1527968"/>
                  </a:cubicBezTo>
                  <a:cubicBezTo>
                    <a:pt x="2275692" y="1531505"/>
                    <a:pt x="2273033" y="1530626"/>
                    <a:pt x="2267740" y="1530626"/>
                  </a:cubicBezTo>
                  <a:cubicBezTo>
                    <a:pt x="2262447" y="1530626"/>
                    <a:pt x="2264204" y="1539479"/>
                    <a:pt x="2264204" y="1544772"/>
                  </a:cubicBezTo>
                  <a:cubicBezTo>
                    <a:pt x="2264204" y="1550065"/>
                    <a:pt x="2260667" y="1548308"/>
                    <a:pt x="2255351" y="1550088"/>
                  </a:cubicBezTo>
                  <a:cubicBezTo>
                    <a:pt x="2250035" y="1551868"/>
                    <a:pt x="2249156" y="1547430"/>
                    <a:pt x="2247400" y="1544772"/>
                  </a:cubicBezTo>
                  <a:cubicBezTo>
                    <a:pt x="2245643" y="1542114"/>
                    <a:pt x="2220864" y="1569528"/>
                    <a:pt x="2214693" y="1572186"/>
                  </a:cubicBezTo>
                  <a:cubicBezTo>
                    <a:pt x="2208498" y="1574844"/>
                    <a:pt x="2206742" y="1567771"/>
                    <a:pt x="2202304" y="1565991"/>
                  </a:cubicBezTo>
                  <a:cubicBezTo>
                    <a:pt x="2197889" y="1564211"/>
                    <a:pt x="2195231" y="1565113"/>
                    <a:pt x="2191694" y="1566869"/>
                  </a:cubicBezTo>
                  <a:cubicBezTo>
                    <a:pt x="2188158" y="1568649"/>
                    <a:pt x="2175769" y="1578357"/>
                    <a:pt x="2172255" y="1581894"/>
                  </a:cubicBezTo>
                  <a:cubicBezTo>
                    <a:pt x="2168719" y="1585430"/>
                    <a:pt x="2164304" y="1584552"/>
                    <a:pt x="2158109" y="1583673"/>
                  </a:cubicBezTo>
                  <a:cubicBezTo>
                    <a:pt x="2151915" y="1582795"/>
                    <a:pt x="2150158" y="1571307"/>
                    <a:pt x="2150158" y="1571307"/>
                  </a:cubicBezTo>
                  <a:lnTo>
                    <a:pt x="2140427" y="1512944"/>
                  </a:lnTo>
                  <a:cubicBezTo>
                    <a:pt x="2140427" y="1512944"/>
                    <a:pt x="2135134" y="1508529"/>
                    <a:pt x="2130696" y="1508529"/>
                  </a:cubicBezTo>
                  <a:cubicBezTo>
                    <a:pt x="2126281" y="1508529"/>
                    <a:pt x="2109477" y="1505871"/>
                    <a:pt x="2105062" y="1505871"/>
                  </a:cubicBezTo>
                  <a:cubicBezTo>
                    <a:pt x="2100647" y="1505871"/>
                    <a:pt x="2104184" y="1475799"/>
                    <a:pt x="2104184" y="1475799"/>
                  </a:cubicBezTo>
                  <a:cubicBezTo>
                    <a:pt x="2104184" y="1475799"/>
                    <a:pt x="2091794" y="1480214"/>
                    <a:pt x="2087379" y="1480214"/>
                  </a:cubicBezTo>
                  <a:cubicBezTo>
                    <a:pt x="2082965" y="1480214"/>
                    <a:pt x="2082965" y="1453679"/>
                    <a:pt x="2082087" y="1447507"/>
                  </a:cubicBezTo>
                  <a:cubicBezTo>
                    <a:pt x="2081208" y="1441313"/>
                    <a:pt x="2059989" y="1443093"/>
                    <a:pt x="2053795" y="1443093"/>
                  </a:cubicBezTo>
                  <a:cubicBezTo>
                    <a:pt x="2047600" y="1443093"/>
                    <a:pt x="2044942" y="1429825"/>
                    <a:pt x="2043185" y="1425410"/>
                  </a:cubicBezTo>
                  <a:cubicBezTo>
                    <a:pt x="2041428" y="1420995"/>
                    <a:pt x="2036112" y="1433361"/>
                    <a:pt x="2036112" y="1433361"/>
                  </a:cubicBezTo>
                  <a:lnTo>
                    <a:pt x="2014015" y="1432483"/>
                  </a:lnTo>
                  <a:cubicBezTo>
                    <a:pt x="2014015" y="1432483"/>
                    <a:pt x="2023746" y="1421874"/>
                    <a:pt x="2025503" y="1418337"/>
                  </a:cubicBezTo>
                  <a:cubicBezTo>
                    <a:pt x="2027260" y="1414801"/>
                    <a:pt x="2025503" y="1410386"/>
                    <a:pt x="2021088" y="1403313"/>
                  </a:cubicBezTo>
                  <a:cubicBezTo>
                    <a:pt x="2016673" y="1396240"/>
                    <a:pt x="2007820" y="1409508"/>
                    <a:pt x="2004284" y="1409508"/>
                  </a:cubicBezTo>
                  <a:cubicBezTo>
                    <a:pt x="2000747" y="1409508"/>
                    <a:pt x="1998991" y="1400655"/>
                    <a:pt x="1998991" y="1397118"/>
                  </a:cubicBezTo>
                  <a:cubicBezTo>
                    <a:pt x="1998991" y="1393582"/>
                    <a:pt x="1980430" y="1388265"/>
                    <a:pt x="1974235" y="1386509"/>
                  </a:cubicBezTo>
                  <a:cubicBezTo>
                    <a:pt x="1968041" y="1384729"/>
                    <a:pt x="1964504" y="1392703"/>
                    <a:pt x="1959211" y="1396240"/>
                  </a:cubicBezTo>
                  <a:cubicBezTo>
                    <a:pt x="1953918" y="1399777"/>
                    <a:pt x="1953016" y="1401533"/>
                    <a:pt x="1953016" y="1405971"/>
                  </a:cubicBezTo>
                  <a:cubicBezTo>
                    <a:pt x="1953016" y="1410386"/>
                    <a:pt x="1948602" y="1413922"/>
                    <a:pt x="1944164" y="1414824"/>
                  </a:cubicBezTo>
                  <a:cubicBezTo>
                    <a:pt x="1939749" y="1415702"/>
                    <a:pt x="1935311" y="1413044"/>
                    <a:pt x="1931774" y="1412166"/>
                  </a:cubicBezTo>
                  <a:cubicBezTo>
                    <a:pt x="1928238" y="1411287"/>
                    <a:pt x="1921165" y="1411287"/>
                    <a:pt x="1917629" y="1413945"/>
                  </a:cubicBezTo>
                  <a:cubicBezTo>
                    <a:pt x="1914092" y="1416604"/>
                    <a:pt x="1907898" y="1420140"/>
                    <a:pt x="1900824" y="1421018"/>
                  </a:cubicBezTo>
                  <a:cubicBezTo>
                    <a:pt x="1893752" y="1421897"/>
                    <a:pt x="1884899" y="1415725"/>
                    <a:pt x="1884899" y="1415725"/>
                  </a:cubicBezTo>
                  <a:cubicBezTo>
                    <a:pt x="1884899" y="1415725"/>
                    <a:pt x="1892850" y="1404237"/>
                    <a:pt x="1896386" y="1402458"/>
                  </a:cubicBezTo>
                  <a:cubicBezTo>
                    <a:pt x="1899923" y="1400701"/>
                    <a:pt x="1894607" y="1387433"/>
                    <a:pt x="1893728" y="1382996"/>
                  </a:cubicBezTo>
                  <a:cubicBezTo>
                    <a:pt x="1892850" y="1378581"/>
                    <a:pt x="1898143" y="1363533"/>
                    <a:pt x="1899021" y="1358240"/>
                  </a:cubicBezTo>
                  <a:cubicBezTo>
                    <a:pt x="1899900" y="1352924"/>
                    <a:pt x="1895485" y="1347631"/>
                    <a:pt x="1891070" y="1345874"/>
                  </a:cubicBezTo>
                  <a:cubicBezTo>
                    <a:pt x="1886655" y="1344117"/>
                    <a:pt x="1882218" y="1340558"/>
                    <a:pt x="1878681" y="1340558"/>
                  </a:cubicBezTo>
                  <a:cubicBezTo>
                    <a:pt x="1875145" y="1340558"/>
                    <a:pt x="1868950" y="1346752"/>
                    <a:pt x="1862755" y="1347631"/>
                  </a:cubicBezTo>
                  <a:cubicBezTo>
                    <a:pt x="1856561" y="1348509"/>
                    <a:pt x="1859219" y="1359997"/>
                    <a:pt x="1856561" y="1361777"/>
                  </a:cubicBezTo>
                  <a:cubicBezTo>
                    <a:pt x="1853903" y="1363556"/>
                    <a:pt x="1802612" y="1406872"/>
                    <a:pt x="1802612" y="1406872"/>
                  </a:cubicBezTo>
                  <a:cubicBezTo>
                    <a:pt x="1802612" y="1406872"/>
                    <a:pt x="1793759" y="1404214"/>
                    <a:pt x="1788466" y="1402458"/>
                  </a:cubicBezTo>
                  <a:cubicBezTo>
                    <a:pt x="1783173" y="1400701"/>
                    <a:pt x="1782271" y="1404214"/>
                    <a:pt x="1778735" y="1405116"/>
                  </a:cubicBezTo>
                  <a:cubicBezTo>
                    <a:pt x="1775198" y="1405994"/>
                    <a:pt x="1763711" y="1403336"/>
                    <a:pt x="1759273" y="1402458"/>
                  </a:cubicBezTo>
                  <a:cubicBezTo>
                    <a:pt x="1754858" y="1401579"/>
                    <a:pt x="1757516" y="1388312"/>
                    <a:pt x="1760151" y="1382996"/>
                  </a:cubicBezTo>
                  <a:cubicBezTo>
                    <a:pt x="1762809" y="1377702"/>
                    <a:pt x="1743347" y="1377679"/>
                    <a:pt x="1738054" y="1376801"/>
                  </a:cubicBezTo>
                  <a:cubicBezTo>
                    <a:pt x="1732761" y="1375922"/>
                    <a:pt x="1723908" y="1371508"/>
                    <a:pt x="1718592" y="1369728"/>
                  </a:cubicBezTo>
                  <a:cubicBezTo>
                    <a:pt x="1713298" y="1367948"/>
                    <a:pt x="1706202" y="1374143"/>
                    <a:pt x="1702689" y="1375021"/>
                  </a:cubicBezTo>
                  <a:cubicBezTo>
                    <a:pt x="1699153" y="1375899"/>
                    <a:pt x="1695616" y="1374143"/>
                    <a:pt x="1692958" y="1370606"/>
                  </a:cubicBezTo>
                  <a:cubicBezTo>
                    <a:pt x="1690300" y="1367070"/>
                    <a:pt x="1679690" y="1363533"/>
                    <a:pt x="1674397" y="1353802"/>
                  </a:cubicBezTo>
                  <a:cubicBezTo>
                    <a:pt x="1669104" y="1344071"/>
                    <a:pt x="1681470" y="1337876"/>
                    <a:pt x="1684128" y="1332583"/>
                  </a:cubicBezTo>
                  <a:cubicBezTo>
                    <a:pt x="1686786" y="1327290"/>
                    <a:pt x="1678835" y="1321974"/>
                    <a:pt x="1674397" y="1321096"/>
                  </a:cubicBezTo>
                  <a:cubicBezTo>
                    <a:pt x="1669982" y="1320217"/>
                    <a:pt x="1656715" y="1327290"/>
                    <a:pt x="1652300" y="1329047"/>
                  </a:cubicBezTo>
                  <a:cubicBezTo>
                    <a:pt x="1647885" y="1330827"/>
                    <a:pt x="1633739" y="1322852"/>
                    <a:pt x="1631081" y="1320194"/>
                  </a:cubicBezTo>
                  <a:cubicBezTo>
                    <a:pt x="1628423" y="1317536"/>
                    <a:pt x="1625788" y="1316657"/>
                    <a:pt x="1619593" y="1316657"/>
                  </a:cubicBezTo>
                  <a:cubicBezTo>
                    <a:pt x="1613399" y="1316657"/>
                    <a:pt x="1613399" y="1329024"/>
                    <a:pt x="1610740" y="1331682"/>
                  </a:cubicBezTo>
                  <a:cubicBezTo>
                    <a:pt x="1608082" y="1334340"/>
                    <a:pt x="1605424" y="1330803"/>
                    <a:pt x="1601888" y="1329024"/>
                  </a:cubicBezTo>
                  <a:cubicBezTo>
                    <a:pt x="1598351" y="1327244"/>
                    <a:pt x="1604546" y="1319293"/>
                    <a:pt x="1608082" y="1310463"/>
                  </a:cubicBezTo>
                  <a:cubicBezTo>
                    <a:pt x="1611619" y="1301610"/>
                    <a:pt x="1597473" y="1298975"/>
                    <a:pt x="1593936" y="1298975"/>
                  </a:cubicBezTo>
                  <a:cubicBezTo>
                    <a:pt x="1590400" y="1298975"/>
                    <a:pt x="1577132" y="1296317"/>
                    <a:pt x="1571839" y="1295439"/>
                  </a:cubicBezTo>
                  <a:cubicBezTo>
                    <a:pt x="1566546" y="1294560"/>
                    <a:pt x="1571839" y="1283050"/>
                    <a:pt x="1571839" y="1277756"/>
                  </a:cubicBezTo>
                  <a:cubicBezTo>
                    <a:pt x="1571839" y="1272463"/>
                    <a:pt x="1559450" y="1275098"/>
                    <a:pt x="1559450" y="1275098"/>
                  </a:cubicBezTo>
                  <a:lnTo>
                    <a:pt x="1555914" y="1298097"/>
                  </a:lnTo>
                  <a:cubicBezTo>
                    <a:pt x="1555914" y="1298097"/>
                    <a:pt x="1550620" y="1291902"/>
                    <a:pt x="1547962" y="1287487"/>
                  </a:cubicBezTo>
                  <a:cubicBezTo>
                    <a:pt x="1545304" y="1283072"/>
                    <a:pt x="1550620" y="1277756"/>
                    <a:pt x="1552377" y="1273341"/>
                  </a:cubicBezTo>
                  <a:cubicBezTo>
                    <a:pt x="1554134" y="1268926"/>
                    <a:pt x="1553255" y="1260952"/>
                    <a:pt x="1554157" y="1258317"/>
                  </a:cubicBezTo>
                  <a:cubicBezTo>
                    <a:pt x="1555035" y="1255659"/>
                    <a:pt x="1556815" y="1252123"/>
                    <a:pt x="1554157" y="1249464"/>
                  </a:cubicBezTo>
                  <a:cubicBezTo>
                    <a:pt x="1551499" y="1246806"/>
                    <a:pt x="1542669" y="1245928"/>
                    <a:pt x="1538231" y="1245050"/>
                  </a:cubicBezTo>
                  <a:cubicBezTo>
                    <a:pt x="1533816" y="1244171"/>
                    <a:pt x="1517890" y="1230025"/>
                    <a:pt x="1515233" y="1225587"/>
                  </a:cubicBezTo>
                  <a:cubicBezTo>
                    <a:pt x="1512574" y="1221173"/>
                    <a:pt x="1498428" y="1228245"/>
                    <a:pt x="1493135" y="1228245"/>
                  </a:cubicBezTo>
                  <a:cubicBezTo>
                    <a:pt x="1487842" y="1228245"/>
                    <a:pt x="1479868" y="1222952"/>
                    <a:pt x="1475453" y="1219393"/>
                  </a:cubicBezTo>
                  <a:cubicBezTo>
                    <a:pt x="1471038" y="1215856"/>
                    <a:pt x="1448918" y="1205247"/>
                    <a:pt x="1445381" y="1204369"/>
                  </a:cubicBezTo>
                  <a:cubicBezTo>
                    <a:pt x="1441845" y="1203490"/>
                    <a:pt x="1438308" y="1220294"/>
                    <a:pt x="1435650" y="1221173"/>
                  </a:cubicBezTo>
                  <a:cubicBezTo>
                    <a:pt x="1432992" y="1222051"/>
                    <a:pt x="1430357" y="1199075"/>
                    <a:pt x="1430357" y="1199075"/>
                  </a:cubicBezTo>
                  <a:cubicBezTo>
                    <a:pt x="1430357" y="1199075"/>
                    <a:pt x="1423284" y="1202612"/>
                    <a:pt x="1417089" y="1204369"/>
                  </a:cubicBezTo>
                  <a:cubicBezTo>
                    <a:pt x="1410895" y="1206125"/>
                    <a:pt x="1408237" y="1206148"/>
                    <a:pt x="1401163" y="1207905"/>
                  </a:cubicBezTo>
                  <a:cubicBezTo>
                    <a:pt x="1394091" y="1209685"/>
                    <a:pt x="1397627" y="1216758"/>
                    <a:pt x="1398506" y="1220294"/>
                  </a:cubicBezTo>
                  <a:cubicBezTo>
                    <a:pt x="1399384" y="1223831"/>
                    <a:pt x="1409993" y="1222051"/>
                    <a:pt x="1414431" y="1219416"/>
                  </a:cubicBezTo>
                  <a:cubicBezTo>
                    <a:pt x="1418846" y="1216758"/>
                    <a:pt x="1421504" y="1226489"/>
                    <a:pt x="1420626" y="1230025"/>
                  </a:cubicBezTo>
                  <a:cubicBezTo>
                    <a:pt x="1419747" y="1233562"/>
                    <a:pt x="1413553" y="1239756"/>
                    <a:pt x="1408260" y="1242415"/>
                  </a:cubicBezTo>
                  <a:cubicBezTo>
                    <a:pt x="1402966" y="1245073"/>
                    <a:pt x="1399407" y="1244171"/>
                    <a:pt x="1394114" y="1240635"/>
                  </a:cubicBezTo>
                  <a:cubicBezTo>
                    <a:pt x="1388797" y="1237098"/>
                    <a:pt x="1385261" y="1256560"/>
                    <a:pt x="1382626" y="1260975"/>
                  </a:cubicBezTo>
                  <a:cubicBezTo>
                    <a:pt x="1379968" y="1265390"/>
                    <a:pt x="1371138" y="1254781"/>
                    <a:pt x="1371138" y="1254781"/>
                  </a:cubicBezTo>
                  <a:lnTo>
                    <a:pt x="1373796" y="1203490"/>
                  </a:lnTo>
                  <a:cubicBezTo>
                    <a:pt x="1373796" y="1203490"/>
                    <a:pt x="1357870" y="1207027"/>
                    <a:pt x="1351699" y="1207027"/>
                  </a:cubicBezTo>
                  <a:cubicBezTo>
                    <a:pt x="1345528" y="1207027"/>
                    <a:pt x="1343748" y="1201710"/>
                    <a:pt x="1341089" y="1197295"/>
                  </a:cubicBezTo>
                  <a:cubicBezTo>
                    <a:pt x="1338432" y="1192881"/>
                    <a:pt x="1341968" y="1190223"/>
                    <a:pt x="1345504" y="1185808"/>
                  </a:cubicBezTo>
                  <a:cubicBezTo>
                    <a:pt x="1349041" y="1181393"/>
                    <a:pt x="1342846" y="1177857"/>
                    <a:pt x="1340211" y="1173419"/>
                  </a:cubicBezTo>
                  <a:cubicBezTo>
                    <a:pt x="1337553" y="1169004"/>
                    <a:pt x="1345528" y="1163687"/>
                    <a:pt x="1349942" y="1157516"/>
                  </a:cubicBezTo>
                  <a:cubicBezTo>
                    <a:pt x="1354357" y="1151321"/>
                    <a:pt x="1344626" y="1141590"/>
                    <a:pt x="1341991" y="1138054"/>
                  </a:cubicBezTo>
                  <a:cubicBezTo>
                    <a:pt x="1339333" y="1134517"/>
                    <a:pt x="1315456" y="1141590"/>
                    <a:pt x="1311041" y="1142468"/>
                  </a:cubicBezTo>
                  <a:cubicBezTo>
                    <a:pt x="1306626" y="1143347"/>
                    <a:pt x="1301310" y="1153078"/>
                    <a:pt x="1296017" y="1158394"/>
                  </a:cubicBezTo>
                  <a:cubicBezTo>
                    <a:pt x="1290701" y="1163711"/>
                    <a:pt x="1286286" y="1158394"/>
                    <a:pt x="1280992" y="1158394"/>
                  </a:cubicBezTo>
                  <a:cubicBezTo>
                    <a:pt x="1275699" y="1158394"/>
                    <a:pt x="1267725" y="1169882"/>
                    <a:pt x="1261530" y="1171662"/>
                  </a:cubicBezTo>
                  <a:cubicBezTo>
                    <a:pt x="1255336" y="1173442"/>
                    <a:pt x="1250921" y="1166369"/>
                    <a:pt x="1249164" y="1161052"/>
                  </a:cubicBezTo>
                  <a:cubicBezTo>
                    <a:pt x="1247408" y="1155736"/>
                    <a:pt x="1242970" y="1161052"/>
                    <a:pt x="1234140" y="1163711"/>
                  </a:cubicBezTo>
                  <a:cubicBezTo>
                    <a:pt x="1225287" y="1166369"/>
                    <a:pt x="1229725" y="1144248"/>
                    <a:pt x="1230604" y="1141613"/>
                  </a:cubicBezTo>
                  <a:cubicBezTo>
                    <a:pt x="1231482" y="1138955"/>
                    <a:pt x="1232383" y="1138077"/>
                    <a:pt x="1242091" y="1138955"/>
                  </a:cubicBezTo>
                  <a:cubicBezTo>
                    <a:pt x="1251822" y="1139833"/>
                    <a:pt x="1248286" y="1133662"/>
                    <a:pt x="1250944" y="1128346"/>
                  </a:cubicBezTo>
                  <a:cubicBezTo>
                    <a:pt x="1253602" y="1123029"/>
                    <a:pt x="1242993" y="1123052"/>
                    <a:pt x="1239456" y="1121273"/>
                  </a:cubicBezTo>
                  <a:cubicBezTo>
                    <a:pt x="1235920" y="1119493"/>
                    <a:pt x="1239456" y="1114200"/>
                    <a:pt x="1240335" y="1109785"/>
                  </a:cubicBezTo>
                  <a:cubicBezTo>
                    <a:pt x="1241213" y="1105370"/>
                    <a:pt x="1236798" y="1102712"/>
                    <a:pt x="1236798" y="1102712"/>
                  </a:cubicBezTo>
                  <a:cubicBezTo>
                    <a:pt x="1236798" y="1102712"/>
                    <a:pt x="1215579" y="1088566"/>
                    <a:pt x="1212921" y="1085030"/>
                  </a:cubicBezTo>
                  <a:cubicBezTo>
                    <a:pt x="1210263" y="1081493"/>
                    <a:pt x="1203190" y="1082371"/>
                    <a:pt x="1195239" y="1081493"/>
                  </a:cubicBezTo>
                  <a:cubicBezTo>
                    <a:pt x="1187287" y="1080615"/>
                    <a:pt x="1189044" y="1071762"/>
                    <a:pt x="1187287" y="1066469"/>
                  </a:cubicBezTo>
                  <a:cubicBezTo>
                    <a:pt x="1185508" y="1061176"/>
                    <a:pt x="1189067" y="1045250"/>
                    <a:pt x="1190824" y="1042592"/>
                  </a:cubicBezTo>
                  <a:cubicBezTo>
                    <a:pt x="1192580" y="1039934"/>
                    <a:pt x="1214701" y="1031982"/>
                    <a:pt x="1219116" y="1031104"/>
                  </a:cubicBezTo>
                  <a:cubicBezTo>
                    <a:pt x="1223530" y="1030226"/>
                    <a:pt x="1225310" y="1034640"/>
                    <a:pt x="1227067" y="1038177"/>
                  </a:cubicBezTo>
                  <a:cubicBezTo>
                    <a:pt x="1228847" y="1041713"/>
                    <a:pt x="1237676" y="1039957"/>
                    <a:pt x="1242091" y="1039957"/>
                  </a:cubicBezTo>
                  <a:cubicBezTo>
                    <a:pt x="1246506" y="1039957"/>
                    <a:pt x="1253579" y="1037299"/>
                    <a:pt x="1256237" y="1035542"/>
                  </a:cubicBezTo>
                  <a:cubicBezTo>
                    <a:pt x="1258895" y="1033762"/>
                    <a:pt x="1271261" y="1004592"/>
                    <a:pt x="1271261" y="1004592"/>
                  </a:cubicBezTo>
                  <a:cubicBezTo>
                    <a:pt x="1271261" y="1004592"/>
                    <a:pt x="1266847" y="974520"/>
                    <a:pt x="1266847" y="968349"/>
                  </a:cubicBezTo>
                  <a:cubicBezTo>
                    <a:pt x="1266847" y="962154"/>
                    <a:pt x="1269505" y="960397"/>
                    <a:pt x="1273920" y="960397"/>
                  </a:cubicBezTo>
                  <a:cubicBezTo>
                    <a:pt x="1278335" y="960397"/>
                    <a:pt x="1275699" y="938300"/>
                    <a:pt x="1275699" y="933862"/>
                  </a:cubicBezTo>
                  <a:cubicBezTo>
                    <a:pt x="1275699" y="929448"/>
                    <a:pt x="1270383" y="930326"/>
                    <a:pt x="1265968" y="930326"/>
                  </a:cubicBezTo>
                  <a:cubicBezTo>
                    <a:pt x="1261554" y="930326"/>
                    <a:pt x="1262432" y="903791"/>
                    <a:pt x="1260675" y="898497"/>
                  </a:cubicBezTo>
                  <a:cubicBezTo>
                    <a:pt x="1258895" y="893181"/>
                    <a:pt x="1262455" y="887888"/>
                    <a:pt x="1265090" y="884352"/>
                  </a:cubicBezTo>
                  <a:cubicBezTo>
                    <a:pt x="1267748" y="880815"/>
                    <a:pt x="1258895" y="875499"/>
                    <a:pt x="1255359" y="875499"/>
                  </a:cubicBezTo>
                  <a:cubicBezTo>
                    <a:pt x="1251822" y="875499"/>
                    <a:pt x="1248286" y="861353"/>
                    <a:pt x="1245628" y="856938"/>
                  </a:cubicBezTo>
                  <a:cubicBezTo>
                    <a:pt x="1242970" y="852523"/>
                    <a:pt x="1238555" y="854280"/>
                    <a:pt x="1235018" y="854280"/>
                  </a:cubicBezTo>
                  <a:cubicBezTo>
                    <a:pt x="1231482" y="854280"/>
                    <a:pt x="1178458" y="815425"/>
                    <a:pt x="1178458" y="815425"/>
                  </a:cubicBezTo>
                  <a:cubicBezTo>
                    <a:pt x="1178458" y="815425"/>
                    <a:pt x="1163433" y="825156"/>
                    <a:pt x="1155459" y="826913"/>
                  </a:cubicBezTo>
                  <a:cubicBezTo>
                    <a:pt x="1147508" y="828692"/>
                    <a:pt x="1126289" y="822498"/>
                    <a:pt x="1126289" y="822498"/>
                  </a:cubicBezTo>
                  <a:cubicBezTo>
                    <a:pt x="1126289" y="822498"/>
                    <a:pt x="1128947" y="807474"/>
                    <a:pt x="1129825" y="804815"/>
                  </a:cubicBezTo>
                  <a:cubicBezTo>
                    <a:pt x="1130704" y="802157"/>
                    <a:pt x="1123631" y="797742"/>
                    <a:pt x="1120094" y="793328"/>
                  </a:cubicBezTo>
                  <a:cubicBezTo>
                    <a:pt x="1116558" y="788913"/>
                    <a:pt x="1127167" y="774767"/>
                    <a:pt x="1128947" y="771230"/>
                  </a:cubicBezTo>
                  <a:cubicBezTo>
                    <a:pt x="1130704" y="767694"/>
                    <a:pt x="1138678" y="771230"/>
                    <a:pt x="1143971" y="770352"/>
                  </a:cubicBezTo>
                  <a:cubicBezTo>
                    <a:pt x="1149287" y="769474"/>
                    <a:pt x="1148386" y="748255"/>
                    <a:pt x="1148386" y="741182"/>
                  </a:cubicBezTo>
                  <a:cubicBezTo>
                    <a:pt x="1148386" y="734109"/>
                    <a:pt x="1133362" y="699622"/>
                    <a:pt x="1133362" y="699622"/>
                  </a:cubicBezTo>
                  <a:lnTo>
                    <a:pt x="1153702" y="685477"/>
                  </a:lnTo>
                  <a:cubicBezTo>
                    <a:pt x="1153702" y="685477"/>
                    <a:pt x="1152824" y="643039"/>
                    <a:pt x="1152824" y="638624"/>
                  </a:cubicBezTo>
                  <a:cubicBezTo>
                    <a:pt x="1152824" y="634209"/>
                    <a:pt x="1166092" y="630673"/>
                    <a:pt x="1170506" y="630673"/>
                  </a:cubicBezTo>
                  <a:cubicBezTo>
                    <a:pt x="1174921" y="630673"/>
                    <a:pt x="1176701" y="626258"/>
                    <a:pt x="1176701" y="622721"/>
                  </a:cubicBezTo>
                  <a:cubicBezTo>
                    <a:pt x="1176701" y="619185"/>
                    <a:pt x="1158140" y="611233"/>
                    <a:pt x="1153725" y="611233"/>
                  </a:cubicBezTo>
                  <a:cubicBezTo>
                    <a:pt x="1149311" y="611233"/>
                    <a:pt x="1150189" y="597966"/>
                    <a:pt x="1150189" y="593551"/>
                  </a:cubicBezTo>
                  <a:cubicBezTo>
                    <a:pt x="1150189" y="589136"/>
                    <a:pt x="1143994" y="585600"/>
                    <a:pt x="1141336" y="581162"/>
                  </a:cubicBezTo>
                  <a:cubicBezTo>
                    <a:pt x="1138678" y="576747"/>
                    <a:pt x="1145751" y="563479"/>
                    <a:pt x="1149287" y="558163"/>
                  </a:cubicBezTo>
                  <a:cubicBezTo>
                    <a:pt x="1152824" y="552870"/>
                    <a:pt x="1133362" y="534286"/>
                    <a:pt x="1133362" y="534286"/>
                  </a:cubicBezTo>
                  <a:cubicBezTo>
                    <a:pt x="1133362" y="534286"/>
                    <a:pt x="1158995" y="523677"/>
                    <a:pt x="1165190" y="521897"/>
                  </a:cubicBezTo>
                  <a:cubicBezTo>
                    <a:pt x="1171385" y="520117"/>
                    <a:pt x="1191725" y="517482"/>
                    <a:pt x="1197920" y="517482"/>
                  </a:cubicBezTo>
                  <a:cubicBezTo>
                    <a:pt x="1204114" y="517482"/>
                    <a:pt x="1201456" y="505994"/>
                    <a:pt x="1200578" y="501556"/>
                  </a:cubicBezTo>
                  <a:cubicBezTo>
                    <a:pt x="1199700" y="497141"/>
                    <a:pt x="1220919" y="475021"/>
                    <a:pt x="1220919" y="475021"/>
                  </a:cubicBezTo>
                  <a:cubicBezTo>
                    <a:pt x="1220919" y="475021"/>
                    <a:pt x="1207651" y="457339"/>
                    <a:pt x="1206773" y="453802"/>
                  </a:cubicBezTo>
                  <a:cubicBezTo>
                    <a:pt x="1205894" y="450266"/>
                    <a:pt x="1197920" y="452023"/>
                    <a:pt x="1192627" y="453802"/>
                  </a:cubicBezTo>
                  <a:cubicBezTo>
                    <a:pt x="1187334" y="455582"/>
                    <a:pt x="1189090" y="442315"/>
                    <a:pt x="1191748" y="438778"/>
                  </a:cubicBezTo>
                  <a:cubicBezTo>
                    <a:pt x="1194407" y="435242"/>
                    <a:pt x="1181139" y="425510"/>
                    <a:pt x="1177602" y="422852"/>
                  </a:cubicBezTo>
                  <a:cubicBezTo>
                    <a:pt x="1174066" y="420194"/>
                    <a:pt x="1163456" y="420194"/>
                    <a:pt x="1157262" y="418437"/>
                  </a:cubicBezTo>
                  <a:cubicBezTo>
                    <a:pt x="1151067" y="416658"/>
                    <a:pt x="1158140" y="400755"/>
                    <a:pt x="1159019" y="397219"/>
                  </a:cubicBezTo>
                  <a:cubicBezTo>
                    <a:pt x="1159897" y="393682"/>
                    <a:pt x="1153725" y="378658"/>
                    <a:pt x="1151067" y="376878"/>
                  </a:cubicBezTo>
                  <a:cubicBezTo>
                    <a:pt x="1148409" y="375098"/>
                    <a:pt x="1146653" y="377756"/>
                    <a:pt x="1141336" y="378658"/>
                  </a:cubicBezTo>
                  <a:cubicBezTo>
                    <a:pt x="1136043" y="379536"/>
                    <a:pt x="1105971" y="364512"/>
                    <a:pt x="1097119" y="360097"/>
                  </a:cubicBezTo>
                  <a:cubicBezTo>
                    <a:pt x="1088266" y="355682"/>
                    <a:pt x="1086509" y="339757"/>
                    <a:pt x="1086509" y="339757"/>
                  </a:cubicBezTo>
                  <a:cubicBezTo>
                    <a:pt x="1086509" y="339757"/>
                    <a:pt x="1108606" y="324732"/>
                    <a:pt x="1113923" y="322952"/>
                  </a:cubicBezTo>
                  <a:cubicBezTo>
                    <a:pt x="1119239" y="321196"/>
                    <a:pt x="1117459" y="307027"/>
                    <a:pt x="1117459" y="300855"/>
                  </a:cubicBezTo>
                  <a:cubicBezTo>
                    <a:pt x="1117459" y="294661"/>
                    <a:pt x="1123654" y="292904"/>
                    <a:pt x="1128947" y="291124"/>
                  </a:cubicBezTo>
                  <a:cubicBezTo>
                    <a:pt x="1134240" y="289344"/>
                    <a:pt x="1147508" y="265490"/>
                    <a:pt x="1150166" y="261954"/>
                  </a:cubicBezTo>
                  <a:cubicBezTo>
                    <a:pt x="1152824" y="258418"/>
                    <a:pt x="1163433" y="254881"/>
                    <a:pt x="1169605" y="252223"/>
                  </a:cubicBezTo>
                  <a:cubicBezTo>
                    <a:pt x="1175800" y="249565"/>
                    <a:pt x="1181093" y="241613"/>
                    <a:pt x="1183751" y="235419"/>
                  </a:cubicBezTo>
                  <a:cubicBezTo>
                    <a:pt x="1186409" y="229224"/>
                    <a:pt x="1193112" y="203937"/>
                    <a:pt x="1193112" y="203937"/>
                  </a:cubicBezTo>
                  <a:cubicBezTo>
                    <a:pt x="1193112" y="203937"/>
                    <a:pt x="1171015" y="199915"/>
                    <a:pt x="1164982" y="199915"/>
                  </a:cubicBezTo>
                  <a:cubicBezTo>
                    <a:pt x="1158949" y="199915"/>
                    <a:pt x="1155944" y="192889"/>
                    <a:pt x="1155944" y="187850"/>
                  </a:cubicBezTo>
                  <a:cubicBezTo>
                    <a:pt x="1155944" y="182834"/>
                    <a:pt x="1149912" y="182834"/>
                    <a:pt x="1144896" y="180823"/>
                  </a:cubicBezTo>
                  <a:cubicBezTo>
                    <a:pt x="1139880" y="178812"/>
                    <a:pt x="1141891" y="172779"/>
                    <a:pt x="1141891" y="167763"/>
                  </a:cubicBezTo>
                  <a:cubicBezTo>
                    <a:pt x="1141891" y="162748"/>
                    <a:pt x="1133847" y="159720"/>
                    <a:pt x="1127814" y="158726"/>
                  </a:cubicBezTo>
                  <a:cubicBezTo>
                    <a:pt x="1121782" y="157732"/>
                    <a:pt x="1122799" y="156715"/>
                    <a:pt x="1117760" y="151699"/>
                  </a:cubicBezTo>
                  <a:cubicBezTo>
                    <a:pt x="1112744" y="146683"/>
                    <a:pt x="1103683" y="154704"/>
                    <a:pt x="1094645" y="155721"/>
                  </a:cubicBezTo>
                  <a:cubicBezTo>
                    <a:pt x="1085608" y="156715"/>
                    <a:pt x="1063510" y="149688"/>
                    <a:pt x="1058472" y="147677"/>
                  </a:cubicBezTo>
                  <a:cubicBezTo>
                    <a:pt x="1053456" y="145666"/>
                    <a:pt x="1040396" y="151699"/>
                    <a:pt x="1032352" y="153710"/>
                  </a:cubicBezTo>
                  <a:cubicBezTo>
                    <a:pt x="1024309" y="155721"/>
                    <a:pt x="999207" y="141644"/>
                    <a:pt x="991163" y="137646"/>
                  </a:cubicBezTo>
                  <a:cubicBezTo>
                    <a:pt x="983119" y="133624"/>
                    <a:pt x="963033" y="158749"/>
                    <a:pt x="957000" y="163765"/>
                  </a:cubicBezTo>
                  <a:cubicBezTo>
                    <a:pt x="950967" y="168780"/>
                    <a:pt x="935897" y="168780"/>
                    <a:pt x="933886" y="165776"/>
                  </a:cubicBezTo>
                  <a:cubicBezTo>
                    <a:pt x="931875" y="162771"/>
                    <a:pt x="924848" y="161754"/>
                    <a:pt x="919809" y="160760"/>
                  </a:cubicBezTo>
                  <a:cubicBezTo>
                    <a:pt x="914770" y="159766"/>
                    <a:pt x="915787" y="156738"/>
                    <a:pt x="914793" y="152716"/>
                  </a:cubicBezTo>
                  <a:cubicBezTo>
                    <a:pt x="913799" y="148694"/>
                    <a:pt x="921820" y="135635"/>
                    <a:pt x="921820" y="130619"/>
                  </a:cubicBezTo>
                  <a:cubicBezTo>
                    <a:pt x="921820" y="125603"/>
                    <a:pt x="914793" y="122575"/>
                    <a:pt x="910772" y="122575"/>
                  </a:cubicBezTo>
                  <a:cubicBezTo>
                    <a:pt x="906750" y="122575"/>
                    <a:pt x="888674" y="134641"/>
                    <a:pt x="884652" y="138639"/>
                  </a:cubicBezTo>
                  <a:cubicBezTo>
                    <a:pt x="880630" y="142661"/>
                    <a:pt x="876609" y="98444"/>
                    <a:pt x="875615" y="95439"/>
                  </a:cubicBezTo>
                  <a:cubicBezTo>
                    <a:pt x="874621" y="92434"/>
                    <a:pt x="871593" y="89406"/>
                    <a:pt x="866577" y="85384"/>
                  </a:cubicBezTo>
                  <a:cubicBezTo>
                    <a:pt x="861561" y="81362"/>
                    <a:pt x="848502" y="53232"/>
                    <a:pt x="847485" y="50227"/>
                  </a:cubicBezTo>
                  <a:cubicBezTo>
                    <a:pt x="846468" y="47223"/>
                    <a:pt x="844480" y="41190"/>
                    <a:pt x="842469" y="37168"/>
                  </a:cubicBezTo>
                  <a:cubicBezTo>
                    <a:pt x="840458" y="33146"/>
                    <a:pt x="850513" y="26119"/>
                    <a:pt x="852524" y="20086"/>
                  </a:cubicBezTo>
                  <a:cubicBezTo>
                    <a:pt x="854535" y="14054"/>
                    <a:pt x="843486" y="0"/>
                    <a:pt x="843486" y="0"/>
                  </a:cubicBezTo>
                  <a:cubicBezTo>
                    <a:pt x="843486" y="0"/>
                    <a:pt x="826404" y="7027"/>
                    <a:pt x="823400" y="11049"/>
                  </a:cubicBezTo>
                  <a:cubicBezTo>
                    <a:pt x="820395" y="15071"/>
                    <a:pt x="812351" y="38185"/>
                    <a:pt x="808329" y="33146"/>
                  </a:cubicBezTo>
                  <a:cubicBezTo>
                    <a:pt x="804307" y="28130"/>
                    <a:pt x="798274" y="10032"/>
                    <a:pt x="794252" y="13060"/>
                  </a:cubicBezTo>
                  <a:cubicBezTo>
                    <a:pt x="790231" y="16064"/>
                    <a:pt x="783204" y="29147"/>
                    <a:pt x="777171" y="30141"/>
                  </a:cubicBezTo>
                  <a:cubicBezTo>
                    <a:pt x="771138" y="31135"/>
                    <a:pt x="746013" y="32152"/>
                    <a:pt x="748024" y="36174"/>
                  </a:cubicBezTo>
                  <a:cubicBezTo>
                    <a:pt x="750035" y="40196"/>
                    <a:pt x="753040" y="43201"/>
                    <a:pt x="749018" y="47223"/>
                  </a:cubicBezTo>
                  <a:cubicBezTo>
                    <a:pt x="744996" y="51244"/>
                    <a:pt x="732953" y="60282"/>
                    <a:pt x="732953" y="66315"/>
                  </a:cubicBezTo>
                  <a:cubicBezTo>
                    <a:pt x="732953" y="72348"/>
                    <a:pt x="735981" y="91440"/>
                    <a:pt x="731960" y="94445"/>
                  </a:cubicBezTo>
                  <a:cubicBezTo>
                    <a:pt x="727938" y="97450"/>
                    <a:pt x="724933" y="101472"/>
                    <a:pt x="724933" y="104500"/>
                  </a:cubicBezTo>
                  <a:cubicBezTo>
                    <a:pt x="724933" y="107528"/>
                    <a:pt x="720911" y="147700"/>
                    <a:pt x="720911" y="152716"/>
                  </a:cubicBezTo>
                  <a:cubicBezTo>
                    <a:pt x="720911" y="157732"/>
                    <a:pt x="710856" y="171808"/>
                    <a:pt x="704847" y="168780"/>
                  </a:cubicBezTo>
                  <a:cubicBezTo>
                    <a:pt x="698837" y="165752"/>
                    <a:pt x="695809" y="160737"/>
                    <a:pt x="695809" y="160737"/>
                  </a:cubicBezTo>
                  <a:cubicBezTo>
                    <a:pt x="695809" y="160737"/>
                    <a:pt x="670684" y="196910"/>
                    <a:pt x="665668" y="196910"/>
                  </a:cubicBezTo>
                  <a:cubicBezTo>
                    <a:pt x="660652" y="196910"/>
                    <a:pt x="640543" y="198921"/>
                    <a:pt x="636521" y="200932"/>
                  </a:cubicBezTo>
                  <a:cubicBezTo>
                    <a:pt x="632499" y="202943"/>
                    <a:pt x="619439" y="206965"/>
                    <a:pt x="612413" y="206965"/>
                  </a:cubicBezTo>
                  <a:cubicBezTo>
                    <a:pt x="605386" y="206965"/>
                    <a:pt x="587287" y="205971"/>
                    <a:pt x="584283" y="206965"/>
                  </a:cubicBezTo>
                  <a:cubicBezTo>
                    <a:pt x="581278" y="207959"/>
                    <a:pt x="568195" y="213992"/>
                    <a:pt x="561168" y="209970"/>
                  </a:cubicBezTo>
                  <a:cubicBezTo>
                    <a:pt x="554142" y="205948"/>
                    <a:pt x="535049" y="198921"/>
                    <a:pt x="535049" y="198921"/>
                  </a:cubicBezTo>
                  <a:lnTo>
                    <a:pt x="517968" y="230056"/>
                  </a:lnTo>
                  <a:cubicBezTo>
                    <a:pt x="517968" y="230056"/>
                    <a:pt x="533038" y="231073"/>
                    <a:pt x="536043" y="235072"/>
                  </a:cubicBezTo>
                  <a:cubicBezTo>
                    <a:pt x="539048" y="239094"/>
                    <a:pt x="541059" y="241105"/>
                    <a:pt x="532021" y="244110"/>
                  </a:cubicBezTo>
                  <a:cubicBezTo>
                    <a:pt x="522984" y="247115"/>
                    <a:pt x="517968" y="246121"/>
                    <a:pt x="520973" y="254164"/>
                  </a:cubicBezTo>
                  <a:cubicBezTo>
                    <a:pt x="523977" y="262208"/>
                    <a:pt x="532021" y="301387"/>
                    <a:pt x="538054" y="306403"/>
                  </a:cubicBezTo>
                  <a:cubicBezTo>
                    <a:pt x="544087" y="311418"/>
                    <a:pt x="559157" y="320456"/>
                    <a:pt x="560151" y="325495"/>
                  </a:cubicBezTo>
                  <a:cubicBezTo>
                    <a:pt x="561145" y="330511"/>
                    <a:pt x="564173" y="336544"/>
                    <a:pt x="568195" y="336544"/>
                  </a:cubicBezTo>
                  <a:cubicBezTo>
                    <a:pt x="572217" y="336544"/>
                    <a:pt x="574228" y="333539"/>
                    <a:pt x="579244" y="340566"/>
                  </a:cubicBezTo>
                  <a:cubicBezTo>
                    <a:pt x="584260" y="347592"/>
                    <a:pt x="586270" y="362663"/>
                    <a:pt x="592303" y="358641"/>
                  </a:cubicBezTo>
                  <a:cubicBezTo>
                    <a:pt x="598336" y="354619"/>
                    <a:pt x="608368" y="344564"/>
                    <a:pt x="610379" y="350597"/>
                  </a:cubicBezTo>
                  <a:cubicBezTo>
                    <a:pt x="612390" y="356630"/>
                    <a:pt x="610379" y="367679"/>
                    <a:pt x="617405" y="367679"/>
                  </a:cubicBezTo>
                  <a:cubicBezTo>
                    <a:pt x="624432" y="367679"/>
                    <a:pt x="643524" y="368672"/>
                    <a:pt x="645535" y="371701"/>
                  </a:cubicBezTo>
                  <a:cubicBezTo>
                    <a:pt x="647546" y="374728"/>
                    <a:pt x="651568" y="389776"/>
                    <a:pt x="656584" y="391787"/>
                  </a:cubicBezTo>
                  <a:cubicBezTo>
                    <a:pt x="661600" y="393798"/>
                    <a:pt x="678681" y="398813"/>
                    <a:pt x="678681" y="403852"/>
                  </a:cubicBezTo>
                  <a:cubicBezTo>
                    <a:pt x="678681" y="408868"/>
                    <a:pt x="672648" y="414901"/>
                    <a:pt x="679675" y="416912"/>
                  </a:cubicBezTo>
                  <a:cubicBezTo>
                    <a:pt x="686702" y="418923"/>
                    <a:pt x="694746" y="424956"/>
                    <a:pt x="688713" y="427961"/>
                  </a:cubicBezTo>
                  <a:cubicBezTo>
                    <a:pt x="682680" y="430965"/>
                    <a:pt x="669620" y="443031"/>
                    <a:pt x="663588" y="443031"/>
                  </a:cubicBezTo>
                  <a:cubicBezTo>
                    <a:pt x="657555" y="443031"/>
                    <a:pt x="646506" y="442014"/>
                    <a:pt x="649511" y="447053"/>
                  </a:cubicBezTo>
                  <a:cubicBezTo>
                    <a:pt x="652516" y="452092"/>
                    <a:pt x="658549" y="457108"/>
                    <a:pt x="653533" y="458101"/>
                  </a:cubicBezTo>
                  <a:cubicBezTo>
                    <a:pt x="648517" y="459096"/>
                    <a:pt x="642484" y="459119"/>
                    <a:pt x="642484" y="466145"/>
                  </a:cubicBezTo>
                  <a:cubicBezTo>
                    <a:pt x="642484" y="473172"/>
                    <a:pt x="643501" y="473172"/>
                    <a:pt x="638462" y="480199"/>
                  </a:cubicBezTo>
                  <a:cubicBezTo>
                    <a:pt x="633447" y="487226"/>
                    <a:pt x="628408" y="496263"/>
                    <a:pt x="631436" y="498274"/>
                  </a:cubicBezTo>
                  <a:cubicBezTo>
                    <a:pt x="634464" y="500285"/>
                    <a:pt x="637468" y="503290"/>
                    <a:pt x="636451" y="508329"/>
                  </a:cubicBezTo>
                  <a:cubicBezTo>
                    <a:pt x="635458" y="513345"/>
                    <a:pt x="631436" y="528415"/>
                    <a:pt x="624386" y="528415"/>
                  </a:cubicBezTo>
                  <a:cubicBezTo>
                    <a:pt x="617336" y="528415"/>
                    <a:pt x="618353" y="526404"/>
                    <a:pt x="615348" y="517366"/>
                  </a:cubicBezTo>
                  <a:cubicBezTo>
                    <a:pt x="612343" y="508329"/>
                    <a:pt x="611326" y="505301"/>
                    <a:pt x="605293" y="504307"/>
                  </a:cubicBezTo>
                  <a:cubicBezTo>
                    <a:pt x="599261" y="503313"/>
                    <a:pt x="594245" y="503313"/>
                    <a:pt x="589206" y="506318"/>
                  </a:cubicBezTo>
                  <a:cubicBezTo>
                    <a:pt x="584167" y="509323"/>
                    <a:pt x="583173" y="516373"/>
                    <a:pt x="575152" y="516373"/>
                  </a:cubicBezTo>
                  <a:cubicBezTo>
                    <a:pt x="567132" y="516373"/>
                    <a:pt x="557077" y="518383"/>
                    <a:pt x="561076" y="523399"/>
                  </a:cubicBezTo>
                  <a:cubicBezTo>
                    <a:pt x="565098" y="528415"/>
                    <a:pt x="567109" y="537476"/>
                    <a:pt x="564081" y="541475"/>
                  </a:cubicBezTo>
                  <a:cubicBezTo>
                    <a:pt x="561076" y="545496"/>
                    <a:pt x="546999" y="571616"/>
                    <a:pt x="541983" y="574621"/>
                  </a:cubicBezTo>
                  <a:cubicBezTo>
                    <a:pt x="536968" y="577625"/>
                    <a:pt x="527930" y="583658"/>
                    <a:pt x="526913" y="578642"/>
                  </a:cubicBezTo>
                  <a:cubicBezTo>
                    <a:pt x="525896" y="573627"/>
                    <a:pt x="518869" y="571616"/>
                    <a:pt x="514847" y="573627"/>
                  </a:cubicBezTo>
                  <a:cubicBezTo>
                    <a:pt x="510825" y="575638"/>
                    <a:pt x="500771" y="584675"/>
                    <a:pt x="495755" y="589714"/>
                  </a:cubicBezTo>
                  <a:cubicBezTo>
                    <a:pt x="490739" y="594730"/>
                    <a:pt x="480685" y="594730"/>
                    <a:pt x="480685" y="588697"/>
                  </a:cubicBezTo>
                  <a:cubicBezTo>
                    <a:pt x="480685" y="582664"/>
                    <a:pt x="478674" y="574644"/>
                    <a:pt x="473658" y="575638"/>
                  </a:cubicBezTo>
                  <a:cubicBezTo>
                    <a:pt x="468642" y="576631"/>
                    <a:pt x="465614" y="577649"/>
                    <a:pt x="465614" y="584675"/>
                  </a:cubicBezTo>
                  <a:cubicBezTo>
                    <a:pt x="465614" y="591702"/>
                    <a:pt x="467625" y="610794"/>
                    <a:pt x="462609" y="612805"/>
                  </a:cubicBezTo>
                  <a:cubicBezTo>
                    <a:pt x="457593" y="614816"/>
                    <a:pt x="446545" y="620849"/>
                    <a:pt x="443517" y="622860"/>
                  </a:cubicBezTo>
                  <a:cubicBezTo>
                    <a:pt x="440512" y="624871"/>
                    <a:pt x="427429" y="628893"/>
                    <a:pt x="429440" y="636913"/>
                  </a:cubicBezTo>
                  <a:cubicBezTo>
                    <a:pt x="431451" y="644957"/>
                    <a:pt x="445528" y="675098"/>
                    <a:pt x="440489" y="679120"/>
                  </a:cubicBezTo>
                  <a:cubicBezTo>
                    <a:pt x="435473" y="683142"/>
                    <a:pt x="423407" y="688158"/>
                    <a:pt x="423407" y="693197"/>
                  </a:cubicBezTo>
                  <a:cubicBezTo>
                    <a:pt x="423407" y="698212"/>
                    <a:pt x="424401" y="702234"/>
                    <a:pt x="418392" y="702234"/>
                  </a:cubicBezTo>
                  <a:cubicBezTo>
                    <a:pt x="412382" y="702234"/>
                    <a:pt x="407343" y="698212"/>
                    <a:pt x="407343" y="704245"/>
                  </a:cubicBezTo>
                  <a:cubicBezTo>
                    <a:pt x="407343" y="710278"/>
                    <a:pt x="408360" y="723338"/>
                    <a:pt x="402327" y="723338"/>
                  </a:cubicBezTo>
                  <a:cubicBezTo>
                    <a:pt x="396294" y="723338"/>
                    <a:pt x="390262" y="726343"/>
                    <a:pt x="382241" y="719316"/>
                  </a:cubicBezTo>
                  <a:cubicBezTo>
                    <a:pt x="374197" y="712289"/>
                    <a:pt x="369181" y="710278"/>
                    <a:pt x="369181" y="710278"/>
                  </a:cubicBezTo>
                  <a:cubicBezTo>
                    <a:pt x="369181" y="710278"/>
                    <a:pt x="282780" y="746452"/>
                    <a:pt x="277764" y="748463"/>
                  </a:cubicBezTo>
                  <a:cubicBezTo>
                    <a:pt x="272749" y="750474"/>
                    <a:pt x="268727" y="752485"/>
                    <a:pt x="260683" y="750474"/>
                  </a:cubicBezTo>
                  <a:cubicBezTo>
                    <a:pt x="252639" y="748463"/>
                    <a:pt x="230542" y="746452"/>
                    <a:pt x="223515" y="740419"/>
                  </a:cubicBezTo>
                  <a:cubicBezTo>
                    <a:pt x="216488" y="734386"/>
                    <a:pt x="214478" y="728353"/>
                    <a:pt x="207451" y="726343"/>
                  </a:cubicBezTo>
                  <a:cubicBezTo>
                    <a:pt x="200517" y="724332"/>
                    <a:pt x="158310" y="713260"/>
                    <a:pt x="158310" y="713260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28FEC06-9013-43BF-8902-00BCC16A876D}"/>
                </a:ext>
              </a:extLst>
            </p:cNvPr>
            <p:cNvSpPr/>
            <p:nvPr/>
          </p:nvSpPr>
          <p:spPr>
            <a:xfrm>
              <a:off x="4675119" y="1264372"/>
              <a:ext cx="1796625" cy="1712093"/>
            </a:xfrm>
            <a:custGeom>
              <a:avLst/>
              <a:gdLst>
                <a:gd name="connsiteX0" fmla="*/ 1344418 w 1796625"/>
                <a:gd name="connsiteY0" fmla="*/ 225017 h 1712093"/>
                <a:gd name="connsiteX1" fmla="*/ 1310255 w 1796625"/>
                <a:gd name="connsiteY1" fmla="*/ 214963 h 1712093"/>
                <a:gd name="connsiteX2" fmla="*/ 1276092 w 1796625"/>
                <a:gd name="connsiteY2" fmla="*/ 218984 h 1712093"/>
                <a:gd name="connsiteX3" fmla="*/ 1249973 w 1796625"/>
                <a:gd name="connsiteY3" fmla="*/ 216974 h 1712093"/>
                <a:gd name="connsiteX4" fmla="*/ 1235896 w 1796625"/>
                <a:gd name="connsiteY4" fmla="*/ 224000 h 1712093"/>
                <a:gd name="connsiteX5" fmla="*/ 1208760 w 1796625"/>
                <a:gd name="connsiteY5" fmla="*/ 223006 h 1712093"/>
                <a:gd name="connsiteX6" fmla="*/ 1194707 w 1796625"/>
                <a:gd name="connsiteY6" fmla="*/ 229039 h 1712093"/>
                <a:gd name="connsiteX7" fmla="*/ 1182641 w 1796625"/>
                <a:gd name="connsiteY7" fmla="*/ 234055 h 1712093"/>
                <a:gd name="connsiteX8" fmla="*/ 1179636 w 1796625"/>
                <a:gd name="connsiteY8" fmla="*/ 214963 h 1712093"/>
                <a:gd name="connsiteX9" fmla="*/ 1145473 w 1796625"/>
                <a:gd name="connsiteY9" fmla="*/ 206919 h 1712093"/>
                <a:gd name="connsiteX10" fmla="*/ 1123376 w 1796625"/>
                <a:gd name="connsiteY10" fmla="*/ 199892 h 1712093"/>
                <a:gd name="connsiteX11" fmla="*/ 1076154 w 1796625"/>
                <a:gd name="connsiteY11" fmla="*/ 204908 h 1712093"/>
                <a:gd name="connsiteX12" fmla="*/ 1067116 w 1796625"/>
                <a:gd name="connsiteY12" fmla="*/ 168734 h 1712093"/>
                <a:gd name="connsiteX13" fmla="*/ 1082186 w 1796625"/>
                <a:gd name="connsiteY13" fmla="*/ 134571 h 1712093"/>
                <a:gd name="connsiteX14" fmla="*/ 1101279 w 1796625"/>
                <a:gd name="connsiteY14" fmla="*/ 96386 h 1712093"/>
                <a:gd name="connsiteX15" fmla="*/ 1087225 w 1796625"/>
                <a:gd name="connsiteY15" fmla="*/ 89360 h 1712093"/>
                <a:gd name="connsiteX16" fmla="*/ 1065128 w 1796625"/>
                <a:gd name="connsiteY16" fmla="*/ 111457 h 1712093"/>
                <a:gd name="connsiteX17" fmla="*/ 1040003 w 1796625"/>
                <a:gd name="connsiteY17" fmla="*/ 103413 h 1712093"/>
                <a:gd name="connsiteX18" fmla="*/ 1040003 w 1796625"/>
                <a:gd name="connsiteY18" fmla="*/ 91348 h 1712093"/>
                <a:gd name="connsiteX19" fmla="*/ 1020910 w 1796625"/>
                <a:gd name="connsiteY19" fmla="*/ 99391 h 1712093"/>
                <a:gd name="connsiteX20" fmla="*/ 1011873 w 1796625"/>
                <a:gd name="connsiteY20" fmla="*/ 94376 h 1712093"/>
                <a:gd name="connsiteX21" fmla="*/ 987765 w 1796625"/>
                <a:gd name="connsiteY21" fmla="*/ 121512 h 1712093"/>
                <a:gd name="connsiteX22" fmla="*/ 968672 w 1796625"/>
                <a:gd name="connsiteY22" fmla="*/ 121512 h 1712093"/>
                <a:gd name="connsiteX23" fmla="*/ 953602 w 1796625"/>
                <a:gd name="connsiteY23" fmla="*/ 117490 h 1712093"/>
                <a:gd name="connsiteX24" fmla="*/ 952585 w 1796625"/>
                <a:gd name="connsiteY24" fmla="*/ 129555 h 1712093"/>
                <a:gd name="connsiteX25" fmla="*/ 954596 w 1796625"/>
                <a:gd name="connsiteY25" fmla="*/ 144626 h 1712093"/>
                <a:gd name="connsiteX26" fmla="*/ 939525 w 1796625"/>
                <a:gd name="connsiteY26" fmla="*/ 154681 h 1712093"/>
                <a:gd name="connsiteX27" fmla="*/ 928476 w 1796625"/>
                <a:gd name="connsiteY27" fmla="*/ 145643 h 1712093"/>
                <a:gd name="connsiteX28" fmla="*/ 920433 w 1796625"/>
                <a:gd name="connsiteY28" fmla="*/ 139610 h 1712093"/>
                <a:gd name="connsiteX29" fmla="*/ 917428 w 1796625"/>
                <a:gd name="connsiteY29" fmla="*/ 126551 h 1712093"/>
                <a:gd name="connsiteX30" fmla="*/ 910401 w 1796625"/>
                <a:gd name="connsiteY30" fmla="*/ 121535 h 1712093"/>
                <a:gd name="connsiteX31" fmla="*/ 902358 w 1796625"/>
                <a:gd name="connsiteY31" fmla="*/ 114508 h 1712093"/>
                <a:gd name="connsiteX32" fmla="*/ 909384 w 1796625"/>
                <a:gd name="connsiteY32" fmla="*/ 105470 h 1712093"/>
                <a:gd name="connsiteX33" fmla="*/ 906379 w 1796625"/>
                <a:gd name="connsiteY33" fmla="*/ 92411 h 1712093"/>
                <a:gd name="connsiteX34" fmla="*/ 883265 w 1796625"/>
                <a:gd name="connsiteY34" fmla="*/ 104476 h 1712093"/>
                <a:gd name="connsiteX35" fmla="*/ 873210 w 1796625"/>
                <a:gd name="connsiteY35" fmla="*/ 118553 h 1712093"/>
                <a:gd name="connsiteX36" fmla="*/ 854118 w 1796625"/>
                <a:gd name="connsiteY36" fmla="*/ 111526 h 1712093"/>
                <a:gd name="connsiteX37" fmla="*/ 841058 w 1796625"/>
                <a:gd name="connsiteY37" fmla="*/ 112520 h 1712093"/>
                <a:gd name="connsiteX38" fmla="*/ 828993 w 1796625"/>
                <a:gd name="connsiteY38" fmla="*/ 109515 h 1712093"/>
                <a:gd name="connsiteX39" fmla="*/ 789814 w 1796625"/>
                <a:gd name="connsiteY39" fmla="*/ 120564 h 1712093"/>
                <a:gd name="connsiteX40" fmla="*/ 784798 w 1796625"/>
                <a:gd name="connsiteY40" fmla="*/ 111526 h 1712093"/>
                <a:gd name="connsiteX41" fmla="*/ 723523 w 1796625"/>
                <a:gd name="connsiteY41" fmla="*/ 91440 h 1712093"/>
                <a:gd name="connsiteX42" fmla="*/ 723523 w 1796625"/>
                <a:gd name="connsiteY42" fmla="*/ 87418 h 1712093"/>
                <a:gd name="connsiteX43" fmla="*/ 735588 w 1796625"/>
                <a:gd name="connsiteY43" fmla="*/ 78380 h 1712093"/>
                <a:gd name="connsiteX44" fmla="*/ 730572 w 1796625"/>
                <a:gd name="connsiteY44" fmla="*/ 66315 h 1712093"/>
                <a:gd name="connsiteX45" fmla="*/ 732583 w 1796625"/>
                <a:gd name="connsiteY45" fmla="*/ 53255 h 1712093"/>
                <a:gd name="connsiteX46" fmla="*/ 728561 w 1796625"/>
                <a:gd name="connsiteY46" fmla="*/ 45211 h 1712093"/>
                <a:gd name="connsiteX47" fmla="*/ 705447 w 1796625"/>
                <a:gd name="connsiteY47" fmla="*/ 52238 h 1712093"/>
                <a:gd name="connsiteX48" fmla="*/ 697403 w 1796625"/>
                <a:gd name="connsiteY48" fmla="*/ 45211 h 1712093"/>
                <a:gd name="connsiteX49" fmla="*/ 679328 w 1796625"/>
                <a:gd name="connsiteY49" fmla="*/ 41190 h 1712093"/>
                <a:gd name="connsiteX50" fmla="*/ 669273 w 1796625"/>
                <a:gd name="connsiteY50" fmla="*/ 48216 h 1712093"/>
                <a:gd name="connsiteX51" fmla="*/ 656214 w 1796625"/>
                <a:gd name="connsiteY51" fmla="*/ 41190 h 1712093"/>
                <a:gd name="connsiteX52" fmla="*/ 650181 w 1796625"/>
                <a:gd name="connsiteY52" fmla="*/ 21103 h 1712093"/>
                <a:gd name="connsiteX53" fmla="*/ 630095 w 1796625"/>
                <a:gd name="connsiteY53" fmla="*/ 25125 h 1712093"/>
                <a:gd name="connsiteX54" fmla="*/ 618029 w 1796625"/>
                <a:gd name="connsiteY54" fmla="*/ 21103 h 1712093"/>
                <a:gd name="connsiteX55" fmla="*/ 609985 w 1796625"/>
                <a:gd name="connsiteY55" fmla="*/ 7027 h 1712093"/>
                <a:gd name="connsiteX56" fmla="*/ 592904 w 1796625"/>
                <a:gd name="connsiteY56" fmla="*/ 0 h 1712093"/>
                <a:gd name="connsiteX57" fmla="*/ 580838 w 1796625"/>
                <a:gd name="connsiteY57" fmla="*/ 34163 h 1712093"/>
                <a:gd name="connsiteX58" fmla="*/ 565768 w 1796625"/>
                <a:gd name="connsiteY58" fmla="*/ 67309 h 1712093"/>
                <a:gd name="connsiteX59" fmla="*/ 546675 w 1796625"/>
                <a:gd name="connsiteY59" fmla="*/ 69320 h 1712093"/>
                <a:gd name="connsiteX60" fmla="*/ 524578 w 1796625"/>
                <a:gd name="connsiteY60" fmla="*/ 54249 h 1712093"/>
                <a:gd name="connsiteX61" fmla="*/ 499453 w 1796625"/>
                <a:gd name="connsiteY61" fmla="*/ 38162 h 1712093"/>
                <a:gd name="connsiteX62" fmla="*/ 473334 w 1796625"/>
                <a:gd name="connsiteY62" fmla="*/ 40173 h 1712093"/>
                <a:gd name="connsiteX63" fmla="*/ 448208 w 1796625"/>
                <a:gd name="connsiteY63" fmla="*/ 28107 h 1712093"/>
                <a:gd name="connsiteX64" fmla="*/ 448208 w 1796625"/>
                <a:gd name="connsiteY64" fmla="*/ 44171 h 1712093"/>
                <a:gd name="connsiteX65" fmla="*/ 475345 w 1796625"/>
                <a:gd name="connsiteY65" fmla="*/ 74312 h 1712093"/>
                <a:gd name="connsiteX66" fmla="*/ 439171 w 1796625"/>
                <a:gd name="connsiteY66" fmla="*/ 113491 h 1712093"/>
                <a:gd name="connsiteX67" fmla="*/ 417074 w 1796625"/>
                <a:gd name="connsiteY67" fmla="*/ 108475 h 1712093"/>
                <a:gd name="connsiteX68" fmla="*/ 402997 w 1796625"/>
                <a:gd name="connsiteY68" fmla="*/ 114508 h 1712093"/>
                <a:gd name="connsiteX69" fmla="*/ 384922 w 1796625"/>
                <a:gd name="connsiteY69" fmla="*/ 99438 h 1712093"/>
                <a:gd name="connsiteX70" fmla="*/ 381917 w 1796625"/>
                <a:gd name="connsiteY70" fmla="*/ 116519 h 1712093"/>
                <a:gd name="connsiteX71" fmla="*/ 367863 w 1796625"/>
                <a:gd name="connsiteY71" fmla="*/ 121535 h 1712093"/>
                <a:gd name="connsiteX72" fmla="*/ 352793 w 1796625"/>
                <a:gd name="connsiteY72" fmla="*/ 153687 h 1712093"/>
                <a:gd name="connsiteX73" fmla="*/ 340727 w 1796625"/>
                <a:gd name="connsiteY73" fmla="*/ 164735 h 1712093"/>
                <a:gd name="connsiteX74" fmla="*/ 342738 w 1796625"/>
                <a:gd name="connsiteY74" fmla="*/ 193882 h 1712093"/>
                <a:gd name="connsiteX75" fmla="*/ 353787 w 1796625"/>
                <a:gd name="connsiteY75" fmla="*/ 198898 h 1712093"/>
                <a:gd name="connsiteX76" fmla="*/ 349765 w 1796625"/>
                <a:gd name="connsiteY76" fmla="*/ 216974 h 1712093"/>
                <a:gd name="connsiteX77" fmla="*/ 328661 w 1796625"/>
                <a:gd name="connsiteY77" fmla="*/ 217967 h 1712093"/>
                <a:gd name="connsiteX78" fmla="*/ 307558 w 1796625"/>
                <a:gd name="connsiteY78" fmla="*/ 206919 h 1712093"/>
                <a:gd name="connsiteX79" fmla="*/ 295493 w 1796625"/>
                <a:gd name="connsiteY79" fmla="*/ 216974 h 1712093"/>
                <a:gd name="connsiteX80" fmla="*/ 307558 w 1796625"/>
                <a:gd name="connsiteY80" fmla="*/ 227028 h 1712093"/>
                <a:gd name="connsiteX81" fmla="*/ 310563 w 1796625"/>
                <a:gd name="connsiteY81" fmla="*/ 240088 h 1712093"/>
                <a:gd name="connsiteX82" fmla="*/ 299514 w 1796625"/>
                <a:gd name="connsiteY82" fmla="*/ 242099 h 1712093"/>
                <a:gd name="connsiteX83" fmla="*/ 286455 w 1796625"/>
                <a:gd name="connsiteY83" fmla="*/ 228045 h 1712093"/>
                <a:gd name="connsiteX84" fmla="*/ 263341 w 1796625"/>
                <a:gd name="connsiteY84" fmla="*/ 212975 h 1712093"/>
                <a:gd name="connsiteX85" fmla="*/ 246259 w 1796625"/>
                <a:gd name="connsiteY85" fmla="*/ 226034 h 1712093"/>
                <a:gd name="connsiteX86" fmla="*/ 227167 w 1796625"/>
                <a:gd name="connsiteY86" fmla="*/ 232067 h 1712093"/>
                <a:gd name="connsiteX87" fmla="*/ 212096 w 1796625"/>
                <a:gd name="connsiteY87" fmla="*/ 216003 h 1712093"/>
                <a:gd name="connsiteX88" fmla="*/ 196009 w 1796625"/>
                <a:gd name="connsiteY88" fmla="*/ 181840 h 1712093"/>
                <a:gd name="connsiteX89" fmla="*/ 183943 w 1796625"/>
                <a:gd name="connsiteY89" fmla="*/ 190878 h 1712093"/>
                <a:gd name="connsiteX90" fmla="*/ 159835 w 1796625"/>
                <a:gd name="connsiteY90" fmla="*/ 198921 h 1712093"/>
                <a:gd name="connsiteX91" fmla="*/ 140743 w 1796625"/>
                <a:gd name="connsiteY91" fmla="*/ 203937 h 1712093"/>
                <a:gd name="connsiteX92" fmla="*/ 123661 w 1796625"/>
                <a:gd name="connsiteY92" fmla="*/ 262208 h 1712093"/>
                <a:gd name="connsiteX93" fmla="*/ 125672 w 1796625"/>
                <a:gd name="connsiteY93" fmla="*/ 281301 h 1712093"/>
                <a:gd name="connsiteX94" fmla="*/ 115641 w 1796625"/>
                <a:gd name="connsiteY94" fmla="*/ 299376 h 1712093"/>
                <a:gd name="connsiteX95" fmla="*/ 112636 w 1796625"/>
                <a:gd name="connsiteY95" fmla="*/ 312435 h 1712093"/>
                <a:gd name="connsiteX96" fmla="*/ 106603 w 1796625"/>
                <a:gd name="connsiteY96" fmla="*/ 331528 h 1712093"/>
                <a:gd name="connsiteX97" fmla="*/ 97242 w 1796625"/>
                <a:gd name="connsiteY97" fmla="*/ 363009 h 1712093"/>
                <a:gd name="connsiteX98" fmla="*/ 83096 w 1796625"/>
                <a:gd name="connsiteY98" fmla="*/ 379814 h 1712093"/>
                <a:gd name="connsiteX99" fmla="*/ 63657 w 1796625"/>
                <a:gd name="connsiteY99" fmla="*/ 389545 h 1712093"/>
                <a:gd name="connsiteX100" fmla="*/ 42438 w 1796625"/>
                <a:gd name="connsiteY100" fmla="*/ 418715 h 1712093"/>
                <a:gd name="connsiteX101" fmla="*/ 30950 w 1796625"/>
                <a:gd name="connsiteY101" fmla="*/ 428446 h 1712093"/>
                <a:gd name="connsiteX102" fmla="*/ 27413 w 1796625"/>
                <a:gd name="connsiteY102" fmla="*/ 450543 h 1712093"/>
                <a:gd name="connsiteX103" fmla="*/ 0 w 1796625"/>
                <a:gd name="connsiteY103" fmla="*/ 467347 h 1712093"/>
                <a:gd name="connsiteX104" fmla="*/ 10609 w 1796625"/>
                <a:gd name="connsiteY104" fmla="*/ 487688 h 1712093"/>
                <a:gd name="connsiteX105" fmla="*/ 54827 w 1796625"/>
                <a:gd name="connsiteY105" fmla="*/ 506249 h 1712093"/>
                <a:gd name="connsiteX106" fmla="*/ 64558 w 1796625"/>
                <a:gd name="connsiteY106" fmla="*/ 504469 h 1712093"/>
                <a:gd name="connsiteX107" fmla="*/ 72509 w 1796625"/>
                <a:gd name="connsiteY107" fmla="*/ 524809 h 1712093"/>
                <a:gd name="connsiteX108" fmla="*/ 70753 w 1796625"/>
                <a:gd name="connsiteY108" fmla="*/ 546028 h 1712093"/>
                <a:gd name="connsiteX109" fmla="*/ 91093 w 1796625"/>
                <a:gd name="connsiteY109" fmla="*/ 550443 h 1712093"/>
                <a:gd name="connsiteX110" fmla="*/ 105239 w 1796625"/>
                <a:gd name="connsiteY110" fmla="*/ 566369 h 1712093"/>
                <a:gd name="connsiteX111" fmla="*/ 106117 w 1796625"/>
                <a:gd name="connsiteY111" fmla="*/ 581393 h 1712093"/>
                <a:gd name="connsiteX112" fmla="*/ 120264 w 1796625"/>
                <a:gd name="connsiteY112" fmla="*/ 581393 h 1712093"/>
                <a:gd name="connsiteX113" fmla="*/ 134409 w 1796625"/>
                <a:gd name="connsiteY113" fmla="*/ 602612 h 1712093"/>
                <a:gd name="connsiteX114" fmla="*/ 114069 w 1796625"/>
                <a:gd name="connsiteY114" fmla="*/ 629147 h 1712093"/>
                <a:gd name="connsiteX115" fmla="*/ 111411 w 1796625"/>
                <a:gd name="connsiteY115" fmla="*/ 645073 h 1712093"/>
                <a:gd name="connsiteX116" fmla="*/ 78681 w 1796625"/>
                <a:gd name="connsiteY116" fmla="*/ 649488 h 1712093"/>
                <a:gd name="connsiteX117" fmla="*/ 46853 w 1796625"/>
                <a:gd name="connsiteY117" fmla="*/ 661877 h 1712093"/>
                <a:gd name="connsiteX118" fmla="*/ 62778 w 1796625"/>
                <a:gd name="connsiteY118" fmla="*/ 685754 h 1712093"/>
                <a:gd name="connsiteX119" fmla="*/ 54827 w 1796625"/>
                <a:gd name="connsiteY119" fmla="*/ 708752 h 1712093"/>
                <a:gd name="connsiteX120" fmla="*/ 63680 w 1796625"/>
                <a:gd name="connsiteY120" fmla="*/ 721142 h 1712093"/>
                <a:gd name="connsiteX121" fmla="*/ 67216 w 1796625"/>
                <a:gd name="connsiteY121" fmla="*/ 738824 h 1712093"/>
                <a:gd name="connsiteX122" fmla="*/ 90192 w 1796625"/>
                <a:gd name="connsiteY122" fmla="*/ 750312 h 1712093"/>
                <a:gd name="connsiteX123" fmla="*/ 83997 w 1796625"/>
                <a:gd name="connsiteY123" fmla="*/ 758263 h 1712093"/>
                <a:gd name="connsiteX124" fmla="*/ 66315 w 1796625"/>
                <a:gd name="connsiteY124" fmla="*/ 766215 h 1712093"/>
                <a:gd name="connsiteX125" fmla="*/ 67193 w 1796625"/>
                <a:gd name="connsiteY125" fmla="*/ 813067 h 1712093"/>
                <a:gd name="connsiteX126" fmla="*/ 46853 w 1796625"/>
                <a:gd name="connsiteY126" fmla="*/ 827213 h 1712093"/>
                <a:gd name="connsiteX127" fmla="*/ 61877 w 1796625"/>
                <a:gd name="connsiteY127" fmla="*/ 868772 h 1712093"/>
                <a:gd name="connsiteX128" fmla="*/ 57462 w 1796625"/>
                <a:gd name="connsiteY128" fmla="*/ 897943 h 1712093"/>
                <a:gd name="connsiteX129" fmla="*/ 42438 w 1796625"/>
                <a:gd name="connsiteY129" fmla="*/ 898821 h 1712093"/>
                <a:gd name="connsiteX130" fmla="*/ 33585 w 1796625"/>
                <a:gd name="connsiteY130" fmla="*/ 920918 h 1712093"/>
                <a:gd name="connsiteX131" fmla="*/ 43316 w 1796625"/>
                <a:gd name="connsiteY131" fmla="*/ 932406 h 1712093"/>
                <a:gd name="connsiteX132" fmla="*/ 39780 w 1796625"/>
                <a:gd name="connsiteY132" fmla="*/ 950088 h 1712093"/>
                <a:gd name="connsiteX133" fmla="*/ 68950 w 1796625"/>
                <a:gd name="connsiteY133" fmla="*/ 954503 h 1712093"/>
                <a:gd name="connsiteX134" fmla="*/ 91948 w 1796625"/>
                <a:gd name="connsiteY134" fmla="*/ 943015 h 1712093"/>
                <a:gd name="connsiteX135" fmla="*/ 148532 w 1796625"/>
                <a:gd name="connsiteY135" fmla="*/ 981917 h 1712093"/>
                <a:gd name="connsiteX136" fmla="*/ 159142 w 1796625"/>
                <a:gd name="connsiteY136" fmla="*/ 984575 h 1712093"/>
                <a:gd name="connsiteX137" fmla="*/ 168873 w 1796625"/>
                <a:gd name="connsiteY137" fmla="*/ 1003136 h 1712093"/>
                <a:gd name="connsiteX138" fmla="*/ 178604 w 1796625"/>
                <a:gd name="connsiteY138" fmla="*/ 1011988 h 1712093"/>
                <a:gd name="connsiteX139" fmla="*/ 174189 w 1796625"/>
                <a:gd name="connsiteY139" fmla="*/ 1026134 h 1712093"/>
                <a:gd name="connsiteX140" fmla="*/ 179482 w 1796625"/>
                <a:gd name="connsiteY140" fmla="*/ 1057963 h 1712093"/>
                <a:gd name="connsiteX141" fmla="*/ 189213 w 1796625"/>
                <a:gd name="connsiteY141" fmla="*/ 1061499 h 1712093"/>
                <a:gd name="connsiteX142" fmla="*/ 187433 w 1796625"/>
                <a:gd name="connsiteY142" fmla="*/ 1088034 h 1712093"/>
                <a:gd name="connsiteX143" fmla="*/ 180361 w 1796625"/>
                <a:gd name="connsiteY143" fmla="*/ 1095986 h 1712093"/>
                <a:gd name="connsiteX144" fmla="*/ 184775 w 1796625"/>
                <a:gd name="connsiteY144" fmla="*/ 1132229 h 1712093"/>
                <a:gd name="connsiteX145" fmla="*/ 169751 w 1796625"/>
                <a:gd name="connsiteY145" fmla="*/ 1163179 h 1712093"/>
                <a:gd name="connsiteX146" fmla="*/ 155605 w 1796625"/>
                <a:gd name="connsiteY146" fmla="*/ 1167594 h 1712093"/>
                <a:gd name="connsiteX147" fmla="*/ 140581 w 1796625"/>
                <a:gd name="connsiteY147" fmla="*/ 1165814 h 1712093"/>
                <a:gd name="connsiteX148" fmla="*/ 132630 w 1796625"/>
                <a:gd name="connsiteY148" fmla="*/ 1158741 h 1712093"/>
                <a:gd name="connsiteX149" fmla="*/ 104338 w 1796625"/>
                <a:gd name="connsiteY149" fmla="*/ 1170229 h 1712093"/>
                <a:gd name="connsiteX150" fmla="*/ 100801 w 1796625"/>
                <a:gd name="connsiteY150" fmla="*/ 1194106 h 1712093"/>
                <a:gd name="connsiteX151" fmla="*/ 108752 w 1796625"/>
                <a:gd name="connsiteY151" fmla="*/ 1209130 h 1712093"/>
                <a:gd name="connsiteX152" fmla="*/ 126435 w 1796625"/>
                <a:gd name="connsiteY152" fmla="*/ 1212666 h 1712093"/>
                <a:gd name="connsiteX153" fmla="*/ 150312 w 1796625"/>
                <a:gd name="connsiteY153" fmla="*/ 1230349 h 1712093"/>
                <a:gd name="connsiteX154" fmla="*/ 153848 w 1796625"/>
                <a:gd name="connsiteY154" fmla="*/ 1237422 h 1712093"/>
                <a:gd name="connsiteX155" fmla="*/ 152970 w 1796625"/>
                <a:gd name="connsiteY155" fmla="*/ 1248909 h 1712093"/>
                <a:gd name="connsiteX156" fmla="*/ 164458 w 1796625"/>
                <a:gd name="connsiteY156" fmla="*/ 1255983 h 1712093"/>
                <a:gd name="connsiteX157" fmla="*/ 155605 w 1796625"/>
                <a:gd name="connsiteY157" fmla="*/ 1266592 h 1712093"/>
                <a:gd name="connsiteX158" fmla="*/ 144117 w 1796625"/>
                <a:gd name="connsiteY158" fmla="*/ 1269250 h 1712093"/>
                <a:gd name="connsiteX159" fmla="*/ 147654 w 1796625"/>
                <a:gd name="connsiteY159" fmla="*/ 1291347 h 1712093"/>
                <a:gd name="connsiteX160" fmla="*/ 162678 w 1796625"/>
                <a:gd name="connsiteY160" fmla="*/ 1288689 h 1712093"/>
                <a:gd name="connsiteX161" fmla="*/ 175044 w 1796625"/>
                <a:gd name="connsiteY161" fmla="*/ 1299299 h 1712093"/>
                <a:gd name="connsiteX162" fmla="*/ 194507 w 1796625"/>
                <a:gd name="connsiteY162" fmla="*/ 1286031 h 1712093"/>
                <a:gd name="connsiteX163" fmla="*/ 209531 w 1796625"/>
                <a:gd name="connsiteY163" fmla="*/ 1286031 h 1712093"/>
                <a:gd name="connsiteX164" fmla="*/ 224555 w 1796625"/>
                <a:gd name="connsiteY164" fmla="*/ 1270105 h 1712093"/>
                <a:gd name="connsiteX165" fmla="*/ 255505 w 1796625"/>
                <a:gd name="connsiteY165" fmla="*/ 1265690 h 1712093"/>
                <a:gd name="connsiteX166" fmla="*/ 263456 w 1796625"/>
                <a:gd name="connsiteY166" fmla="*/ 1285153 h 1712093"/>
                <a:gd name="connsiteX167" fmla="*/ 253725 w 1796625"/>
                <a:gd name="connsiteY167" fmla="*/ 1301055 h 1712093"/>
                <a:gd name="connsiteX168" fmla="*/ 259018 w 1796625"/>
                <a:gd name="connsiteY168" fmla="*/ 1313445 h 1712093"/>
                <a:gd name="connsiteX169" fmla="*/ 254604 w 1796625"/>
                <a:gd name="connsiteY169" fmla="*/ 1324932 h 1712093"/>
                <a:gd name="connsiteX170" fmla="*/ 265213 w 1796625"/>
                <a:gd name="connsiteY170" fmla="*/ 1334664 h 1712093"/>
                <a:gd name="connsiteX171" fmla="*/ 287310 w 1796625"/>
                <a:gd name="connsiteY171" fmla="*/ 1331127 h 1712093"/>
                <a:gd name="connsiteX172" fmla="*/ 284652 w 1796625"/>
                <a:gd name="connsiteY172" fmla="*/ 1382417 h 1712093"/>
                <a:gd name="connsiteX173" fmla="*/ 296140 w 1796625"/>
                <a:gd name="connsiteY173" fmla="*/ 1388612 h 1712093"/>
                <a:gd name="connsiteX174" fmla="*/ 307628 w 1796625"/>
                <a:gd name="connsiteY174" fmla="*/ 1368272 h 1712093"/>
                <a:gd name="connsiteX175" fmla="*/ 321773 w 1796625"/>
                <a:gd name="connsiteY175" fmla="*/ 1370051 h 1712093"/>
                <a:gd name="connsiteX176" fmla="*/ 334140 w 1796625"/>
                <a:gd name="connsiteY176" fmla="*/ 1357662 h 1712093"/>
                <a:gd name="connsiteX177" fmla="*/ 327945 w 1796625"/>
                <a:gd name="connsiteY177" fmla="*/ 1347053 h 1712093"/>
                <a:gd name="connsiteX178" fmla="*/ 312019 w 1796625"/>
                <a:gd name="connsiteY178" fmla="*/ 1347931 h 1712093"/>
                <a:gd name="connsiteX179" fmla="*/ 314678 w 1796625"/>
                <a:gd name="connsiteY179" fmla="*/ 1335542 h 1712093"/>
                <a:gd name="connsiteX180" fmla="*/ 330603 w 1796625"/>
                <a:gd name="connsiteY180" fmla="*/ 1332005 h 1712093"/>
                <a:gd name="connsiteX181" fmla="*/ 343871 w 1796625"/>
                <a:gd name="connsiteY181" fmla="*/ 1326712 h 1712093"/>
                <a:gd name="connsiteX182" fmla="*/ 349164 w 1796625"/>
                <a:gd name="connsiteY182" fmla="*/ 1348809 h 1712093"/>
                <a:gd name="connsiteX183" fmla="*/ 358895 w 1796625"/>
                <a:gd name="connsiteY183" fmla="*/ 1332005 h 1712093"/>
                <a:gd name="connsiteX184" fmla="*/ 388967 w 1796625"/>
                <a:gd name="connsiteY184" fmla="*/ 1347030 h 1712093"/>
                <a:gd name="connsiteX185" fmla="*/ 406649 w 1796625"/>
                <a:gd name="connsiteY185" fmla="*/ 1355882 h 1712093"/>
                <a:gd name="connsiteX186" fmla="*/ 428746 w 1796625"/>
                <a:gd name="connsiteY186" fmla="*/ 1353224 h 1712093"/>
                <a:gd name="connsiteX187" fmla="*/ 451745 w 1796625"/>
                <a:gd name="connsiteY187" fmla="*/ 1372686 h 1712093"/>
                <a:gd name="connsiteX188" fmla="*/ 467671 w 1796625"/>
                <a:gd name="connsiteY188" fmla="*/ 1377101 h 1712093"/>
                <a:gd name="connsiteX189" fmla="*/ 467671 w 1796625"/>
                <a:gd name="connsiteY189" fmla="*/ 1385954 h 1712093"/>
                <a:gd name="connsiteX190" fmla="*/ 465891 w 1796625"/>
                <a:gd name="connsiteY190" fmla="*/ 1400978 h 1712093"/>
                <a:gd name="connsiteX191" fmla="*/ 461476 w 1796625"/>
                <a:gd name="connsiteY191" fmla="*/ 1415124 h 1712093"/>
                <a:gd name="connsiteX192" fmla="*/ 469427 w 1796625"/>
                <a:gd name="connsiteY192" fmla="*/ 1425734 h 1712093"/>
                <a:gd name="connsiteX193" fmla="*/ 472964 w 1796625"/>
                <a:gd name="connsiteY193" fmla="*/ 1402735 h 1712093"/>
                <a:gd name="connsiteX194" fmla="*/ 485353 w 1796625"/>
                <a:gd name="connsiteY194" fmla="*/ 1405393 h 1712093"/>
                <a:gd name="connsiteX195" fmla="*/ 485353 w 1796625"/>
                <a:gd name="connsiteY195" fmla="*/ 1423076 h 1712093"/>
                <a:gd name="connsiteX196" fmla="*/ 507450 w 1796625"/>
                <a:gd name="connsiteY196" fmla="*/ 1426612 h 1712093"/>
                <a:gd name="connsiteX197" fmla="*/ 521596 w 1796625"/>
                <a:gd name="connsiteY197" fmla="*/ 1438100 h 1712093"/>
                <a:gd name="connsiteX198" fmla="*/ 515402 w 1796625"/>
                <a:gd name="connsiteY198" fmla="*/ 1456660 h 1712093"/>
                <a:gd name="connsiteX199" fmla="*/ 524254 w 1796625"/>
                <a:gd name="connsiteY199" fmla="*/ 1459319 h 1712093"/>
                <a:gd name="connsiteX200" fmla="*/ 533107 w 1796625"/>
                <a:gd name="connsiteY200" fmla="*/ 1444294 h 1712093"/>
                <a:gd name="connsiteX201" fmla="*/ 544595 w 1796625"/>
                <a:gd name="connsiteY201" fmla="*/ 1447831 h 1712093"/>
                <a:gd name="connsiteX202" fmla="*/ 565814 w 1796625"/>
                <a:gd name="connsiteY202" fmla="*/ 1456684 h 1712093"/>
                <a:gd name="connsiteX203" fmla="*/ 587911 w 1796625"/>
                <a:gd name="connsiteY203" fmla="*/ 1448732 h 1712093"/>
                <a:gd name="connsiteX204" fmla="*/ 597642 w 1796625"/>
                <a:gd name="connsiteY204" fmla="*/ 1460220 h 1712093"/>
                <a:gd name="connsiteX205" fmla="*/ 587911 w 1796625"/>
                <a:gd name="connsiteY205" fmla="*/ 1481439 h 1712093"/>
                <a:gd name="connsiteX206" fmla="*/ 606472 w 1796625"/>
                <a:gd name="connsiteY206" fmla="*/ 1498243 h 1712093"/>
                <a:gd name="connsiteX207" fmla="*/ 616203 w 1796625"/>
                <a:gd name="connsiteY207" fmla="*/ 1502658 h 1712093"/>
                <a:gd name="connsiteX208" fmla="*/ 632106 w 1796625"/>
                <a:gd name="connsiteY208" fmla="*/ 1497365 h 1712093"/>
                <a:gd name="connsiteX209" fmla="*/ 651568 w 1796625"/>
                <a:gd name="connsiteY209" fmla="*/ 1504438 h 1712093"/>
                <a:gd name="connsiteX210" fmla="*/ 673665 w 1796625"/>
                <a:gd name="connsiteY210" fmla="*/ 1510632 h 1712093"/>
                <a:gd name="connsiteX211" fmla="*/ 672787 w 1796625"/>
                <a:gd name="connsiteY211" fmla="*/ 1530094 h 1712093"/>
                <a:gd name="connsiteX212" fmla="*/ 692249 w 1796625"/>
                <a:gd name="connsiteY212" fmla="*/ 1532753 h 1712093"/>
                <a:gd name="connsiteX213" fmla="*/ 701980 w 1796625"/>
                <a:gd name="connsiteY213" fmla="*/ 1530094 h 1712093"/>
                <a:gd name="connsiteX214" fmla="*/ 716126 w 1796625"/>
                <a:gd name="connsiteY214" fmla="*/ 1534509 h 1712093"/>
                <a:gd name="connsiteX215" fmla="*/ 770074 w 1796625"/>
                <a:gd name="connsiteY215" fmla="*/ 1489413 h 1712093"/>
                <a:gd name="connsiteX216" fmla="*/ 776269 w 1796625"/>
                <a:gd name="connsiteY216" fmla="*/ 1475268 h 1712093"/>
                <a:gd name="connsiteX217" fmla="*/ 792195 w 1796625"/>
                <a:gd name="connsiteY217" fmla="*/ 1468194 h 1712093"/>
                <a:gd name="connsiteX218" fmla="*/ 804584 w 1796625"/>
                <a:gd name="connsiteY218" fmla="*/ 1473511 h 1712093"/>
                <a:gd name="connsiteX219" fmla="*/ 812536 w 1796625"/>
                <a:gd name="connsiteY219" fmla="*/ 1485877 h 1712093"/>
                <a:gd name="connsiteX220" fmla="*/ 807242 w 1796625"/>
                <a:gd name="connsiteY220" fmla="*/ 1510632 h 1712093"/>
                <a:gd name="connsiteX221" fmla="*/ 809901 w 1796625"/>
                <a:gd name="connsiteY221" fmla="*/ 1530094 h 1712093"/>
                <a:gd name="connsiteX222" fmla="*/ 798413 w 1796625"/>
                <a:gd name="connsiteY222" fmla="*/ 1543362 h 1712093"/>
                <a:gd name="connsiteX223" fmla="*/ 814338 w 1796625"/>
                <a:gd name="connsiteY223" fmla="*/ 1548655 h 1712093"/>
                <a:gd name="connsiteX224" fmla="*/ 831142 w 1796625"/>
                <a:gd name="connsiteY224" fmla="*/ 1541582 h 1712093"/>
                <a:gd name="connsiteX225" fmla="*/ 845288 w 1796625"/>
                <a:gd name="connsiteY225" fmla="*/ 1539803 h 1712093"/>
                <a:gd name="connsiteX226" fmla="*/ 857677 w 1796625"/>
                <a:gd name="connsiteY226" fmla="*/ 1542461 h 1712093"/>
                <a:gd name="connsiteX227" fmla="*/ 866530 w 1796625"/>
                <a:gd name="connsiteY227" fmla="*/ 1533608 h 1712093"/>
                <a:gd name="connsiteX228" fmla="*/ 872725 w 1796625"/>
                <a:gd name="connsiteY228" fmla="*/ 1523877 h 1712093"/>
                <a:gd name="connsiteX229" fmla="*/ 887749 w 1796625"/>
                <a:gd name="connsiteY229" fmla="*/ 1514146 h 1712093"/>
                <a:gd name="connsiteX230" fmla="*/ 912505 w 1796625"/>
                <a:gd name="connsiteY230" fmla="*/ 1524755 h 1712093"/>
                <a:gd name="connsiteX231" fmla="*/ 917798 w 1796625"/>
                <a:gd name="connsiteY231" fmla="*/ 1537144 h 1712093"/>
                <a:gd name="connsiteX232" fmla="*/ 934602 w 1796625"/>
                <a:gd name="connsiteY232" fmla="*/ 1530950 h 1712093"/>
                <a:gd name="connsiteX233" fmla="*/ 939017 w 1796625"/>
                <a:gd name="connsiteY233" fmla="*/ 1545974 h 1712093"/>
                <a:gd name="connsiteX234" fmla="*/ 927529 w 1796625"/>
                <a:gd name="connsiteY234" fmla="*/ 1560120 h 1712093"/>
                <a:gd name="connsiteX235" fmla="*/ 949626 w 1796625"/>
                <a:gd name="connsiteY235" fmla="*/ 1560998 h 1712093"/>
                <a:gd name="connsiteX236" fmla="*/ 956699 w 1796625"/>
                <a:gd name="connsiteY236" fmla="*/ 1553047 h 1712093"/>
                <a:gd name="connsiteX237" fmla="*/ 967309 w 1796625"/>
                <a:gd name="connsiteY237" fmla="*/ 1570729 h 1712093"/>
                <a:gd name="connsiteX238" fmla="*/ 995600 w 1796625"/>
                <a:gd name="connsiteY238" fmla="*/ 1575144 h 1712093"/>
                <a:gd name="connsiteX239" fmla="*/ 1000894 w 1796625"/>
                <a:gd name="connsiteY239" fmla="*/ 1607851 h 1712093"/>
                <a:gd name="connsiteX240" fmla="*/ 1017697 w 1796625"/>
                <a:gd name="connsiteY240" fmla="*/ 1603436 h 1712093"/>
                <a:gd name="connsiteX241" fmla="*/ 1018576 w 1796625"/>
                <a:gd name="connsiteY241" fmla="*/ 1633508 h 1712093"/>
                <a:gd name="connsiteX242" fmla="*/ 1044210 w 1796625"/>
                <a:gd name="connsiteY242" fmla="*/ 1636166 h 1712093"/>
                <a:gd name="connsiteX243" fmla="*/ 1053941 w 1796625"/>
                <a:gd name="connsiteY243" fmla="*/ 1640581 h 1712093"/>
                <a:gd name="connsiteX244" fmla="*/ 1063672 w 1796625"/>
                <a:gd name="connsiteY244" fmla="*/ 1698944 h 1712093"/>
                <a:gd name="connsiteX245" fmla="*/ 1071623 w 1796625"/>
                <a:gd name="connsiteY245" fmla="*/ 1711310 h 1712093"/>
                <a:gd name="connsiteX246" fmla="*/ 1085769 w 1796625"/>
                <a:gd name="connsiteY246" fmla="*/ 1709530 h 1712093"/>
                <a:gd name="connsiteX247" fmla="*/ 1105208 w 1796625"/>
                <a:gd name="connsiteY247" fmla="*/ 1694506 h 1712093"/>
                <a:gd name="connsiteX248" fmla="*/ 1115818 w 1796625"/>
                <a:gd name="connsiteY248" fmla="*/ 1693628 h 1712093"/>
                <a:gd name="connsiteX249" fmla="*/ 1128207 w 1796625"/>
                <a:gd name="connsiteY249" fmla="*/ 1699823 h 1712093"/>
                <a:gd name="connsiteX250" fmla="*/ 1160914 w 1796625"/>
                <a:gd name="connsiteY250" fmla="*/ 1672409 h 1712093"/>
                <a:gd name="connsiteX251" fmla="*/ 1168865 w 1796625"/>
                <a:gd name="connsiteY251" fmla="*/ 1677725 h 1712093"/>
                <a:gd name="connsiteX252" fmla="*/ 1177718 w 1796625"/>
                <a:gd name="connsiteY252" fmla="*/ 1672409 h 1712093"/>
                <a:gd name="connsiteX253" fmla="*/ 1181254 w 1796625"/>
                <a:gd name="connsiteY253" fmla="*/ 1658263 h 1712093"/>
                <a:gd name="connsiteX254" fmla="*/ 1190084 w 1796625"/>
                <a:gd name="connsiteY254" fmla="*/ 1655605 h 1712093"/>
                <a:gd name="connsiteX255" fmla="*/ 1188327 w 1796625"/>
                <a:gd name="connsiteY255" fmla="*/ 1631728 h 1712093"/>
                <a:gd name="connsiteX256" fmla="*/ 1210424 w 1796625"/>
                <a:gd name="connsiteY256" fmla="*/ 1653825 h 1712093"/>
                <a:gd name="connsiteX257" fmla="*/ 1228107 w 1796625"/>
                <a:gd name="connsiteY257" fmla="*/ 1656483 h 1712093"/>
                <a:gd name="connsiteX258" fmla="*/ 1230765 w 1796625"/>
                <a:gd name="connsiteY258" fmla="*/ 1671508 h 1712093"/>
                <a:gd name="connsiteX259" fmla="*/ 1225448 w 1796625"/>
                <a:gd name="connsiteY259" fmla="*/ 1678580 h 1712093"/>
                <a:gd name="connsiteX260" fmla="*/ 1230765 w 1796625"/>
                <a:gd name="connsiteY260" fmla="*/ 1686532 h 1712093"/>
                <a:gd name="connsiteX261" fmla="*/ 1244032 w 1796625"/>
                <a:gd name="connsiteY261" fmla="*/ 1686532 h 1712093"/>
                <a:gd name="connsiteX262" fmla="*/ 1261715 w 1796625"/>
                <a:gd name="connsiteY262" fmla="*/ 1710409 h 1712093"/>
                <a:gd name="connsiteX263" fmla="*/ 1290007 w 1796625"/>
                <a:gd name="connsiteY263" fmla="*/ 1709530 h 1712093"/>
                <a:gd name="connsiteX264" fmla="*/ 1325256 w 1796625"/>
                <a:gd name="connsiteY264" fmla="*/ 1692749 h 1712093"/>
                <a:gd name="connsiteX265" fmla="*/ 1337321 w 1796625"/>
                <a:gd name="connsiteY265" fmla="*/ 1702804 h 1712093"/>
                <a:gd name="connsiteX266" fmla="*/ 1368456 w 1796625"/>
                <a:gd name="connsiteY266" fmla="*/ 1694760 h 1712093"/>
                <a:gd name="connsiteX267" fmla="*/ 1386532 w 1796625"/>
                <a:gd name="connsiteY267" fmla="*/ 1682695 h 1712093"/>
                <a:gd name="connsiteX268" fmla="*/ 1398597 w 1796625"/>
                <a:gd name="connsiteY268" fmla="*/ 1695754 h 1712093"/>
                <a:gd name="connsiteX269" fmla="*/ 1409646 w 1796625"/>
                <a:gd name="connsiteY269" fmla="*/ 1696771 h 1712093"/>
                <a:gd name="connsiteX270" fmla="*/ 1402619 w 1796625"/>
                <a:gd name="connsiteY270" fmla="*/ 1677679 h 1712093"/>
                <a:gd name="connsiteX271" fmla="*/ 1420695 w 1796625"/>
                <a:gd name="connsiteY271" fmla="*/ 1674674 h 1712093"/>
                <a:gd name="connsiteX272" fmla="*/ 1445820 w 1796625"/>
                <a:gd name="connsiteY272" fmla="*/ 1639517 h 1712093"/>
                <a:gd name="connsiteX273" fmla="*/ 1458879 w 1796625"/>
                <a:gd name="connsiteY273" fmla="*/ 1641528 h 1712093"/>
                <a:gd name="connsiteX274" fmla="*/ 1459896 w 1796625"/>
                <a:gd name="connsiteY274" fmla="*/ 1626458 h 1712093"/>
                <a:gd name="connsiteX275" fmla="*/ 1465929 w 1796625"/>
                <a:gd name="connsiteY275" fmla="*/ 1611387 h 1712093"/>
                <a:gd name="connsiteX276" fmla="*/ 1439810 w 1796625"/>
                <a:gd name="connsiteY276" fmla="*/ 1591301 h 1712093"/>
                <a:gd name="connsiteX277" fmla="*/ 1443832 w 1796625"/>
                <a:gd name="connsiteY277" fmla="*/ 1577224 h 1712093"/>
                <a:gd name="connsiteX278" fmla="*/ 1474990 w 1796625"/>
                <a:gd name="connsiteY278" fmla="*/ 1581246 h 1712093"/>
                <a:gd name="connsiteX279" fmla="*/ 1498104 w 1796625"/>
                <a:gd name="connsiteY279" fmla="*/ 1543062 h 1712093"/>
                <a:gd name="connsiteX280" fmla="*/ 1512181 w 1796625"/>
                <a:gd name="connsiteY280" fmla="*/ 1541051 h 1712093"/>
                <a:gd name="connsiteX281" fmla="*/ 1508159 w 1796625"/>
                <a:gd name="connsiteY281" fmla="*/ 1524986 h 1712093"/>
                <a:gd name="connsiteX282" fmla="*/ 1514192 w 1796625"/>
                <a:gd name="connsiteY282" fmla="*/ 1508899 h 1712093"/>
                <a:gd name="connsiteX283" fmla="*/ 1535295 w 1796625"/>
                <a:gd name="connsiteY283" fmla="*/ 1500855 h 1712093"/>
                <a:gd name="connsiteX284" fmla="*/ 1527251 w 1796625"/>
                <a:gd name="connsiteY284" fmla="*/ 1488789 h 1712093"/>
                <a:gd name="connsiteX285" fmla="*/ 1494106 w 1796625"/>
                <a:gd name="connsiteY285" fmla="*/ 1484767 h 1712093"/>
                <a:gd name="connsiteX286" fmla="*/ 1485068 w 1796625"/>
                <a:gd name="connsiteY286" fmla="*/ 1479752 h 1712093"/>
                <a:gd name="connsiteX287" fmla="*/ 1489090 w 1796625"/>
                <a:gd name="connsiteY287" fmla="*/ 1469697 h 1712093"/>
                <a:gd name="connsiteX288" fmla="*/ 1501155 w 1796625"/>
                <a:gd name="connsiteY288" fmla="*/ 1472702 h 1712093"/>
                <a:gd name="connsiteX289" fmla="*/ 1507188 w 1796625"/>
                <a:gd name="connsiteY289" fmla="*/ 1464658 h 1712093"/>
                <a:gd name="connsiteX290" fmla="*/ 1501155 w 1796625"/>
                <a:gd name="connsiteY290" fmla="*/ 1434517 h 1712093"/>
                <a:gd name="connsiteX291" fmla="*/ 1535318 w 1796625"/>
                <a:gd name="connsiteY291" fmla="*/ 1431512 h 1712093"/>
                <a:gd name="connsiteX292" fmla="*/ 1541351 w 1796625"/>
                <a:gd name="connsiteY292" fmla="*/ 1411426 h 1712093"/>
                <a:gd name="connsiteX293" fmla="*/ 1557439 w 1796625"/>
                <a:gd name="connsiteY293" fmla="*/ 1396355 h 1712093"/>
                <a:gd name="connsiteX294" fmla="*/ 1538346 w 1796625"/>
                <a:gd name="connsiteY294" fmla="*/ 1377263 h 1712093"/>
                <a:gd name="connsiteX295" fmla="*/ 1516249 w 1796625"/>
                <a:gd name="connsiteY295" fmla="*/ 1370236 h 1712093"/>
                <a:gd name="connsiteX296" fmla="*/ 1544379 w 1796625"/>
                <a:gd name="connsiteY296" fmla="*/ 1344117 h 1712093"/>
                <a:gd name="connsiteX297" fmla="*/ 1552423 w 1796625"/>
                <a:gd name="connsiteY297" fmla="*/ 1320009 h 1712093"/>
                <a:gd name="connsiteX298" fmla="*/ 1574520 w 1796625"/>
                <a:gd name="connsiteY298" fmla="*/ 1313976 h 1712093"/>
                <a:gd name="connsiteX299" fmla="*/ 1573526 w 1796625"/>
                <a:gd name="connsiteY299" fmla="*/ 1300917 h 1712093"/>
                <a:gd name="connsiteX300" fmla="*/ 1570521 w 1796625"/>
                <a:gd name="connsiteY300" fmla="*/ 1275791 h 1712093"/>
                <a:gd name="connsiteX301" fmla="*/ 1568510 w 1796625"/>
                <a:gd name="connsiteY301" fmla="*/ 1251683 h 1712093"/>
                <a:gd name="connsiteX302" fmla="*/ 1587603 w 1796625"/>
                <a:gd name="connsiteY302" fmla="*/ 1247661 h 1712093"/>
                <a:gd name="connsiteX303" fmla="*/ 1608706 w 1796625"/>
                <a:gd name="connsiteY303" fmla="*/ 1268765 h 1712093"/>
                <a:gd name="connsiteX304" fmla="*/ 1612728 w 1796625"/>
                <a:gd name="connsiteY304" fmla="*/ 1265760 h 1712093"/>
                <a:gd name="connsiteX305" fmla="*/ 1606695 w 1796625"/>
                <a:gd name="connsiteY305" fmla="*/ 1244657 h 1712093"/>
                <a:gd name="connsiteX306" fmla="*/ 1615733 w 1796625"/>
                <a:gd name="connsiteY306" fmla="*/ 1232591 h 1712093"/>
                <a:gd name="connsiteX307" fmla="*/ 1605678 w 1796625"/>
                <a:gd name="connsiteY307" fmla="*/ 1222536 h 1712093"/>
                <a:gd name="connsiteX308" fmla="*/ 1611711 w 1796625"/>
                <a:gd name="connsiteY308" fmla="*/ 1199422 h 1712093"/>
                <a:gd name="connsiteX309" fmla="*/ 1612728 w 1796625"/>
                <a:gd name="connsiteY309" fmla="*/ 1196417 h 1712093"/>
                <a:gd name="connsiteX310" fmla="*/ 1590631 w 1796625"/>
                <a:gd name="connsiteY310" fmla="*/ 1172309 h 1712093"/>
                <a:gd name="connsiteX311" fmla="*/ 1586609 w 1796625"/>
                <a:gd name="connsiteY311" fmla="*/ 1155228 h 1712093"/>
                <a:gd name="connsiteX312" fmla="*/ 1564512 w 1796625"/>
                <a:gd name="connsiteY312" fmla="*/ 1139163 h 1712093"/>
                <a:gd name="connsiteX313" fmla="*/ 1560490 w 1796625"/>
                <a:gd name="connsiteY313" fmla="*/ 1112027 h 1712093"/>
                <a:gd name="connsiteX314" fmla="*/ 1582587 w 1796625"/>
                <a:gd name="connsiteY314" fmla="*/ 1097950 h 1712093"/>
                <a:gd name="connsiteX315" fmla="*/ 1584598 w 1796625"/>
                <a:gd name="connsiteY315" fmla="*/ 1083897 h 1712093"/>
                <a:gd name="connsiteX316" fmla="*/ 1593636 w 1796625"/>
                <a:gd name="connsiteY316" fmla="*/ 1074859 h 1712093"/>
                <a:gd name="connsiteX317" fmla="*/ 1613722 w 1796625"/>
                <a:gd name="connsiteY317" fmla="*/ 1081886 h 1712093"/>
                <a:gd name="connsiteX318" fmla="*/ 1581570 w 1796625"/>
                <a:gd name="connsiteY318" fmla="*/ 1035681 h 1712093"/>
                <a:gd name="connsiteX319" fmla="*/ 1583581 w 1796625"/>
                <a:gd name="connsiteY319" fmla="*/ 1024632 h 1712093"/>
                <a:gd name="connsiteX320" fmla="*/ 1573549 w 1796625"/>
                <a:gd name="connsiteY320" fmla="*/ 1013583 h 1712093"/>
                <a:gd name="connsiteX321" fmla="*/ 1566523 w 1796625"/>
                <a:gd name="connsiteY321" fmla="*/ 983442 h 1712093"/>
                <a:gd name="connsiteX322" fmla="*/ 1590631 w 1796625"/>
                <a:gd name="connsiteY322" fmla="*/ 997519 h 1712093"/>
                <a:gd name="connsiteX323" fmla="*/ 1601679 w 1796625"/>
                <a:gd name="connsiteY323" fmla="*/ 990492 h 1712093"/>
                <a:gd name="connsiteX324" fmla="*/ 1624793 w 1796625"/>
                <a:gd name="connsiteY324" fmla="*/ 995508 h 1712093"/>
                <a:gd name="connsiteX325" fmla="*/ 1644880 w 1796625"/>
                <a:gd name="connsiteY325" fmla="*/ 984459 h 1712093"/>
                <a:gd name="connsiteX326" fmla="*/ 1661961 w 1796625"/>
                <a:gd name="connsiteY326" fmla="*/ 982448 h 1712093"/>
                <a:gd name="connsiteX327" fmla="*/ 1662978 w 1796625"/>
                <a:gd name="connsiteY327" fmla="*/ 972394 h 1712093"/>
                <a:gd name="connsiteX328" fmla="*/ 1648925 w 1796625"/>
                <a:gd name="connsiteY328" fmla="*/ 951290 h 1712093"/>
                <a:gd name="connsiteX329" fmla="*/ 1645920 w 1796625"/>
                <a:gd name="connsiteY329" fmla="*/ 938231 h 1712093"/>
                <a:gd name="connsiteX330" fmla="*/ 1678072 w 1796625"/>
                <a:gd name="connsiteY330" fmla="*/ 952307 h 1712093"/>
                <a:gd name="connsiteX331" fmla="*/ 1698158 w 1796625"/>
                <a:gd name="connsiteY331" fmla="*/ 959334 h 1712093"/>
                <a:gd name="connsiteX332" fmla="*/ 1721272 w 1796625"/>
                <a:gd name="connsiteY332" fmla="*/ 975422 h 1712093"/>
                <a:gd name="connsiteX333" fmla="*/ 1732321 w 1796625"/>
                <a:gd name="connsiteY333" fmla="*/ 957346 h 1712093"/>
                <a:gd name="connsiteX334" fmla="*/ 1718268 w 1796625"/>
                <a:gd name="connsiteY334" fmla="*/ 944287 h 1712093"/>
                <a:gd name="connsiteX335" fmla="*/ 1735349 w 1796625"/>
                <a:gd name="connsiteY335" fmla="*/ 899075 h 1712093"/>
                <a:gd name="connsiteX336" fmla="*/ 1726311 w 1796625"/>
                <a:gd name="connsiteY336" fmla="*/ 884005 h 1712093"/>
                <a:gd name="connsiteX337" fmla="*/ 1711241 w 1796625"/>
                <a:gd name="connsiteY337" fmla="*/ 878989 h 1712093"/>
                <a:gd name="connsiteX338" fmla="*/ 1708236 w 1796625"/>
                <a:gd name="connsiteY338" fmla="*/ 851853 h 1712093"/>
                <a:gd name="connsiteX339" fmla="*/ 1712258 w 1796625"/>
                <a:gd name="connsiteY339" fmla="*/ 847831 h 1712093"/>
                <a:gd name="connsiteX340" fmla="*/ 1711241 w 1796625"/>
                <a:gd name="connsiteY340" fmla="*/ 835765 h 1712093"/>
                <a:gd name="connsiteX341" fmla="*/ 1703197 w 1796625"/>
                <a:gd name="connsiteY341" fmla="*/ 830749 h 1712093"/>
                <a:gd name="connsiteX342" fmla="*/ 1697164 w 1796625"/>
                <a:gd name="connsiteY342" fmla="*/ 792565 h 1712093"/>
                <a:gd name="connsiteX343" fmla="*/ 1707196 w 1796625"/>
                <a:gd name="connsiteY343" fmla="*/ 786532 h 1712093"/>
                <a:gd name="connsiteX344" fmla="*/ 1717251 w 1796625"/>
                <a:gd name="connsiteY344" fmla="*/ 798598 h 1712093"/>
                <a:gd name="connsiteX345" fmla="*/ 1728299 w 1796625"/>
                <a:gd name="connsiteY345" fmla="*/ 783527 h 1712093"/>
                <a:gd name="connsiteX346" fmla="*/ 1751413 w 1796625"/>
                <a:gd name="connsiteY346" fmla="*/ 781516 h 1712093"/>
                <a:gd name="connsiteX347" fmla="*/ 1758440 w 1796625"/>
                <a:gd name="connsiteY347" fmla="*/ 766446 h 1712093"/>
                <a:gd name="connsiteX348" fmla="*/ 1796625 w 1796625"/>
                <a:gd name="connsiteY348" fmla="*/ 741320 h 1712093"/>
                <a:gd name="connsiteX349" fmla="*/ 1787587 w 1796625"/>
                <a:gd name="connsiteY349" fmla="*/ 719223 h 1712093"/>
                <a:gd name="connsiteX350" fmla="*/ 1786570 w 1796625"/>
                <a:gd name="connsiteY350" fmla="*/ 700131 h 1712093"/>
                <a:gd name="connsiteX351" fmla="*/ 1783565 w 1796625"/>
                <a:gd name="connsiteY351" fmla="*/ 665968 h 1712093"/>
                <a:gd name="connsiteX352" fmla="*/ 1770506 w 1796625"/>
                <a:gd name="connsiteY352" fmla="*/ 655913 h 1712093"/>
                <a:gd name="connsiteX353" fmla="*/ 1741382 w 1796625"/>
                <a:gd name="connsiteY353" fmla="*/ 660929 h 1712093"/>
                <a:gd name="connsiteX354" fmla="*/ 1740365 w 1796625"/>
                <a:gd name="connsiteY354" fmla="*/ 620733 h 1712093"/>
                <a:gd name="connsiteX355" fmla="*/ 1746398 w 1796625"/>
                <a:gd name="connsiteY355" fmla="*/ 610679 h 1712093"/>
                <a:gd name="connsiteX356" fmla="*/ 1759457 w 1796625"/>
                <a:gd name="connsiteY356" fmla="*/ 603652 h 1712093"/>
                <a:gd name="connsiteX357" fmla="*/ 1760474 w 1796625"/>
                <a:gd name="connsiteY357" fmla="*/ 594614 h 1712093"/>
                <a:gd name="connsiteX358" fmla="*/ 1757469 w 1796625"/>
                <a:gd name="connsiteY358" fmla="*/ 572517 h 1712093"/>
                <a:gd name="connsiteX359" fmla="*/ 1736366 w 1796625"/>
                <a:gd name="connsiteY359" fmla="*/ 569512 h 1712093"/>
                <a:gd name="connsiteX360" fmla="*/ 1735349 w 1796625"/>
                <a:gd name="connsiteY360" fmla="*/ 531327 h 1712093"/>
                <a:gd name="connsiteX361" fmla="*/ 1700192 w 1796625"/>
                <a:gd name="connsiteY361" fmla="*/ 523284 h 1712093"/>
                <a:gd name="connsiteX362" fmla="*/ 1673056 w 1796625"/>
                <a:gd name="connsiteY362" fmla="*/ 538354 h 1712093"/>
                <a:gd name="connsiteX363" fmla="*/ 1654981 w 1796625"/>
                <a:gd name="connsiteY363" fmla="*/ 543370 h 1712093"/>
                <a:gd name="connsiteX364" fmla="*/ 1613791 w 1796625"/>
                <a:gd name="connsiteY364" fmla="*/ 538354 h 1712093"/>
                <a:gd name="connsiteX365" fmla="*/ 1615802 w 1796625"/>
                <a:gd name="connsiteY365" fmla="*/ 492149 h 1712093"/>
                <a:gd name="connsiteX366" fmla="*/ 1594699 w 1796625"/>
                <a:gd name="connsiteY366" fmla="*/ 502204 h 1712093"/>
                <a:gd name="connsiteX367" fmla="*/ 1584667 w 1796625"/>
                <a:gd name="connsiteY367" fmla="*/ 494160 h 1712093"/>
                <a:gd name="connsiteX368" fmla="*/ 1572602 w 1796625"/>
                <a:gd name="connsiteY368" fmla="*/ 503197 h 1712093"/>
                <a:gd name="connsiteX369" fmla="*/ 1555520 w 1796625"/>
                <a:gd name="connsiteY369" fmla="*/ 507219 h 1712093"/>
                <a:gd name="connsiteX370" fmla="*/ 1559542 w 1796625"/>
                <a:gd name="connsiteY370" fmla="*/ 487133 h 1712093"/>
                <a:gd name="connsiteX371" fmla="*/ 1520363 w 1796625"/>
                <a:gd name="connsiteY371" fmla="*/ 468041 h 1712093"/>
                <a:gd name="connsiteX372" fmla="*/ 1514331 w 1796625"/>
                <a:gd name="connsiteY372" fmla="*/ 443932 h 1712093"/>
                <a:gd name="connsiteX373" fmla="*/ 1489205 w 1796625"/>
                <a:gd name="connsiteY373" fmla="*/ 447954 h 1712093"/>
                <a:gd name="connsiteX374" fmla="*/ 1473141 w 1796625"/>
                <a:gd name="connsiteY374" fmla="*/ 439911 h 1712093"/>
                <a:gd name="connsiteX375" fmla="*/ 1455066 w 1796625"/>
                <a:gd name="connsiteY375" fmla="*/ 449965 h 1712093"/>
                <a:gd name="connsiteX376" fmla="*/ 1457077 w 1796625"/>
                <a:gd name="connsiteY376" fmla="*/ 464042 h 1712093"/>
                <a:gd name="connsiteX377" fmla="*/ 1451044 w 1796625"/>
                <a:gd name="connsiteY377" fmla="*/ 472086 h 1712093"/>
                <a:gd name="connsiteX378" fmla="*/ 1433962 w 1796625"/>
                <a:gd name="connsiteY378" fmla="*/ 464042 h 1712093"/>
                <a:gd name="connsiteX379" fmla="*/ 1412859 w 1796625"/>
                <a:gd name="connsiteY379" fmla="*/ 435912 h 1712093"/>
                <a:gd name="connsiteX380" fmla="*/ 1425919 w 1796625"/>
                <a:gd name="connsiteY380" fmla="*/ 421835 h 1712093"/>
                <a:gd name="connsiteX381" fmla="*/ 1420903 w 1796625"/>
                <a:gd name="connsiteY381" fmla="*/ 402743 h 1712093"/>
                <a:gd name="connsiteX382" fmla="*/ 1410848 w 1796625"/>
                <a:gd name="connsiteY382" fmla="*/ 386655 h 1712093"/>
                <a:gd name="connsiteX383" fmla="*/ 1410848 w 1796625"/>
                <a:gd name="connsiteY383" fmla="*/ 370591 h 1712093"/>
                <a:gd name="connsiteX384" fmla="*/ 1402804 w 1796625"/>
                <a:gd name="connsiteY384" fmla="*/ 355520 h 1712093"/>
                <a:gd name="connsiteX385" fmla="*/ 1408837 w 1796625"/>
                <a:gd name="connsiteY385" fmla="*/ 348494 h 1712093"/>
                <a:gd name="connsiteX386" fmla="*/ 1384729 w 1796625"/>
                <a:gd name="connsiteY386" fmla="*/ 323368 h 1712093"/>
                <a:gd name="connsiteX387" fmla="*/ 1401810 w 1796625"/>
                <a:gd name="connsiteY387" fmla="*/ 308298 h 1712093"/>
                <a:gd name="connsiteX388" fmla="*/ 1399799 w 1796625"/>
                <a:gd name="connsiteY388" fmla="*/ 283173 h 1712093"/>
                <a:gd name="connsiteX389" fmla="*/ 1385746 w 1796625"/>
                <a:gd name="connsiteY389" fmla="*/ 278157 h 1712093"/>
                <a:gd name="connsiteX390" fmla="*/ 1390762 w 1796625"/>
                <a:gd name="connsiteY390" fmla="*/ 251021 h 1712093"/>
                <a:gd name="connsiteX391" fmla="*/ 1344418 w 1796625"/>
                <a:gd name="connsiteY391" fmla="*/ 225017 h 171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</a:cxnLst>
              <a:rect l="l" t="t" r="r" b="b"/>
              <a:pathLst>
                <a:path w="1796625" h="1712093">
                  <a:moveTo>
                    <a:pt x="1344418" y="225017"/>
                  </a:moveTo>
                  <a:cubicBezTo>
                    <a:pt x="1344418" y="225017"/>
                    <a:pt x="1317282" y="217991"/>
                    <a:pt x="1310255" y="214963"/>
                  </a:cubicBezTo>
                  <a:cubicBezTo>
                    <a:pt x="1303228" y="211958"/>
                    <a:pt x="1281108" y="216974"/>
                    <a:pt x="1276092" y="218984"/>
                  </a:cubicBezTo>
                  <a:cubicBezTo>
                    <a:pt x="1271076" y="220995"/>
                    <a:pt x="1254989" y="218984"/>
                    <a:pt x="1249973" y="216974"/>
                  </a:cubicBezTo>
                  <a:cubicBezTo>
                    <a:pt x="1244957" y="214963"/>
                    <a:pt x="1239918" y="219978"/>
                    <a:pt x="1235896" y="224000"/>
                  </a:cubicBezTo>
                  <a:cubicBezTo>
                    <a:pt x="1231874" y="228022"/>
                    <a:pt x="1212782" y="224000"/>
                    <a:pt x="1208760" y="223006"/>
                  </a:cubicBezTo>
                  <a:cubicBezTo>
                    <a:pt x="1204738" y="222012"/>
                    <a:pt x="1199722" y="225017"/>
                    <a:pt x="1194707" y="229039"/>
                  </a:cubicBezTo>
                  <a:cubicBezTo>
                    <a:pt x="1189691" y="233061"/>
                    <a:pt x="1185669" y="235072"/>
                    <a:pt x="1182641" y="234055"/>
                  </a:cubicBezTo>
                  <a:cubicBezTo>
                    <a:pt x="1179636" y="233038"/>
                    <a:pt x="1179636" y="214963"/>
                    <a:pt x="1179636" y="214963"/>
                  </a:cubicBezTo>
                  <a:cubicBezTo>
                    <a:pt x="1179636" y="214963"/>
                    <a:pt x="1149495" y="207936"/>
                    <a:pt x="1145473" y="206919"/>
                  </a:cubicBezTo>
                  <a:cubicBezTo>
                    <a:pt x="1141451" y="205902"/>
                    <a:pt x="1130403" y="199892"/>
                    <a:pt x="1123376" y="199892"/>
                  </a:cubicBezTo>
                  <a:cubicBezTo>
                    <a:pt x="1116349" y="199892"/>
                    <a:pt x="1076154" y="204908"/>
                    <a:pt x="1076154" y="204908"/>
                  </a:cubicBezTo>
                  <a:cubicBezTo>
                    <a:pt x="1076154" y="204908"/>
                    <a:pt x="1069127" y="177772"/>
                    <a:pt x="1067116" y="168734"/>
                  </a:cubicBezTo>
                  <a:cubicBezTo>
                    <a:pt x="1065105" y="159696"/>
                    <a:pt x="1075160" y="144626"/>
                    <a:pt x="1082186" y="134571"/>
                  </a:cubicBezTo>
                  <a:cubicBezTo>
                    <a:pt x="1089213" y="124516"/>
                    <a:pt x="1101279" y="96386"/>
                    <a:pt x="1101279" y="96386"/>
                  </a:cubicBezTo>
                  <a:lnTo>
                    <a:pt x="1087225" y="89360"/>
                  </a:lnTo>
                  <a:cubicBezTo>
                    <a:pt x="1087225" y="89360"/>
                    <a:pt x="1069150" y="109446"/>
                    <a:pt x="1065128" y="111457"/>
                  </a:cubicBezTo>
                  <a:cubicBezTo>
                    <a:pt x="1061106" y="113468"/>
                    <a:pt x="1040003" y="103413"/>
                    <a:pt x="1040003" y="103413"/>
                  </a:cubicBezTo>
                  <a:lnTo>
                    <a:pt x="1040003" y="91348"/>
                  </a:lnTo>
                  <a:cubicBezTo>
                    <a:pt x="1040003" y="91348"/>
                    <a:pt x="1023938" y="99391"/>
                    <a:pt x="1020910" y="99391"/>
                  </a:cubicBezTo>
                  <a:cubicBezTo>
                    <a:pt x="1017883" y="99391"/>
                    <a:pt x="1014878" y="96386"/>
                    <a:pt x="1011873" y="94376"/>
                  </a:cubicBezTo>
                  <a:cubicBezTo>
                    <a:pt x="1008868" y="92364"/>
                    <a:pt x="991786" y="116473"/>
                    <a:pt x="987765" y="121512"/>
                  </a:cubicBezTo>
                  <a:cubicBezTo>
                    <a:pt x="983743" y="126527"/>
                    <a:pt x="974705" y="123523"/>
                    <a:pt x="968672" y="121512"/>
                  </a:cubicBezTo>
                  <a:cubicBezTo>
                    <a:pt x="962639" y="119501"/>
                    <a:pt x="957624" y="118507"/>
                    <a:pt x="953602" y="117490"/>
                  </a:cubicBezTo>
                  <a:cubicBezTo>
                    <a:pt x="949580" y="116496"/>
                    <a:pt x="952585" y="129555"/>
                    <a:pt x="952585" y="129555"/>
                  </a:cubicBezTo>
                  <a:cubicBezTo>
                    <a:pt x="952585" y="129555"/>
                    <a:pt x="954596" y="140604"/>
                    <a:pt x="954596" y="144626"/>
                  </a:cubicBezTo>
                  <a:cubicBezTo>
                    <a:pt x="954596" y="148648"/>
                    <a:pt x="943547" y="153664"/>
                    <a:pt x="939525" y="154681"/>
                  </a:cubicBezTo>
                  <a:cubicBezTo>
                    <a:pt x="935503" y="155674"/>
                    <a:pt x="929471" y="150659"/>
                    <a:pt x="928476" y="145643"/>
                  </a:cubicBezTo>
                  <a:cubicBezTo>
                    <a:pt x="927460" y="140627"/>
                    <a:pt x="924455" y="139610"/>
                    <a:pt x="920433" y="139610"/>
                  </a:cubicBezTo>
                  <a:cubicBezTo>
                    <a:pt x="916411" y="139610"/>
                    <a:pt x="917428" y="130572"/>
                    <a:pt x="917428" y="126551"/>
                  </a:cubicBezTo>
                  <a:cubicBezTo>
                    <a:pt x="917428" y="122529"/>
                    <a:pt x="913406" y="121535"/>
                    <a:pt x="910401" y="121535"/>
                  </a:cubicBezTo>
                  <a:cubicBezTo>
                    <a:pt x="907396" y="121535"/>
                    <a:pt x="903374" y="119524"/>
                    <a:pt x="902358" y="114508"/>
                  </a:cubicBezTo>
                  <a:cubicBezTo>
                    <a:pt x="901363" y="109492"/>
                    <a:pt x="906379" y="109492"/>
                    <a:pt x="909384" y="105470"/>
                  </a:cubicBezTo>
                  <a:cubicBezTo>
                    <a:pt x="912389" y="101449"/>
                    <a:pt x="906379" y="92411"/>
                    <a:pt x="906379" y="92411"/>
                  </a:cubicBezTo>
                  <a:cubicBezTo>
                    <a:pt x="906379" y="92411"/>
                    <a:pt x="888304" y="101449"/>
                    <a:pt x="883265" y="104476"/>
                  </a:cubicBezTo>
                  <a:cubicBezTo>
                    <a:pt x="878249" y="107481"/>
                    <a:pt x="875221" y="115525"/>
                    <a:pt x="873210" y="118553"/>
                  </a:cubicBezTo>
                  <a:cubicBezTo>
                    <a:pt x="871199" y="121558"/>
                    <a:pt x="859157" y="113537"/>
                    <a:pt x="854118" y="111526"/>
                  </a:cubicBezTo>
                  <a:cubicBezTo>
                    <a:pt x="849102" y="109515"/>
                    <a:pt x="846074" y="112520"/>
                    <a:pt x="841058" y="112520"/>
                  </a:cubicBezTo>
                  <a:cubicBezTo>
                    <a:pt x="836043" y="112520"/>
                    <a:pt x="833015" y="112520"/>
                    <a:pt x="828993" y="109515"/>
                  </a:cubicBezTo>
                  <a:cubicBezTo>
                    <a:pt x="824971" y="106511"/>
                    <a:pt x="789814" y="120564"/>
                    <a:pt x="789814" y="120564"/>
                  </a:cubicBezTo>
                  <a:lnTo>
                    <a:pt x="784798" y="111526"/>
                  </a:lnTo>
                  <a:lnTo>
                    <a:pt x="723523" y="91440"/>
                  </a:lnTo>
                  <a:cubicBezTo>
                    <a:pt x="723523" y="91440"/>
                    <a:pt x="723523" y="91440"/>
                    <a:pt x="723523" y="87418"/>
                  </a:cubicBezTo>
                  <a:cubicBezTo>
                    <a:pt x="723523" y="83396"/>
                    <a:pt x="731566" y="81385"/>
                    <a:pt x="735588" y="78380"/>
                  </a:cubicBezTo>
                  <a:cubicBezTo>
                    <a:pt x="739610" y="75376"/>
                    <a:pt x="734571" y="69343"/>
                    <a:pt x="730572" y="66315"/>
                  </a:cubicBezTo>
                  <a:cubicBezTo>
                    <a:pt x="726550" y="63310"/>
                    <a:pt x="730572" y="60282"/>
                    <a:pt x="732583" y="53255"/>
                  </a:cubicBezTo>
                  <a:cubicBezTo>
                    <a:pt x="734594" y="46229"/>
                    <a:pt x="731566" y="48239"/>
                    <a:pt x="728561" y="45211"/>
                  </a:cubicBezTo>
                  <a:cubicBezTo>
                    <a:pt x="725557" y="42184"/>
                    <a:pt x="712497" y="50227"/>
                    <a:pt x="705447" y="52238"/>
                  </a:cubicBezTo>
                  <a:cubicBezTo>
                    <a:pt x="698420" y="54249"/>
                    <a:pt x="698420" y="50227"/>
                    <a:pt x="697403" y="45211"/>
                  </a:cubicBezTo>
                  <a:cubicBezTo>
                    <a:pt x="696409" y="40196"/>
                    <a:pt x="685338" y="40196"/>
                    <a:pt x="679328" y="41190"/>
                  </a:cubicBezTo>
                  <a:cubicBezTo>
                    <a:pt x="673318" y="42184"/>
                    <a:pt x="673295" y="45211"/>
                    <a:pt x="669273" y="48216"/>
                  </a:cubicBezTo>
                  <a:cubicBezTo>
                    <a:pt x="665251" y="51221"/>
                    <a:pt x="660236" y="45211"/>
                    <a:pt x="656214" y="41190"/>
                  </a:cubicBezTo>
                  <a:cubicBezTo>
                    <a:pt x="652192" y="37168"/>
                    <a:pt x="653209" y="27136"/>
                    <a:pt x="650181" y="21103"/>
                  </a:cubicBezTo>
                  <a:cubicBezTo>
                    <a:pt x="647153" y="15071"/>
                    <a:pt x="634116" y="22097"/>
                    <a:pt x="630095" y="25125"/>
                  </a:cubicBezTo>
                  <a:cubicBezTo>
                    <a:pt x="626073" y="28130"/>
                    <a:pt x="621057" y="24131"/>
                    <a:pt x="618029" y="21103"/>
                  </a:cubicBezTo>
                  <a:cubicBezTo>
                    <a:pt x="615001" y="18075"/>
                    <a:pt x="611002" y="11049"/>
                    <a:pt x="609985" y="7027"/>
                  </a:cubicBezTo>
                  <a:cubicBezTo>
                    <a:pt x="608991" y="3005"/>
                    <a:pt x="592904" y="0"/>
                    <a:pt x="592904" y="0"/>
                  </a:cubicBezTo>
                  <a:cubicBezTo>
                    <a:pt x="592904" y="0"/>
                    <a:pt x="581855" y="27136"/>
                    <a:pt x="580838" y="34163"/>
                  </a:cubicBezTo>
                  <a:cubicBezTo>
                    <a:pt x="579844" y="41190"/>
                    <a:pt x="565768" y="67309"/>
                    <a:pt x="565768" y="67309"/>
                  </a:cubicBezTo>
                  <a:cubicBezTo>
                    <a:pt x="565768" y="67309"/>
                    <a:pt x="552708" y="70337"/>
                    <a:pt x="546675" y="69320"/>
                  </a:cubicBezTo>
                  <a:cubicBezTo>
                    <a:pt x="540643" y="68303"/>
                    <a:pt x="529594" y="58271"/>
                    <a:pt x="524578" y="54249"/>
                  </a:cubicBezTo>
                  <a:cubicBezTo>
                    <a:pt x="519562" y="50227"/>
                    <a:pt x="506480" y="37168"/>
                    <a:pt x="499453" y="38162"/>
                  </a:cubicBezTo>
                  <a:cubicBezTo>
                    <a:pt x="492426" y="39179"/>
                    <a:pt x="477356" y="42184"/>
                    <a:pt x="473334" y="40173"/>
                  </a:cubicBezTo>
                  <a:cubicBezTo>
                    <a:pt x="469312" y="38162"/>
                    <a:pt x="448208" y="21080"/>
                    <a:pt x="448208" y="28107"/>
                  </a:cubicBezTo>
                  <a:cubicBezTo>
                    <a:pt x="448208" y="35134"/>
                    <a:pt x="443170" y="41166"/>
                    <a:pt x="448208" y="44171"/>
                  </a:cubicBezTo>
                  <a:cubicBezTo>
                    <a:pt x="453224" y="47176"/>
                    <a:pt x="475345" y="74312"/>
                    <a:pt x="475345" y="74312"/>
                  </a:cubicBezTo>
                  <a:lnTo>
                    <a:pt x="439171" y="113491"/>
                  </a:lnTo>
                  <a:cubicBezTo>
                    <a:pt x="439171" y="113491"/>
                    <a:pt x="421095" y="103459"/>
                    <a:pt x="417074" y="108475"/>
                  </a:cubicBezTo>
                  <a:cubicBezTo>
                    <a:pt x="413052" y="113491"/>
                    <a:pt x="408036" y="120541"/>
                    <a:pt x="402997" y="114508"/>
                  </a:cubicBezTo>
                  <a:cubicBezTo>
                    <a:pt x="397981" y="108475"/>
                    <a:pt x="384922" y="93405"/>
                    <a:pt x="384922" y="99438"/>
                  </a:cubicBezTo>
                  <a:cubicBezTo>
                    <a:pt x="384922" y="105470"/>
                    <a:pt x="386933" y="116519"/>
                    <a:pt x="381917" y="116519"/>
                  </a:cubicBezTo>
                  <a:cubicBezTo>
                    <a:pt x="376901" y="116519"/>
                    <a:pt x="369851" y="115525"/>
                    <a:pt x="367863" y="121535"/>
                  </a:cubicBezTo>
                  <a:cubicBezTo>
                    <a:pt x="365853" y="127568"/>
                    <a:pt x="358826" y="151676"/>
                    <a:pt x="352793" y="153687"/>
                  </a:cubicBezTo>
                  <a:cubicBezTo>
                    <a:pt x="346760" y="155698"/>
                    <a:pt x="341744" y="159719"/>
                    <a:pt x="340727" y="164735"/>
                  </a:cubicBezTo>
                  <a:cubicBezTo>
                    <a:pt x="339710" y="169751"/>
                    <a:pt x="338716" y="193882"/>
                    <a:pt x="342738" y="193882"/>
                  </a:cubicBezTo>
                  <a:cubicBezTo>
                    <a:pt x="346760" y="193882"/>
                    <a:pt x="353787" y="193882"/>
                    <a:pt x="353787" y="198898"/>
                  </a:cubicBezTo>
                  <a:cubicBezTo>
                    <a:pt x="353787" y="203914"/>
                    <a:pt x="354781" y="215980"/>
                    <a:pt x="349765" y="216974"/>
                  </a:cubicBezTo>
                  <a:cubicBezTo>
                    <a:pt x="344749" y="217967"/>
                    <a:pt x="328661" y="217967"/>
                    <a:pt x="328661" y="217967"/>
                  </a:cubicBezTo>
                  <a:cubicBezTo>
                    <a:pt x="323646" y="217967"/>
                    <a:pt x="312574" y="209924"/>
                    <a:pt x="307558" y="206919"/>
                  </a:cubicBezTo>
                  <a:cubicBezTo>
                    <a:pt x="302543" y="203914"/>
                    <a:pt x="295493" y="216974"/>
                    <a:pt x="295493" y="216974"/>
                  </a:cubicBezTo>
                  <a:cubicBezTo>
                    <a:pt x="295493" y="216974"/>
                    <a:pt x="303536" y="225017"/>
                    <a:pt x="307558" y="227028"/>
                  </a:cubicBezTo>
                  <a:cubicBezTo>
                    <a:pt x="311580" y="229039"/>
                    <a:pt x="310563" y="236066"/>
                    <a:pt x="310563" y="240088"/>
                  </a:cubicBezTo>
                  <a:cubicBezTo>
                    <a:pt x="310563" y="244110"/>
                    <a:pt x="303536" y="242099"/>
                    <a:pt x="299514" y="242099"/>
                  </a:cubicBezTo>
                  <a:cubicBezTo>
                    <a:pt x="295493" y="242099"/>
                    <a:pt x="290477" y="234055"/>
                    <a:pt x="286455" y="228045"/>
                  </a:cubicBezTo>
                  <a:cubicBezTo>
                    <a:pt x="282433" y="222012"/>
                    <a:pt x="267362" y="214986"/>
                    <a:pt x="263341" y="212975"/>
                  </a:cubicBezTo>
                  <a:cubicBezTo>
                    <a:pt x="259319" y="210964"/>
                    <a:pt x="252292" y="222012"/>
                    <a:pt x="246259" y="226034"/>
                  </a:cubicBezTo>
                  <a:cubicBezTo>
                    <a:pt x="240226" y="230056"/>
                    <a:pt x="231189" y="232067"/>
                    <a:pt x="227167" y="232067"/>
                  </a:cubicBezTo>
                  <a:cubicBezTo>
                    <a:pt x="223145" y="232067"/>
                    <a:pt x="215101" y="225040"/>
                    <a:pt x="212096" y="216003"/>
                  </a:cubicBezTo>
                  <a:cubicBezTo>
                    <a:pt x="209091" y="206965"/>
                    <a:pt x="196009" y="181840"/>
                    <a:pt x="196009" y="181840"/>
                  </a:cubicBezTo>
                  <a:cubicBezTo>
                    <a:pt x="196009" y="181840"/>
                    <a:pt x="190993" y="186856"/>
                    <a:pt x="183943" y="190878"/>
                  </a:cubicBezTo>
                  <a:cubicBezTo>
                    <a:pt x="176916" y="194899"/>
                    <a:pt x="163857" y="198921"/>
                    <a:pt x="159835" y="198921"/>
                  </a:cubicBezTo>
                  <a:cubicBezTo>
                    <a:pt x="155813" y="198921"/>
                    <a:pt x="148786" y="199915"/>
                    <a:pt x="140743" y="203937"/>
                  </a:cubicBezTo>
                  <a:cubicBezTo>
                    <a:pt x="132699" y="207959"/>
                    <a:pt x="123661" y="259203"/>
                    <a:pt x="123661" y="262208"/>
                  </a:cubicBezTo>
                  <a:cubicBezTo>
                    <a:pt x="123661" y="265213"/>
                    <a:pt x="125672" y="278273"/>
                    <a:pt x="125672" y="281301"/>
                  </a:cubicBezTo>
                  <a:cubicBezTo>
                    <a:pt x="125672" y="284329"/>
                    <a:pt x="117628" y="294360"/>
                    <a:pt x="115641" y="299376"/>
                  </a:cubicBezTo>
                  <a:cubicBezTo>
                    <a:pt x="113629" y="304392"/>
                    <a:pt x="115641" y="309431"/>
                    <a:pt x="112636" y="312435"/>
                  </a:cubicBezTo>
                  <a:cubicBezTo>
                    <a:pt x="109631" y="315440"/>
                    <a:pt x="106603" y="331528"/>
                    <a:pt x="106603" y="331528"/>
                  </a:cubicBezTo>
                  <a:cubicBezTo>
                    <a:pt x="106603" y="331528"/>
                    <a:pt x="99900" y="356815"/>
                    <a:pt x="97242" y="363009"/>
                  </a:cubicBezTo>
                  <a:cubicBezTo>
                    <a:pt x="94584" y="369204"/>
                    <a:pt x="89267" y="377155"/>
                    <a:pt x="83096" y="379814"/>
                  </a:cubicBezTo>
                  <a:cubicBezTo>
                    <a:pt x="76901" y="382472"/>
                    <a:pt x="66292" y="386008"/>
                    <a:pt x="63657" y="389545"/>
                  </a:cubicBezTo>
                  <a:cubicBezTo>
                    <a:pt x="60998" y="393081"/>
                    <a:pt x="47731" y="416958"/>
                    <a:pt x="42438" y="418715"/>
                  </a:cubicBezTo>
                  <a:cubicBezTo>
                    <a:pt x="37144" y="420495"/>
                    <a:pt x="30950" y="422251"/>
                    <a:pt x="30950" y="428446"/>
                  </a:cubicBezTo>
                  <a:cubicBezTo>
                    <a:pt x="30950" y="434640"/>
                    <a:pt x="32730" y="448786"/>
                    <a:pt x="27413" y="450543"/>
                  </a:cubicBezTo>
                  <a:cubicBezTo>
                    <a:pt x="22097" y="452300"/>
                    <a:pt x="0" y="467347"/>
                    <a:pt x="0" y="467347"/>
                  </a:cubicBezTo>
                  <a:cubicBezTo>
                    <a:pt x="0" y="467347"/>
                    <a:pt x="1780" y="483273"/>
                    <a:pt x="10609" y="487688"/>
                  </a:cubicBezTo>
                  <a:cubicBezTo>
                    <a:pt x="19462" y="492102"/>
                    <a:pt x="49511" y="507127"/>
                    <a:pt x="54827" y="506249"/>
                  </a:cubicBezTo>
                  <a:cubicBezTo>
                    <a:pt x="60120" y="505370"/>
                    <a:pt x="61900" y="502712"/>
                    <a:pt x="64558" y="504469"/>
                  </a:cubicBezTo>
                  <a:cubicBezTo>
                    <a:pt x="67216" y="506249"/>
                    <a:pt x="73411" y="521273"/>
                    <a:pt x="72509" y="524809"/>
                  </a:cubicBezTo>
                  <a:cubicBezTo>
                    <a:pt x="71631" y="528346"/>
                    <a:pt x="64558" y="544248"/>
                    <a:pt x="70753" y="546028"/>
                  </a:cubicBezTo>
                  <a:cubicBezTo>
                    <a:pt x="76947" y="547808"/>
                    <a:pt x="87557" y="547808"/>
                    <a:pt x="91093" y="550443"/>
                  </a:cubicBezTo>
                  <a:cubicBezTo>
                    <a:pt x="94630" y="553101"/>
                    <a:pt x="107897" y="562809"/>
                    <a:pt x="105239" y="566369"/>
                  </a:cubicBezTo>
                  <a:cubicBezTo>
                    <a:pt x="102581" y="569928"/>
                    <a:pt x="100824" y="583173"/>
                    <a:pt x="106117" y="581393"/>
                  </a:cubicBezTo>
                  <a:cubicBezTo>
                    <a:pt x="111411" y="579613"/>
                    <a:pt x="119385" y="577856"/>
                    <a:pt x="120264" y="581393"/>
                  </a:cubicBezTo>
                  <a:cubicBezTo>
                    <a:pt x="121142" y="584929"/>
                    <a:pt x="134409" y="602612"/>
                    <a:pt x="134409" y="602612"/>
                  </a:cubicBezTo>
                  <a:cubicBezTo>
                    <a:pt x="134409" y="602612"/>
                    <a:pt x="113190" y="624709"/>
                    <a:pt x="114069" y="629147"/>
                  </a:cubicBezTo>
                  <a:cubicBezTo>
                    <a:pt x="114947" y="633562"/>
                    <a:pt x="117605" y="645073"/>
                    <a:pt x="111411" y="645073"/>
                  </a:cubicBezTo>
                  <a:cubicBezTo>
                    <a:pt x="105216" y="645073"/>
                    <a:pt x="84875" y="647731"/>
                    <a:pt x="78681" y="649488"/>
                  </a:cubicBezTo>
                  <a:cubicBezTo>
                    <a:pt x="72486" y="651267"/>
                    <a:pt x="46853" y="661877"/>
                    <a:pt x="46853" y="661877"/>
                  </a:cubicBezTo>
                  <a:cubicBezTo>
                    <a:pt x="46853" y="661877"/>
                    <a:pt x="66315" y="680438"/>
                    <a:pt x="62778" y="685754"/>
                  </a:cubicBezTo>
                  <a:cubicBezTo>
                    <a:pt x="59242" y="691047"/>
                    <a:pt x="52169" y="704314"/>
                    <a:pt x="54827" y="708752"/>
                  </a:cubicBezTo>
                  <a:cubicBezTo>
                    <a:pt x="57485" y="713167"/>
                    <a:pt x="63680" y="716704"/>
                    <a:pt x="63680" y="721142"/>
                  </a:cubicBezTo>
                  <a:cubicBezTo>
                    <a:pt x="63680" y="725580"/>
                    <a:pt x="62801" y="738824"/>
                    <a:pt x="67216" y="738824"/>
                  </a:cubicBezTo>
                  <a:cubicBezTo>
                    <a:pt x="71631" y="738824"/>
                    <a:pt x="90192" y="746775"/>
                    <a:pt x="90192" y="750312"/>
                  </a:cubicBezTo>
                  <a:cubicBezTo>
                    <a:pt x="90192" y="753848"/>
                    <a:pt x="88435" y="758263"/>
                    <a:pt x="83997" y="758263"/>
                  </a:cubicBezTo>
                  <a:cubicBezTo>
                    <a:pt x="79582" y="758263"/>
                    <a:pt x="66315" y="761800"/>
                    <a:pt x="66315" y="766215"/>
                  </a:cubicBezTo>
                  <a:cubicBezTo>
                    <a:pt x="66315" y="770629"/>
                    <a:pt x="67193" y="813067"/>
                    <a:pt x="67193" y="813067"/>
                  </a:cubicBezTo>
                  <a:lnTo>
                    <a:pt x="46853" y="827213"/>
                  </a:lnTo>
                  <a:cubicBezTo>
                    <a:pt x="46853" y="827213"/>
                    <a:pt x="61877" y="861699"/>
                    <a:pt x="61877" y="868772"/>
                  </a:cubicBezTo>
                  <a:cubicBezTo>
                    <a:pt x="61877" y="875845"/>
                    <a:pt x="62755" y="897064"/>
                    <a:pt x="57462" y="897943"/>
                  </a:cubicBezTo>
                  <a:cubicBezTo>
                    <a:pt x="52146" y="898821"/>
                    <a:pt x="44194" y="895285"/>
                    <a:pt x="42438" y="898821"/>
                  </a:cubicBezTo>
                  <a:cubicBezTo>
                    <a:pt x="40681" y="902358"/>
                    <a:pt x="30049" y="916503"/>
                    <a:pt x="33585" y="920918"/>
                  </a:cubicBezTo>
                  <a:cubicBezTo>
                    <a:pt x="37121" y="925333"/>
                    <a:pt x="44194" y="929771"/>
                    <a:pt x="43316" y="932406"/>
                  </a:cubicBezTo>
                  <a:cubicBezTo>
                    <a:pt x="42438" y="935064"/>
                    <a:pt x="39780" y="950088"/>
                    <a:pt x="39780" y="950088"/>
                  </a:cubicBezTo>
                  <a:cubicBezTo>
                    <a:pt x="39780" y="950088"/>
                    <a:pt x="60998" y="956283"/>
                    <a:pt x="68950" y="954503"/>
                  </a:cubicBezTo>
                  <a:cubicBezTo>
                    <a:pt x="76901" y="952723"/>
                    <a:pt x="91948" y="943015"/>
                    <a:pt x="91948" y="943015"/>
                  </a:cubicBezTo>
                  <a:cubicBezTo>
                    <a:pt x="91948" y="943015"/>
                    <a:pt x="144996" y="981917"/>
                    <a:pt x="148532" y="981917"/>
                  </a:cubicBezTo>
                  <a:cubicBezTo>
                    <a:pt x="152069" y="981917"/>
                    <a:pt x="156507" y="980137"/>
                    <a:pt x="159142" y="984575"/>
                  </a:cubicBezTo>
                  <a:cubicBezTo>
                    <a:pt x="161800" y="988990"/>
                    <a:pt x="165336" y="1003136"/>
                    <a:pt x="168873" y="1003136"/>
                  </a:cubicBezTo>
                  <a:cubicBezTo>
                    <a:pt x="172409" y="1003136"/>
                    <a:pt x="181239" y="1008452"/>
                    <a:pt x="178604" y="1011988"/>
                  </a:cubicBezTo>
                  <a:cubicBezTo>
                    <a:pt x="175946" y="1015525"/>
                    <a:pt x="172409" y="1020818"/>
                    <a:pt x="174189" y="1026134"/>
                  </a:cubicBezTo>
                  <a:cubicBezTo>
                    <a:pt x="175969" y="1031451"/>
                    <a:pt x="175067" y="1057963"/>
                    <a:pt x="179482" y="1057963"/>
                  </a:cubicBezTo>
                  <a:cubicBezTo>
                    <a:pt x="183897" y="1057963"/>
                    <a:pt x="189213" y="1057084"/>
                    <a:pt x="189213" y="1061499"/>
                  </a:cubicBezTo>
                  <a:cubicBezTo>
                    <a:pt x="189213" y="1065914"/>
                    <a:pt x="191871" y="1088034"/>
                    <a:pt x="187433" y="1088034"/>
                  </a:cubicBezTo>
                  <a:cubicBezTo>
                    <a:pt x="183019" y="1088034"/>
                    <a:pt x="180361" y="1089791"/>
                    <a:pt x="180361" y="1095986"/>
                  </a:cubicBezTo>
                  <a:cubicBezTo>
                    <a:pt x="180361" y="1102180"/>
                    <a:pt x="184775" y="1132229"/>
                    <a:pt x="184775" y="1132229"/>
                  </a:cubicBezTo>
                  <a:cubicBezTo>
                    <a:pt x="184775" y="1132229"/>
                    <a:pt x="172386" y="1161399"/>
                    <a:pt x="169751" y="1163179"/>
                  </a:cubicBezTo>
                  <a:cubicBezTo>
                    <a:pt x="167093" y="1164959"/>
                    <a:pt x="160020" y="1167594"/>
                    <a:pt x="155605" y="1167594"/>
                  </a:cubicBezTo>
                  <a:cubicBezTo>
                    <a:pt x="151190" y="1167594"/>
                    <a:pt x="142337" y="1169374"/>
                    <a:pt x="140581" y="1165814"/>
                  </a:cubicBezTo>
                  <a:cubicBezTo>
                    <a:pt x="138801" y="1162277"/>
                    <a:pt x="137044" y="1157862"/>
                    <a:pt x="132630" y="1158741"/>
                  </a:cubicBezTo>
                  <a:cubicBezTo>
                    <a:pt x="128215" y="1159619"/>
                    <a:pt x="106094" y="1167594"/>
                    <a:pt x="104338" y="1170229"/>
                  </a:cubicBezTo>
                  <a:cubicBezTo>
                    <a:pt x="102581" y="1172887"/>
                    <a:pt x="99021" y="1188789"/>
                    <a:pt x="100801" y="1194106"/>
                  </a:cubicBezTo>
                  <a:cubicBezTo>
                    <a:pt x="102581" y="1199399"/>
                    <a:pt x="100801" y="1208252"/>
                    <a:pt x="108752" y="1209130"/>
                  </a:cubicBezTo>
                  <a:cubicBezTo>
                    <a:pt x="116704" y="1210008"/>
                    <a:pt x="123777" y="1209130"/>
                    <a:pt x="126435" y="1212666"/>
                  </a:cubicBezTo>
                  <a:cubicBezTo>
                    <a:pt x="129093" y="1216203"/>
                    <a:pt x="150312" y="1230349"/>
                    <a:pt x="150312" y="1230349"/>
                  </a:cubicBezTo>
                  <a:cubicBezTo>
                    <a:pt x="150312" y="1230349"/>
                    <a:pt x="154750" y="1233007"/>
                    <a:pt x="153848" y="1237422"/>
                  </a:cubicBezTo>
                  <a:cubicBezTo>
                    <a:pt x="152970" y="1241837"/>
                    <a:pt x="149411" y="1247153"/>
                    <a:pt x="152970" y="1248909"/>
                  </a:cubicBezTo>
                  <a:cubicBezTo>
                    <a:pt x="156507" y="1250689"/>
                    <a:pt x="167116" y="1250666"/>
                    <a:pt x="164458" y="1255983"/>
                  </a:cubicBezTo>
                  <a:cubicBezTo>
                    <a:pt x="161800" y="1261299"/>
                    <a:pt x="165336" y="1267470"/>
                    <a:pt x="155605" y="1266592"/>
                  </a:cubicBezTo>
                  <a:cubicBezTo>
                    <a:pt x="145874" y="1265714"/>
                    <a:pt x="144996" y="1266592"/>
                    <a:pt x="144117" y="1269250"/>
                  </a:cubicBezTo>
                  <a:cubicBezTo>
                    <a:pt x="143239" y="1271908"/>
                    <a:pt x="138824" y="1294005"/>
                    <a:pt x="147654" y="1291347"/>
                  </a:cubicBezTo>
                  <a:cubicBezTo>
                    <a:pt x="156507" y="1288689"/>
                    <a:pt x="160921" y="1283396"/>
                    <a:pt x="162678" y="1288689"/>
                  </a:cubicBezTo>
                  <a:cubicBezTo>
                    <a:pt x="164435" y="1294005"/>
                    <a:pt x="168849" y="1301078"/>
                    <a:pt x="175044" y="1299299"/>
                  </a:cubicBezTo>
                  <a:cubicBezTo>
                    <a:pt x="181239" y="1297519"/>
                    <a:pt x="189190" y="1286031"/>
                    <a:pt x="194507" y="1286031"/>
                  </a:cubicBezTo>
                  <a:cubicBezTo>
                    <a:pt x="199800" y="1286031"/>
                    <a:pt x="204214" y="1291347"/>
                    <a:pt x="209531" y="1286031"/>
                  </a:cubicBezTo>
                  <a:cubicBezTo>
                    <a:pt x="214847" y="1280715"/>
                    <a:pt x="220140" y="1271007"/>
                    <a:pt x="224555" y="1270105"/>
                  </a:cubicBezTo>
                  <a:cubicBezTo>
                    <a:pt x="228970" y="1269227"/>
                    <a:pt x="252847" y="1262154"/>
                    <a:pt x="255505" y="1265690"/>
                  </a:cubicBezTo>
                  <a:cubicBezTo>
                    <a:pt x="258163" y="1269227"/>
                    <a:pt x="267894" y="1278958"/>
                    <a:pt x="263456" y="1285153"/>
                  </a:cubicBezTo>
                  <a:cubicBezTo>
                    <a:pt x="259041" y="1291347"/>
                    <a:pt x="251067" y="1296640"/>
                    <a:pt x="253725" y="1301055"/>
                  </a:cubicBezTo>
                  <a:cubicBezTo>
                    <a:pt x="256383" y="1305470"/>
                    <a:pt x="262578" y="1309007"/>
                    <a:pt x="259018" y="1313445"/>
                  </a:cubicBezTo>
                  <a:cubicBezTo>
                    <a:pt x="255459" y="1317883"/>
                    <a:pt x="251945" y="1320518"/>
                    <a:pt x="254604" y="1324932"/>
                  </a:cubicBezTo>
                  <a:cubicBezTo>
                    <a:pt x="257262" y="1329347"/>
                    <a:pt x="259018" y="1334664"/>
                    <a:pt x="265213" y="1334664"/>
                  </a:cubicBezTo>
                  <a:cubicBezTo>
                    <a:pt x="271407" y="1334664"/>
                    <a:pt x="287310" y="1331127"/>
                    <a:pt x="287310" y="1331127"/>
                  </a:cubicBezTo>
                  <a:lnTo>
                    <a:pt x="284652" y="1382417"/>
                  </a:lnTo>
                  <a:cubicBezTo>
                    <a:pt x="284652" y="1382417"/>
                    <a:pt x="293505" y="1393027"/>
                    <a:pt x="296140" y="1388612"/>
                  </a:cubicBezTo>
                  <a:cubicBezTo>
                    <a:pt x="298798" y="1384197"/>
                    <a:pt x="302311" y="1364735"/>
                    <a:pt x="307628" y="1368272"/>
                  </a:cubicBezTo>
                  <a:cubicBezTo>
                    <a:pt x="312944" y="1371808"/>
                    <a:pt x="316480" y="1372686"/>
                    <a:pt x="321773" y="1370051"/>
                  </a:cubicBezTo>
                  <a:cubicBezTo>
                    <a:pt x="327067" y="1367393"/>
                    <a:pt x="333261" y="1361199"/>
                    <a:pt x="334140" y="1357662"/>
                  </a:cubicBezTo>
                  <a:cubicBezTo>
                    <a:pt x="335018" y="1354126"/>
                    <a:pt x="332383" y="1344395"/>
                    <a:pt x="327945" y="1347053"/>
                  </a:cubicBezTo>
                  <a:cubicBezTo>
                    <a:pt x="323530" y="1349711"/>
                    <a:pt x="312921" y="1351467"/>
                    <a:pt x="312019" y="1347931"/>
                  </a:cubicBezTo>
                  <a:cubicBezTo>
                    <a:pt x="311141" y="1344395"/>
                    <a:pt x="307604" y="1337321"/>
                    <a:pt x="314678" y="1335542"/>
                  </a:cubicBezTo>
                  <a:cubicBezTo>
                    <a:pt x="321750" y="1333762"/>
                    <a:pt x="324409" y="1333762"/>
                    <a:pt x="330603" y="1332005"/>
                  </a:cubicBezTo>
                  <a:cubicBezTo>
                    <a:pt x="336798" y="1330249"/>
                    <a:pt x="343871" y="1326712"/>
                    <a:pt x="343871" y="1326712"/>
                  </a:cubicBezTo>
                  <a:cubicBezTo>
                    <a:pt x="343871" y="1326712"/>
                    <a:pt x="346529" y="1349711"/>
                    <a:pt x="349164" y="1348809"/>
                  </a:cubicBezTo>
                  <a:cubicBezTo>
                    <a:pt x="351822" y="1347931"/>
                    <a:pt x="355359" y="1331127"/>
                    <a:pt x="358895" y="1332005"/>
                  </a:cubicBezTo>
                  <a:cubicBezTo>
                    <a:pt x="362431" y="1332884"/>
                    <a:pt x="384529" y="1343493"/>
                    <a:pt x="388967" y="1347030"/>
                  </a:cubicBezTo>
                  <a:cubicBezTo>
                    <a:pt x="393381" y="1350566"/>
                    <a:pt x="401356" y="1355882"/>
                    <a:pt x="406649" y="1355882"/>
                  </a:cubicBezTo>
                  <a:cubicBezTo>
                    <a:pt x="411942" y="1355882"/>
                    <a:pt x="426088" y="1348809"/>
                    <a:pt x="428746" y="1353224"/>
                  </a:cubicBezTo>
                  <a:cubicBezTo>
                    <a:pt x="431405" y="1357639"/>
                    <a:pt x="447307" y="1371785"/>
                    <a:pt x="451745" y="1372686"/>
                  </a:cubicBezTo>
                  <a:cubicBezTo>
                    <a:pt x="456160" y="1373565"/>
                    <a:pt x="465012" y="1374466"/>
                    <a:pt x="467671" y="1377101"/>
                  </a:cubicBezTo>
                  <a:cubicBezTo>
                    <a:pt x="470329" y="1379759"/>
                    <a:pt x="468549" y="1383296"/>
                    <a:pt x="467671" y="1385954"/>
                  </a:cubicBezTo>
                  <a:cubicBezTo>
                    <a:pt x="466792" y="1388612"/>
                    <a:pt x="467671" y="1396563"/>
                    <a:pt x="465891" y="1400978"/>
                  </a:cubicBezTo>
                  <a:cubicBezTo>
                    <a:pt x="464134" y="1405393"/>
                    <a:pt x="458818" y="1410709"/>
                    <a:pt x="461476" y="1415124"/>
                  </a:cubicBezTo>
                  <a:cubicBezTo>
                    <a:pt x="464134" y="1419539"/>
                    <a:pt x="469427" y="1425734"/>
                    <a:pt x="469427" y="1425734"/>
                  </a:cubicBezTo>
                  <a:lnTo>
                    <a:pt x="472964" y="1402735"/>
                  </a:lnTo>
                  <a:cubicBezTo>
                    <a:pt x="472964" y="1402735"/>
                    <a:pt x="485353" y="1400077"/>
                    <a:pt x="485353" y="1405393"/>
                  </a:cubicBezTo>
                  <a:cubicBezTo>
                    <a:pt x="485353" y="1410686"/>
                    <a:pt x="480060" y="1422197"/>
                    <a:pt x="485353" y="1423076"/>
                  </a:cubicBezTo>
                  <a:cubicBezTo>
                    <a:pt x="490646" y="1423954"/>
                    <a:pt x="503914" y="1426612"/>
                    <a:pt x="507450" y="1426612"/>
                  </a:cubicBezTo>
                  <a:cubicBezTo>
                    <a:pt x="510987" y="1426612"/>
                    <a:pt x="525133" y="1429270"/>
                    <a:pt x="521596" y="1438100"/>
                  </a:cubicBezTo>
                  <a:cubicBezTo>
                    <a:pt x="518060" y="1446953"/>
                    <a:pt x="511888" y="1454904"/>
                    <a:pt x="515402" y="1456660"/>
                  </a:cubicBezTo>
                  <a:cubicBezTo>
                    <a:pt x="518938" y="1458440"/>
                    <a:pt x="521596" y="1461954"/>
                    <a:pt x="524254" y="1459319"/>
                  </a:cubicBezTo>
                  <a:cubicBezTo>
                    <a:pt x="526913" y="1456660"/>
                    <a:pt x="526913" y="1444294"/>
                    <a:pt x="533107" y="1444294"/>
                  </a:cubicBezTo>
                  <a:cubicBezTo>
                    <a:pt x="539302" y="1444294"/>
                    <a:pt x="541937" y="1445173"/>
                    <a:pt x="544595" y="1447831"/>
                  </a:cubicBezTo>
                  <a:cubicBezTo>
                    <a:pt x="547253" y="1450489"/>
                    <a:pt x="561399" y="1458440"/>
                    <a:pt x="565814" y="1456684"/>
                  </a:cubicBezTo>
                  <a:cubicBezTo>
                    <a:pt x="570229" y="1454904"/>
                    <a:pt x="583496" y="1447854"/>
                    <a:pt x="587911" y="1448732"/>
                  </a:cubicBezTo>
                  <a:cubicBezTo>
                    <a:pt x="592326" y="1449611"/>
                    <a:pt x="600277" y="1454927"/>
                    <a:pt x="597642" y="1460220"/>
                  </a:cubicBezTo>
                  <a:cubicBezTo>
                    <a:pt x="594984" y="1465513"/>
                    <a:pt x="582618" y="1471708"/>
                    <a:pt x="587911" y="1481439"/>
                  </a:cubicBezTo>
                  <a:cubicBezTo>
                    <a:pt x="593204" y="1491170"/>
                    <a:pt x="603814" y="1494707"/>
                    <a:pt x="606472" y="1498243"/>
                  </a:cubicBezTo>
                  <a:cubicBezTo>
                    <a:pt x="609130" y="1501779"/>
                    <a:pt x="612666" y="1503536"/>
                    <a:pt x="616203" y="1502658"/>
                  </a:cubicBezTo>
                  <a:cubicBezTo>
                    <a:pt x="619739" y="1501779"/>
                    <a:pt x="626812" y="1495585"/>
                    <a:pt x="632106" y="1497365"/>
                  </a:cubicBezTo>
                  <a:cubicBezTo>
                    <a:pt x="637399" y="1499144"/>
                    <a:pt x="646251" y="1503559"/>
                    <a:pt x="651568" y="1504438"/>
                  </a:cubicBezTo>
                  <a:cubicBezTo>
                    <a:pt x="656861" y="1505316"/>
                    <a:pt x="676323" y="1505316"/>
                    <a:pt x="673665" y="1510632"/>
                  </a:cubicBezTo>
                  <a:cubicBezTo>
                    <a:pt x="671007" y="1515925"/>
                    <a:pt x="668349" y="1529193"/>
                    <a:pt x="672787" y="1530094"/>
                  </a:cubicBezTo>
                  <a:cubicBezTo>
                    <a:pt x="677201" y="1530973"/>
                    <a:pt x="688712" y="1533631"/>
                    <a:pt x="692249" y="1532753"/>
                  </a:cubicBezTo>
                  <a:cubicBezTo>
                    <a:pt x="695785" y="1531874"/>
                    <a:pt x="696664" y="1528338"/>
                    <a:pt x="701980" y="1530094"/>
                  </a:cubicBezTo>
                  <a:cubicBezTo>
                    <a:pt x="707273" y="1531851"/>
                    <a:pt x="716126" y="1534509"/>
                    <a:pt x="716126" y="1534509"/>
                  </a:cubicBezTo>
                  <a:cubicBezTo>
                    <a:pt x="716126" y="1534509"/>
                    <a:pt x="767416" y="1491193"/>
                    <a:pt x="770074" y="1489413"/>
                  </a:cubicBezTo>
                  <a:cubicBezTo>
                    <a:pt x="772733" y="1487634"/>
                    <a:pt x="770074" y="1476146"/>
                    <a:pt x="776269" y="1475268"/>
                  </a:cubicBezTo>
                  <a:cubicBezTo>
                    <a:pt x="782464" y="1474389"/>
                    <a:pt x="788658" y="1468194"/>
                    <a:pt x="792195" y="1468194"/>
                  </a:cubicBezTo>
                  <a:cubicBezTo>
                    <a:pt x="795731" y="1468194"/>
                    <a:pt x="800169" y="1471731"/>
                    <a:pt x="804584" y="1473511"/>
                  </a:cubicBezTo>
                  <a:cubicBezTo>
                    <a:pt x="808999" y="1475291"/>
                    <a:pt x="813414" y="1480584"/>
                    <a:pt x="812536" y="1485877"/>
                  </a:cubicBezTo>
                  <a:cubicBezTo>
                    <a:pt x="811657" y="1491193"/>
                    <a:pt x="806341" y="1506218"/>
                    <a:pt x="807242" y="1510632"/>
                  </a:cubicBezTo>
                  <a:cubicBezTo>
                    <a:pt x="808121" y="1515047"/>
                    <a:pt x="813437" y="1528315"/>
                    <a:pt x="809901" y="1530094"/>
                  </a:cubicBezTo>
                  <a:cubicBezTo>
                    <a:pt x="806364" y="1531851"/>
                    <a:pt x="798413" y="1543362"/>
                    <a:pt x="798413" y="1543362"/>
                  </a:cubicBezTo>
                  <a:cubicBezTo>
                    <a:pt x="798413" y="1543362"/>
                    <a:pt x="807265" y="1549557"/>
                    <a:pt x="814338" y="1548655"/>
                  </a:cubicBezTo>
                  <a:cubicBezTo>
                    <a:pt x="821411" y="1547777"/>
                    <a:pt x="827606" y="1544240"/>
                    <a:pt x="831142" y="1541582"/>
                  </a:cubicBezTo>
                  <a:cubicBezTo>
                    <a:pt x="834679" y="1538924"/>
                    <a:pt x="841752" y="1538924"/>
                    <a:pt x="845288" y="1539803"/>
                  </a:cubicBezTo>
                  <a:cubicBezTo>
                    <a:pt x="848825" y="1540681"/>
                    <a:pt x="853240" y="1543339"/>
                    <a:pt x="857677" y="1542461"/>
                  </a:cubicBezTo>
                  <a:cubicBezTo>
                    <a:pt x="862092" y="1541582"/>
                    <a:pt x="866530" y="1538046"/>
                    <a:pt x="866530" y="1533608"/>
                  </a:cubicBezTo>
                  <a:cubicBezTo>
                    <a:pt x="866530" y="1529193"/>
                    <a:pt x="867409" y="1527413"/>
                    <a:pt x="872725" y="1523877"/>
                  </a:cubicBezTo>
                  <a:cubicBezTo>
                    <a:pt x="878018" y="1520340"/>
                    <a:pt x="881555" y="1512389"/>
                    <a:pt x="887749" y="1514146"/>
                  </a:cubicBezTo>
                  <a:cubicBezTo>
                    <a:pt x="893944" y="1515925"/>
                    <a:pt x="912505" y="1521219"/>
                    <a:pt x="912505" y="1524755"/>
                  </a:cubicBezTo>
                  <a:cubicBezTo>
                    <a:pt x="912505" y="1528291"/>
                    <a:pt x="914261" y="1537144"/>
                    <a:pt x="917798" y="1537144"/>
                  </a:cubicBezTo>
                  <a:cubicBezTo>
                    <a:pt x="921334" y="1537144"/>
                    <a:pt x="930187" y="1523877"/>
                    <a:pt x="934602" y="1530950"/>
                  </a:cubicBezTo>
                  <a:cubicBezTo>
                    <a:pt x="939017" y="1538023"/>
                    <a:pt x="940797" y="1542437"/>
                    <a:pt x="939017" y="1545974"/>
                  </a:cubicBezTo>
                  <a:cubicBezTo>
                    <a:pt x="937260" y="1549510"/>
                    <a:pt x="927529" y="1560120"/>
                    <a:pt x="927529" y="1560120"/>
                  </a:cubicBezTo>
                  <a:lnTo>
                    <a:pt x="949626" y="1560998"/>
                  </a:lnTo>
                  <a:cubicBezTo>
                    <a:pt x="949626" y="1560998"/>
                    <a:pt x="954942" y="1548609"/>
                    <a:pt x="956699" y="1553047"/>
                  </a:cubicBezTo>
                  <a:cubicBezTo>
                    <a:pt x="958456" y="1557462"/>
                    <a:pt x="961114" y="1570729"/>
                    <a:pt x="967309" y="1570729"/>
                  </a:cubicBezTo>
                  <a:cubicBezTo>
                    <a:pt x="973503" y="1570729"/>
                    <a:pt x="994722" y="1568950"/>
                    <a:pt x="995600" y="1575144"/>
                  </a:cubicBezTo>
                  <a:cubicBezTo>
                    <a:pt x="996479" y="1581339"/>
                    <a:pt x="996479" y="1607851"/>
                    <a:pt x="1000894" y="1607851"/>
                  </a:cubicBezTo>
                  <a:cubicBezTo>
                    <a:pt x="1005308" y="1607851"/>
                    <a:pt x="1017697" y="1603436"/>
                    <a:pt x="1017697" y="1603436"/>
                  </a:cubicBezTo>
                  <a:cubicBezTo>
                    <a:pt x="1017697" y="1603436"/>
                    <a:pt x="1014161" y="1633508"/>
                    <a:pt x="1018576" y="1633508"/>
                  </a:cubicBezTo>
                  <a:cubicBezTo>
                    <a:pt x="1022991" y="1633508"/>
                    <a:pt x="1039795" y="1636166"/>
                    <a:pt x="1044210" y="1636166"/>
                  </a:cubicBezTo>
                  <a:cubicBezTo>
                    <a:pt x="1048624" y="1636166"/>
                    <a:pt x="1053941" y="1640581"/>
                    <a:pt x="1053941" y="1640581"/>
                  </a:cubicBezTo>
                  <a:lnTo>
                    <a:pt x="1063672" y="1698944"/>
                  </a:lnTo>
                  <a:cubicBezTo>
                    <a:pt x="1063672" y="1698944"/>
                    <a:pt x="1065428" y="1710432"/>
                    <a:pt x="1071623" y="1711310"/>
                  </a:cubicBezTo>
                  <a:cubicBezTo>
                    <a:pt x="1077818" y="1712189"/>
                    <a:pt x="1082233" y="1713067"/>
                    <a:pt x="1085769" y="1709530"/>
                  </a:cubicBezTo>
                  <a:cubicBezTo>
                    <a:pt x="1089306" y="1705994"/>
                    <a:pt x="1101672" y="1696263"/>
                    <a:pt x="1105208" y="1694506"/>
                  </a:cubicBezTo>
                  <a:cubicBezTo>
                    <a:pt x="1108745" y="1692726"/>
                    <a:pt x="1111403" y="1691848"/>
                    <a:pt x="1115818" y="1693628"/>
                  </a:cubicBezTo>
                  <a:cubicBezTo>
                    <a:pt x="1120233" y="1695408"/>
                    <a:pt x="1122012" y="1702481"/>
                    <a:pt x="1128207" y="1699823"/>
                  </a:cubicBezTo>
                  <a:cubicBezTo>
                    <a:pt x="1134402" y="1697164"/>
                    <a:pt x="1159157" y="1669751"/>
                    <a:pt x="1160914" y="1672409"/>
                  </a:cubicBezTo>
                  <a:cubicBezTo>
                    <a:pt x="1162670" y="1675067"/>
                    <a:pt x="1163549" y="1679482"/>
                    <a:pt x="1168865" y="1677725"/>
                  </a:cubicBezTo>
                  <a:cubicBezTo>
                    <a:pt x="1174181" y="1675945"/>
                    <a:pt x="1177718" y="1677725"/>
                    <a:pt x="1177718" y="1672409"/>
                  </a:cubicBezTo>
                  <a:cubicBezTo>
                    <a:pt x="1177718" y="1667093"/>
                    <a:pt x="1175961" y="1658263"/>
                    <a:pt x="1181254" y="1658263"/>
                  </a:cubicBezTo>
                  <a:cubicBezTo>
                    <a:pt x="1186547" y="1658263"/>
                    <a:pt x="1189205" y="1659142"/>
                    <a:pt x="1190084" y="1655605"/>
                  </a:cubicBezTo>
                  <a:cubicBezTo>
                    <a:pt x="1190962" y="1652068"/>
                    <a:pt x="1188327" y="1631728"/>
                    <a:pt x="1188327" y="1631728"/>
                  </a:cubicBezTo>
                  <a:lnTo>
                    <a:pt x="1210424" y="1653825"/>
                  </a:lnTo>
                  <a:cubicBezTo>
                    <a:pt x="1210424" y="1653825"/>
                    <a:pt x="1227228" y="1653825"/>
                    <a:pt x="1228107" y="1656483"/>
                  </a:cubicBezTo>
                  <a:cubicBezTo>
                    <a:pt x="1228985" y="1659142"/>
                    <a:pt x="1233423" y="1668873"/>
                    <a:pt x="1230765" y="1671508"/>
                  </a:cubicBezTo>
                  <a:cubicBezTo>
                    <a:pt x="1228107" y="1674166"/>
                    <a:pt x="1225448" y="1674166"/>
                    <a:pt x="1225448" y="1678580"/>
                  </a:cubicBezTo>
                  <a:cubicBezTo>
                    <a:pt x="1225448" y="1682995"/>
                    <a:pt x="1226327" y="1686532"/>
                    <a:pt x="1230765" y="1686532"/>
                  </a:cubicBezTo>
                  <a:cubicBezTo>
                    <a:pt x="1235180" y="1686532"/>
                    <a:pt x="1244032" y="1686532"/>
                    <a:pt x="1244032" y="1686532"/>
                  </a:cubicBezTo>
                  <a:cubicBezTo>
                    <a:pt x="1244032" y="1686532"/>
                    <a:pt x="1257300" y="1709530"/>
                    <a:pt x="1261715" y="1710409"/>
                  </a:cubicBezTo>
                  <a:cubicBezTo>
                    <a:pt x="1266130" y="1711287"/>
                    <a:pt x="1290007" y="1709530"/>
                    <a:pt x="1290007" y="1709530"/>
                  </a:cubicBezTo>
                  <a:lnTo>
                    <a:pt x="1325256" y="1692749"/>
                  </a:lnTo>
                  <a:cubicBezTo>
                    <a:pt x="1330272" y="1690739"/>
                    <a:pt x="1332283" y="1697765"/>
                    <a:pt x="1337321" y="1702804"/>
                  </a:cubicBezTo>
                  <a:cubicBezTo>
                    <a:pt x="1342337" y="1707820"/>
                    <a:pt x="1364458" y="1697788"/>
                    <a:pt x="1368456" y="1694760"/>
                  </a:cubicBezTo>
                  <a:cubicBezTo>
                    <a:pt x="1372455" y="1691733"/>
                    <a:pt x="1386532" y="1682695"/>
                    <a:pt x="1386532" y="1682695"/>
                  </a:cubicBezTo>
                  <a:cubicBezTo>
                    <a:pt x="1386532" y="1682695"/>
                    <a:pt x="1394576" y="1689722"/>
                    <a:pt x="1398597" y="1695754"/>
                  </a:cubicBezTo>
                  <a:cubicBezTo>
                    <a:pt x="1402619" y="1701787"/>
                    <a:pt x="1406641" y="1700770"/>
                    <a:pt x="1409646" y="1696771"/>
                  </a:cubicBezTo>
                  <a:cubicBezTo>
                    <a:pt x="1412651" y="1692773"/>
                    <a:pt x="1404607" y="1681701"/>
                    <a:pt x="1402619" y="1677679"/>
                  </a:cubicBezTo>
                  <a:cubicBezTo>
                    <a:pt x="1400631" y="1673657"/>
                    <a:pt x="1420695" y="1674674"/>
                    <a:pt x="1420695" y="1674674"/>
                  </a:cubicBezTo>
                  <a:lnTo>
                    <a:pt x="1445820" y="1639517"/>
                  </a:lnTo>
                  <a:lnTo>
                    <a:pt x="1458879" y="1641528"/>
                  </a:lnTo>
                  <a:lnTo>
                    <a:pt x="1459896" y="1626458"/>
                  </a:lnTo>
                  <a:cubicBezTo>
                    <a:pt x="1459896" y="1626458"/>
                    <a:pt x="1462901" y="1615409"/>
                    <a:pt x="1465929" y="1611387"/>
                  </a:cubicBezTo>
                  <a:cubicBezTo>
                    <a:pt x="1468957" y="1607366"/>
                    <a:pt x="1445843" y="1594306"/>
                    <a:pt x="1439810" y="1591301"/>
                  </a:cubicBezTo>
                  <a:cubicBezTo>
                    <a:pt x="1433777" y="1588296"/>
                    <a:pt x="1440804" y="1582263"/>
                    <a:pt x="1443832" y="1577224"/>
                  </a:cubicBezTo>
                  <a:cubicBezTo>
                    <a:pt x="1446860" y="1572185"/>
                    <a:pt x="1474990" y="1581246"/>
                    <a:pt x="1474990" y="1581246"/>
                  </a:cubicBezTo>
                  <a:lnTo>
                    <a:pt x="1498104" y="1543062"/>
                  </a:lnTo>
                  <a:cubicBezTo>
                    <a:pt x="1498104" y="1543062"/>
                    <a:pt x="1510170" y="1545072"/>
                    <a:pt x="1512181" y="1541051"/>
                  </a:cubicBezTo>
                  <a:cubicBezTo>
                    <a:pt x="1514192" y="1537029"/>
                    <a:pt x="1509176" y="1527991"/>
                    <a:pt x="1508159" y="1524986"/>
                  </a:cubicBezTo>
                  <a:cubicBezTo>
                    <a:pt x="1507142" y="1521981"/>
                    <a:pt x="1510170" y="1514932"/>
                    <a:pt x="1514192" y="1508899"/>
                  </a:cubicBezTo>
                  <a:cubicBezTo>
                    <a:pt x="1518214" y="1502866"/>
                    <a:pt x="1528245" y="1501872"/>
                    <a:pt x="1535295" y="1500855"/>
                  </a:cubicBezTo>
                  <a:cubicBezTo>
                    <a:pt x="1542345" y="1499838"/>
                    <a:pt x="1527251" y="1488789"/>
                    <a:pt x="1527251" y="1488789"/>
                  </a:cubicBezTo>
                  <a:cubicBezTo>
                    <a:pt x="1527251" y="1488789"/>
                    <a:pt x="1500115" y="1485785"/>
                    <a:pt x="1494106" y="1484767"/>
                  </a:cubicBezTo>
                  <a:cubicBezTo>
                    <a:pt x="1488096" y="1483751"/>
                    <a:pt x="1488073" y="1483773"/>
                    <a:pt x="1485068" y="1479752"/>
                  </a:cubicBezTo>
                  <a:cubicBezTo>
                    <a:pt x="1482063" y="1475730"/>
                    <a:pt x="1486062" y="1470714"/>
                    <a:pt x="1489090" y="1469697"/>
                  </a:cubicBezTo>
                  <a:cubicBezTo>
                    <a:pt x="1492118" y="1468680"/>
                    <a:pt x="1497133" y="1471708"/>
                    <a:pt x="1501155" y="1472702"/>
                  </a:cubicBezTo>
                  <a:cubicBezTo>
                    <a:pt x="1505177" y="1473696"/>
                    <a:pt x="1507188" y="1468680"/>
                    <a:pt x="1507188" y="1464658"/>
                  </a:cubicBezTo>
                  <a:cubicBezTo>
                    <a:pt x="1507188" y="1460636"/>
                    <a:pt x="1503166" y="1439533"/>
                    <a:pt x="1501155" y="1434517"/>
                  </a:cubicBezTo>
                  <a:cubicBezTo>
                    <a:pt x="1499144" y="1429501"/>
                    <a:pt x="1530302" y="1431512"/>
                    <a:pt x="1535318" y="1431512"/>
                  </a:cubicBezTo>
                  <a:cubicBezTo>
                    <a:pt x="1540334" y="1431512"/>
                    <a:pt x="1541351" y="1415448"/>
                    <a:pt x="1541351" y="1411426"/>
                  </a:cubicBezTo>
                  <a:cubicBezTo>
                    <a:pt x="1541351" y="1407404"/>
                    <a:pt x="1554411" y="1400377"/>
                    <a:pt x="1557439" y="1396355"/>
                  </a:cubicBezTo>
                  <a:cubicBezTo>
                    <a:pt x="1560467" y="1392334"/>
                    <a:pt x="1543385" y="1380291"/>
                    <a:pt x="1538346" y="1377263"/>
                  </a:cubicBezTo>
                  <a:cubicBezTo>
                    <a:pt x="1533307" y="1374258"/>
                    <a:pt x="1516249" y="1370236"/>
                    <a:pt x="1516249" y="1370236"/>
                  </a:cubicBezTo>
                  <a:cubicBezTo>
                    <a:pt x="1519254" y="1351144"/>
                    <a:pt x="1539363" y="1345111"/>
                    <a:pt x="1544379" y="1344117"/>
                  </a:cubicBezTo>
                  <a:cubicBezTo>
                    <a:pt x="1549395" y="1343123"/>
                    <a:pt x="1551406" y="1326042"/>
                    <a:pt x="1552423" y="1320009"/>
                  </a:cubicBezTo>
                  <a:cubicBezTo>
                    <a:pt x="1553440" y="1313976"/>
                    <a:pt x="1571515" y="1314993"/>
                    <a:pt x="1574520" y="1313976"/>
                  </a:cubicBezTo>
                  <a:cubicBezTo>
                    <a:pt x="1577525" y="1312959"/>
                    <a:pt x="1573526" y="1300917"/>
                    <a:pt x="1573526" y="1300917"/>
                  </a:cubicBezTo>
                  <a:cubicBezTo>
                    <a:pt x="1573526" y="1300917"/>
                    <a:pt x="1570521" y="1281824"/>
                    <a:pt x="1570521" y="1275791"/>
                  </a:cubicBezTo>
                  <a:cubicBezTo>
                    <a:pt x="1570521" y="1269759"/>
                    <a:pt x="1568510" y="1251683"/>
                    <a:pt x="1568510" y="1251683"/>
                  </a:cubicBezTo>
                  <a:cubicBezTo>
                    <a:pt x="1568510" y="1251683"/>
                    <a:pt x="1579559" y="1245651"/>
                    <a:pt x="1587603" y="1247661"/>
                  </a:cubicBezTo>
                  <a:cubicBezTo>
                    <a:pt x="1595646" y="1249672"/>
                    <a:pt x="1601656" y="1260721"/>
                    <a:pt x="1608706" y="1268765"/>
                  </a:cubicBezTo>
                  <a:cubicBezTo>
                    <a:pt x="1615733" y="1276809"/>
                    <a:pt x="1608706" y="1268765"/>
                    <a:pt x="1612728" y="1265760"/>
                  </a:cubicBezTo>
                  <a:cubicBezTo>
                    <a:pt x="1616750" y="1262755"/>
                    <a:pt x="1608706" y="1249696"/>
                    <a:pt x="1606695" y="1244657"/>
                  </a:cubicBezTo>
                  <a:cubicBezTo>
                    <a:pt x="1604684" y="1239641"/>
                    <a:pt x="1611711" y="1235619"/>
                    <a:pt x="1615733" y="1232591"/>
                  </a:cubicBezTo>
                  <a:cubicBezTo>
                    <a:pt x="1619755" y="1229586"/>
                    <a:pt x="1609700" y="1225564"/>
                    <a:pt x="1605678" y="1222536"/>
                  </a:cubicBezTo>
                  <a:cubicBezTo>
                    <a:pt x="1601656" y="1219531"/>
                    <a:pt x="1611711" y="1199422"/>
                    <a:pt x="1611711" y="1199422"/>
                  </a:cubicBezTo>
                  <a:cubicBezTo>
                    <a:pt x="1611711" y="1199422"/>
                    <a:pt x="1611711" y="1199422"/>
                    <a:pt x="1612728" y="1196417"/>
                  </a:cubicBezTo>
                  <a:cubicBezTo>
                    <a:pt x="1613745" y="1193412"/>
                    <a:pt x="1595646" y="1175314"/>
                    <a:pt x="1590631" y="1172309"/>
                  </a:cubicBezTo>
                  <a:cubicBezTo>
                    <a:pt x="1585615" y="1169304"/>
                    <a:pt x="1585615" y="1160243"/>
                    <a:pt x="1586609" y="1155228"/>
                  </a:cubicBezTo>
                  <a:cubicBezTo>
                    <a:pt x="1587603" y="1150212"/>
                    <a:pt x="1569527" y="1142168"/>
                    <a:pt x="1564512" y="1139163"/>
                  </a:cubicBezTo>
                  <a:cubicBezTo>
                    <a:pt x="1559496" y="1136158"/>
                    <a:pt x="1560490" y="1117066"/>
                    <a:pt x="1560490" y="1112027"/>
                  </a:cubicBezTo>
                  <a:cubicBezTo>
                    <a:pt x="1560490" y="1106988"/>
                    <a:pt x="1578565" y="1099961"/>
                    <a:pt x="1582587" y="1097950"/>
                  </a:cubicBezTo>
                  <a:cubicBezTo>
                    <a:pt x="1586609" y="1095939"/>
                    <a:pt x="1584598" y="1087896"/>
                    <a:pt x="1584598" y="1083897"/>
                  </a:cubicBezTo>
                  <a:cubicBezTo>
                    <a:pt x="1584598" y="1079898"/>
                    <a:pt x="1593636" y="1074859"/>
                    <a:pt x="1593636" y="1074859"/>
                  </a:cubicBezTo>
                  <a:lnTo>
                    <a:pt x="1613722" y="1081886"/>
                  </a:lnTo>
                  <a:lnTo>
                    <a:pt x="1581570" y="1035681"/>
                  </a:lnTo>
                  <a:cubicBezTo>
                    <a:pt x="1581570" y="1035681"/>
                    <a:pt x="1582587" y="1028654"/>
                    <a:pt x="1583581" y="1024632"/>
                  </a:cubicBezTo>
                  <a:cubicBezTo>
                    <a:pt x="1584575" y="1020610"/>
                    <a:pt x="1578565" y="1014577"/>
                    <a:pt x="1573549" y="1013583"/>
                  </a:cubicBezTo>
                  <a:cubicBezTo>
                    <a:pt x="1568533" y="1012566"/>
                    <a:pt x="1566523" y="983442"/>
                    <a:pt x="1566523" y="983442"/>
                  </a:cubicBezTo>
                  <a:cubicBezTo>
                    <a:pt x="1566523" y="983442"/>
                    <a:pt x="1581593" y="989475"/>
                    <a:pt x="1590631" y="997519"/>
                  </a:cubicBezTo>
                  <a:cubicBezTo>
                    <a:pt x="1599668" y="1005563"/>
                    <a:pt x="1598675" y="995508"/>
                    <a:pt x="1601679" y="990492"/>
                  </a:cubicBezTo>
                  <a:cubicBezTo>
                    <a:pt x="1604684" y="985476"/>
                    <a:pt x="1620772" y="992503"/>
                    <a:pt x="1624793" y="995508"/>
                  </a:cubicBezTo>
                  <a:cubicBezTo>
                    <a:pt x="1628815" y="998513"/>
                    <a:pt x="1639864" y="989475"/>
                    <a:pt x="1644880" y="984459"/>
                  </a:cubicBezTo>
                  <a:cubicBezTo>
                    <a:pt x="1649896" y="979444"/>
                    <a:pt x="1655928" y="981454"/>
                    <a:pt x="1661961" y="982448"/>
                  </a:cubicBezTo>
                  <a:cubicBezTo>
                    <a:pt x="1667994" y="983442"/>
                    <a:pt x="1662978" y="978426"/>
                    <a:pt x="1662978" y="972394"/>
                  </a:cubicBezTo>
                  <a:cubicBezTo>
                    <a:pt x="1662978" y="966361"/>
                    <a:pt x="1652924" y="957323"/>
                    <a:pt x="1648925" y="951290"/>
                  </a:cubicBezTo>
                  <a:cubicBezTo>
                    <a:pt x="1644903" y="945258"/>
                    <a:pt x="1645920" y="938231"/>
                    <a:pt x="1645920" y="938231"/>
                  </a:cubicBezTo>
                  <a:cubicBezTo>
                    <a:pt x="1645920" y="938231"/>
                    <a:pt x="1675044" y="951290"/>
                    <a:pt x="1678072" y="952307"/>
                  </a:cubicBezTo>
                  <a:cubicBezTo>
                    <a:pt x="1681077" y="953301"/>
                    <a:pt x="1695153" y="959334"/>
                    <a:pt x="1698158" y="959334"/>
                  </a:cubicBezTo>
                  <a:cubicBezTo>
                    <a:pt x="1701163" y="959334"/>
                    <a:pt x="1709207" y="973411"/>
                    <a:pt x="1721272" y="975422"/>
                  </a:cubicBezTo>
                  <a:cubicBezTo>
                    <a:pt x="1733338" y="977433"/>
                    <a:pt x="1732321" y="962362"/>
                    <a:pt x="1732321" y="957346"/>
                  </a:cubicBezTo>
                  <a:cubicBezTo>
                    <a:pt x="1732321" y="952331"/>
                    <a:pt x="1724277" y="947292"/>
                    <a:pt x="1718268" y="944287"/>
                  </a:cubicBezTo>
                  <a:cubicBezTo>
                    <a:pt x="1712258" y="941282"/>
                    <a:pt x="1732321" y="905108"/>
                    <a:pt x="1735349" y="899075"/>
                  </a:cubicBezTo>
                  <a:cubicBezTo>
                    <a:pt x="1738377" y="893042"/>
                    <a:pt x="1729316" y="888027"/>
                    <a:pt x="1726311" y="884005"/>
                  </a:cubicBezTo>
                  <a:cubicBezTo>
                    <a:pt x="1723306" y="879983"/>
                    <a:pt x="1716257" y="878989"/>
                    <a:pt x="1711241" y="878989"/>
                  </a:cubicBezTo>
                  <a:cubicBezTo>
                    <a:pt x="1706225" y="878989"/>
                    <a:pt x="1707219" y="859897"/>
                    <a:pt x="1708236" y="851853"/>
                  </a:cubicBezTo>
                  <a:cubicBezTo>
                    <a:pt x="1709253" y="843809"/>
                    <a:pt x="1708236" y="851853"/>
                    <a:pt x="1712258" y="847831"/>
                  </a:cubicBezTo>
                  <a:cubicBezTo>
                    <a:pt x="1716280" y="843809"/>
                    <a:pt x="1714269" y="837776"/>
                    <a:pt x="1711241" y="835765"/>
                  </a:cubicBezTo>
                  <a:cubicBezTo>
                    <a:pt x="1708236" y="833754"/>
                    <a:pt x="1703197" y="830749"/>
                    <a:pt x="1703197" y="830749"/>
                  </a:cubicBezTo>
                  <a:cubicBezTo>
                    <a:pt x="1703197" y="830749"/>
                    <a:pt x="1697164" y="796587"/>
                    <a:pt x="1697164" y="792565"/>
                  </a:cubicBezTo>
                  <a:cubicBezTo>
                    <a:pt x="1697164" y="788543"/>
                    <a:pt x="1707196" y="786532"/>
                    <a:pt x="1707196" y="786532"/>
                  </a:cubicBezTo>
                  <a:cubicBezTo>
                    <a:pt x="1707196" y="786532"/>
                    <a:pt x="1711218" y="798598"/>
                    <a:pt x="1717251" y="798598"/>
                  </a:cubicBezTo>
                  <a:cubicBezTo>
                    <a:pt x="1723283" y="798598"/>
                    <a:pt x="1726288" y="787549"/>
                    <a:pt x="1728299" y="783527"/>
                  </a:cubicBezTo>
                  <a:cubicBezTo>
                    <a:pt x="1730310" y="779505"/>
                    <a:pt x="1746374" y="783527"/>
                    <a:pt x="1751413" y="781516"/>
                  </a:cubicBezTo>
                  <a:cubicBezTo>
                    <a:pt x="1756452" y="779505"/>
                    <a:pt x="1757446" y="771461"/>
                    <a:pt x="1758440" y="766446"/>
                  </a:cubicBezTo>
                  <a:cubicBezTo>
                    <a:pt x="1759434" y="761430"/>
                    <a:pt x="1796625" y="741320"/>
                    <a:pt x="1796625" y="741320"/>
                  </a:cubicBezTo>
                  <a:cubicBezTo>
                    <a:pt x="1796625" y="741320"/>
                    <a:pt x="1788581" y="723245"/>
                    <a:pt x="1787587" y="719223"/>
                  </a:cubicBezTo>
                  <a:cubicBezTo>
                    <a:pt x="1786593" y="715201"/>
                    <a:pt x="1785576" y="706164"/>
                    <a:pt x="1786570" y="700131"/>
                  </a:cubicBezTo>
                  <a:cubicBezTo>
                    <a:pt x="1787587" y="694098"/>
                    <a:pt x="1784559" y="672995"/>
                    <a:pt x="1783565" y="665968"/>
                  </a:cubicBezTo>
                  <a:cubicBezTo>
                    <a:pt x="1782548" y="658941"/>
                    <a:pt x="1777533" y="655913"/>
                    <a:pt x="1770506" y="655913"/>
                  </a:cubicBezTo>
                  <a:cubicBezTo>
                    <a:pt x="1763479" y="655913"/>
                    <a:pt x="1746398" y="659935"/>
                    <a:pt x="1741382" y="660929"/>
                  </a:cubicBezTo>
                  <a:cubicBezTo>
                    <a:pt x="1736366" y="661923"/>
                    <a:pt x="1740365" y="625772"/>
                    <a:pt x="1740365" y="620733"/>
                  </a:cubicBezTo>
                  <a:cubicBezTo>
                    <a:pt x="1740365" y="615718"/>
                    <a:pt x="1744387" y="613707"/>
                    <a:pt x="1746398" y="610679"/>
                  </a:cubicBezTo>
                  <a:cubicBezTo>
                    <a:pt x="1748408" y="607651"/>
                    <a:pt x="1754442" y="603652"/>
                    <a:pt x="1759457" y="603652"/>
                  </a:cubicBezTo>
                  <a:cubicBezTo>
                    <a:pt x="1764473" y="603652"/>
                    <a:pt x="1760474" y="598636"/>
                    <a:pt x="1760474" y="594614"/>
                  </a:cubicBezTo>
                  <a:cubicBezTo>
                    <a:pt x="1760474" y="590592"/>
                    <a:pt x="1757469" y="578550"/>
                    <a:pt x="1757469" y="572517"/>
                  </a:cubicBezTo>
                  <a:cubicBezTo>
                    <a:pt x="1757469" y="566484"/>
                    <a:pt x="1739394" y="569512"/>
                    <a:pt x="1736366" y="569512"/>
                  </a:cubicBezTo>
                  <a:cubicBezTo>
                    <a:pt x="1733338" y="569512"/>
                    <a:pt x="1735349" y="531327"/>
                    <a:pt x="1735349" y="531327"/>
                  </a:cubicBezTo>
                  <a:cubicBezTo>
                    <a:pt x="1735349" y="531327"/>
                    <a:pt x="1705208" y="523284"/>
                    <a:pt x="1700192" y="523284"/>
                  </a:cubicBezTo>
                  <a:cubicBezTo>
                    <a:pt x="1695177" y="523284"/>
                    <a:pt x="1678095" y="534332"/>
                    <a:pt x="1673056" y="538354"/>
                  </a:cubicBezTo>
                  <a:cubicBezTo>
                    <a:pt x="1668017" y="542376"/>
                    <a:pt x="1659996" y="543370"/>
                    <a:pt x="1654981" y="543370"/>
                  </a:cubicBezTo>
                  <a:cubicBezTo>
                    <a:pt x="1649965" y="543370"/>
                    <a:pt x="1613791" y="538354"/>
                    <a:pt x="1613791" y="538354"/>
                  </a:cubicBezTo>
                  <a:cubicBezTo>
                    <a:pt x="1613791" y="533338"/>
                    <a:pt x="1615802" y="492149"/>
                    <a:pt x="1615802" y="492149"/>
                  </a:cubicBezTo>
                  <a:cubicBezTo>
                    <a:pt x="1615802" y="492149"/>
                    <a:pt x="1600732" y="500192"/>
                    <a:pt x="1594699" y="502204"/>
                  </a:cubicBezTo>
                  <a:cubicBezTo>
                    <a:pt x="1588666" y="504214"/>
                    <a:pt x="1586655" y="497188"/>
                    <a:pt x="1584667" y="494160"/>
                  </a:cubicBezTo>
                  <a:cubicBezTo>
                    <a:pt x="1582656" y="491155"/>
                    <a:pt x="1579628" y="499175"/>
                    <a:pt x="1572602" y="503197"/>
                  </a:cubicBezTo>
                  <a:cubicBezTo>
                    <a:pt x="1565575" y="507219"/>
                    <a:pt x="1561553" y="507219"/>
                    <a:pt x="1555520" y="507219"/>
                  </a:cubicBezTo>
                  <a:cubicBezTo>
                    <a:pt x="1549487" y="507219"/>
                    <a:pt x="1559542" y="487133"/>
                    <a:pt x="1559542" y="487133"/>
                  </a:cubicBezTo>
                  <a:cubicBezTo>
                    <a:pt x="1559542" y="487133"/>
                    <a:pt x="1525379" y="470052"/>
                    <a:pt x="1520363" y="468041"/>
                  </a:cubicBezTo>
                  <a:cubicBezTo>
                    <a:pt x="1515348" y="466030"/>
                    <a:pt x="1514331" y="450959"/>
                    <a:pt x="1514331" y="443932"/>
                  </a:cubicBezTo>
                  <a:cubicBezTo>
                    <a:pt x="1514331" y="436906"/>
                    <a:pt x="1497249" y="447954"/>
                    <a:pt x="1489205" y="447954"/>
                  </a:cubicBezTo>
                  <a:cubicBezTo>
                    <a:pt x="1481161" y="447954"/>
                    <a:pt x="1477140" y="442939"/>
                    <a:pt x="1473141" y="439911"/>
                  </a:cubicBezTo>
                  <a:cubicBezTo>
                    <a:pt x="1469119" y="436906"/>
                    <a:pt x="1463086" y="445943"/>
                    <a:pt x="1455066" y="449965"/>
                  </a:cubicBezTo>
                  <a:cubicBezTo>
                    <a:pt x="1447022" y="453987"/>
                    <a:pt x="1455066" y="459003"/>
                    <a:pt x="1457077" y="464042"/>
                  </a:cubicBezTo>
                  <a:cubicBezTo>
                    <a:pt x="1459088" y="469058"/>
                    <a:pt x="1454072" y="469058"/>
                    <a:pt x="1451044" y="472086"/>
                  </a:cubicBezTo>
                  <a:cubicBezTo>
                    <a:pt x="1448016" y="475114"/>
                    <a:pt x="1437984" y="466053"/>
                    <a:pt x="1433962" y="464042"/>
                  </a:cubicBezTo>
                  <a:cubicBezTo>
                    <a:pt x="1429940" y="462031"/>
                    <a:pt x="1415887" y="440928"/>
                    <a:pt x="1412859" y="435912"/>
                  </a:cubicBezTo>
                  <a:cubicBezTo>
                    <a:pt x="1409854" y="430896"/>
                    <a:pt x="1420903" y="424863"/>
                    <a:pt x="1425919" y="421835"/>
                  </a:cubicBezTo>
                  <a:cubicBezTo>
                    <a:pt x="1430934" y="418807"/>
                    <a:pt x="1420903" y="408776"/>
                    <a:pt x="1420903" y="402743"/>
                  </a:cubicBezTo>
                  <a:cubicBezTo>
                    <a:pt x="1420903" y="396710"/>
                    <a:pt x="1412859" y="389683"/>
                    <a:pt x="1410848" y="386655"/>
                  </a:cubicBezTo>
                  <a:cubicBezTo>
                    <a:pt x="1408837" y="383627"/>
                    <a:pt x="1410848" y="376601"/>
                    <a:pt x="1410848" y="370591"/>
                  </a:cubicBezTo>
                  <a:cubicBezTo>
                    <a:pt x="1410848" y="364581"/>
                    <a:pt x="1403821" y="359542"/>
                    <a:pt x="1402804" y="355520"/>
                  </a:cubicBezTo>
                  <a:cubicBezTo>
                    <a:pt x="1401787" y="351499"/>
                    <a:pt x="1408837" y="348494"/>
                    <a:pt x="1408837" y="348494"/>
                  </a:cubicBezTo>
                  <a:cubicBezTo>
                    <a:pt x="1408837" y="348494"/>
                    <a:pt x="1388751" y="326396"/>
                    <a:pt x="1384729" y="323368"/>
                  </a:cubicBezTo>
                  <a:cubicBezTo>
                    <a:pt x="1380707" y="320340"/>
                    <a:pt x="1396794" y="312320"/>
                    <a:pt x="1401810" y="308298"/>
                  </a:cubicBezTo>
                  <a:cubicBezTo>
                    <a:pt x="1406826" y="304276"/>
                    <a:pt x="1400816" y="289206"/>
                    <a:pt x="1399799" y="283173"/>
                  </a:cubicBezTo>
                  <a:cubicBezTo>
                    <a:pt x="1398782" y="277140"/>
                    <a:pt x="1390762" y="279151"/>
                    <a:pt x="1385746" y="278157"/>
                  </a:cubicBezTo>
                  <a:cubicBezTo>
                    <a:pt x="1380730" y="277140"/>
                    <a:pt x="1390762" y="251021"/>
                    <a:pt x="1390762" y="251021"/>
                  </a:cubicBezTo>
                  <a:lnTo>
                    <a:pt x="1344418" y="2250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6BD39165-3963-414D-A6B9-7C29DD885E90}"/>
                </a:ext>
              </a:extLst>
            </p:cNvPr>
            <p:cNvSpPr/>
            <p:nvPr/>
          </p:nvSpPr>
          <p:spPr>
            <a:xfrm>
              <a:off x="6019560" y="478187"/>
              <a:ext cx="2562425" cy="1542876"/>
            </a:xfrm>
            <a:custGeom>
              <a:avLst/>
              <a:gdLst>
                <a:gd name="connsiteX0" fmla="*/ 452092 w 2562425"/>
                <a:gd name="connsiteY0" fmla="*/ 1527598 h 1542876"/>
                <a:gd name="connsiteX1" fmla="*/ 470676 w 2562425"/>
                <a:gd name="connsiteY1" fmla="*/ 1527090 h 1542876"/>
                <a:gd name="connsiteX2" fmla="*/ 502319 w 2562425"/>
                <a:gd name="connsiteY2" fmla="*/ 1540658 h 1542876"/>
                <a:gd name="connsiteX3" fmla="*/ 506087 w 2562425"/>
                <a:gd name="connsiteY3" fmla="*/ 1518815 h 1542876"/>
                <a:gd name="connsiteX4" fmla="*/ 500816 w 2562425"/>
                <a:gd name="connsiteY4" fmla="*/ 1506749 h 1542876"/>
                <a:gd name="connsiteX5" fmla="*/ 548293 w 2562425"/>
                <a:gd name="connsiteY5" fmla="*/ 1460775 h 1542876"/>
                <a:gd name="connsiteX6" fmla="*/ 565629 w 2562425"/>
                <a:gd name="connsiteY6" fmla="*/ 1470575 h 1542876"/>
                <a:gd name="connsiteX7" fmla="*/ 556591 w 2562425"/>
                <a:gd name="connsiteY7" fmla="*/ 1491679 h 1542876"/>
                <a:gd name="connsiteX8" fmla="*/ 562624 w 2562425"/>
                <a:gd name="connsiteY8" fmla="*/ 1504484 h 1542876"/>
                <a:gd name="connsiteX9" fmla="*/ 593528 w 2562425"/>
                <a:gd name="connsiteY9" fmla="*/ 1515787 h 1542876"/>
                <a:gd name="connsiteX10" fmla="*/ 604068 w 2562425"/>
                <a:gd name="connsiteY10" fmla="*/ 1536127 h 1542876"/>
                <a:gd name="connsiteX11" fmla="*/ 630441 w 2562425"/>
                <a:gd name="connsiteY11" fmla="*/ 1527829 h 1542876"/>
                <a:gd name="connsiteX12" fmla="*/ 640242 w 2562425"/>
                <a:gd name="connsiteY12" fmla="*/ 1533099 h 1542876"/>
                <a:gd name="connsiteX13" fmla="*/ 647777 w 2562425"/>
                <a:gd name="connsiteY13" fmla="*/ 1521797 h 1542876"/>
                <a:gd name="connsiteX14" fmla="*/ 654549 w 2562425"/>
                <a:gd name="connsiteY14" fmla="*/ 1524062 h 1542876"/>
                <a:gd name="connsiteX15" fmla="*/ 674150 w 2562425"/>
                <a:gd name="connsiteY15" fmla="*/ 1521797 h 1542876"/>
                <a:gd name="connsiteX16" fmla="*/ 676415 w 2562425"/>
                <a:gd name="connsiteY16" fmla="*/ 1511996 h 1542876"/>
                <a:gd name="connsiteX17" fmla="*/ 698259 w 2562425"/>
                <a:gd name="connsiteY17" fmla="*/ 1507466 h 1542876"/>
                <a:gd name="connsiteX18" fmla="*/ 713329 w 2562425"/>
                <a:gd name="connsiteY18" fmla="*/ 1540612 h 1542876"/>
                <a:gd name="connsiteX19" fmla="*/ 727637 w 2562425"/>
                <a:gd name="connsiteY19" fmla="*/ 1536844 h 1542876"/>
                <a:gd name="connsiteX20" fmla="*/ 741205 w 2562425"/>
                <a:gd name="connsiteY20" fmla="*/ 1521773 h 1542876"/>
                <a:gd name="connsiteX21" fmla="*/ 778881 w 2562425"/>
                <a:gd name="connsiteY21" fmla="*/ 1527043 h 1542876"/>
                <a:gd name="connsiteX22" fmla="*/ 803752 w 2562425"/>
                <a:gd name="connsiteY22" fmla="*/ 1539109 h 1542876"/>
                <a:gd name="connsiteX23" fmla="*/ 822590 w 2562425"/>
                <a:gd name="connsiteY23" fmla="*/ 1542877 h 1542876"/>
                <a:gd name="connsiteX24" fmla="*/ 856499 w 2562425"/>
                <a:gd name="connsiteY24" fmla="*/ 1530071 h 1542876"/>
                <a:gd name="connsiteX25" fmla="*/ 858001 w 2562425"/>
                <a:gd name="connsiteY25" fmla="*/ 1507466 h 1542876"/>
                <a:gd name="connsiteX26" fmla="*/ 892673 w 2562425"/>
                <a:gd name="connsiteY26" fmla="*/ 1488627 h 1542876"/>
                <a:gd name="connsiteX27" fmla="*/ 894175 w 2562425"/>
                <a:gd name="connsiteY27" fmla="*/ 1477325 h 1542876"/>
                <a:gd name="connsiteX28" fmla="*/ 944656 w 2562425"/>
                <a:gd name="connsiteY28" fmla="*/ 1410270 h 1542876"/>
                <a:gd name="connsiteX29" fmla="*/ 959727 w 2562425"/>
                <a:gd name="connsiteY29" fmla="*/ 1423838 h 1542876"/>
                <a:gd name="connsiteX30" fmla="*/ 980830 w 2562425"/>
                <a:gd name="connsiteY30" fmla="*/ 1425341 h 1542876"/>
                <a:gd name="connsiteX31" fmla="*/ 990631 w 2562425"/>
                <a:gd name="connsiteY31" fmla="*/ 1435141 h 1542876"/>
                <a:gd name="connsiteX32" fmla="*/ 998166 w 2562425"/>
                <a:gd name="connsiteY32" fmla="*/ 1428369 h 1542876"/>
                <a:gd name="connsiteX33" fmla="*/ 1013237 w 2562425"/>
                <a:gd name="connsiteY33" fmla="*/ 1435141 h 1542876"/>
                <a:gd name="connsiteX34" fmla="*/ 1029809 w 2562425"/>
                <a:gd name="connsiteY34" fmla="*/ 1416303 h 1542876"/>
                <a:gd name="connsiteX35" fmla="*/ 1038108 w 2562425"/>
                <a:gd name="connsiteY35" fmla="*/ 1423075 h 1542876"/>
                <a:gd name="connsiteX36" fmla="*/ 1049410 w 2562425"/>
                <a:gd name="connsiteY36" fmla="*/ 1419308 h 1542876"/>
                <a:gd name="connsiteX37" fmla="*/ 1049410 w 2562425"/>
                <a:gd name="connsiteY37" fmla="*/ 1401232 h 1542876"/>
                <a:gd name="connsiteX38" fmla="*/ 1084821 w 2562425"/>
                <a:gd name="connsiteY38" fmla="*/ 1400470 h 1542876"/>
                <a:gd name="connsiteX39" fmla="*/ 1108190 w 2562425"/>
                <a:gd name="connsiteY39" fmla="*/ 1340951 h 1542876"/>
                <a:gd name="connsiteX40" fmla="*/ 1120995 w 2562425"/>
                <a:gd name="connsiteY40" fmla="*/ 1344718 h 1542876"/>
                <a:gd name="connsiteX41" fmla="*/ 1123260 w 2562425"/>
                <a:gd name="connsiteY41" fmla="*/ 1328885 h 1542876"/>
                <a:gd name="connsiteX42" fmla="*/ 1139833 w 2562425"/>
                <a:gd name="connsiteY42" fmla="*/ 1334918 h 1542876"/>
                <a:gd name="connsiteX43" fmla="*/ 1146606 w 2562425"/>
                <a:gd name="connsiteY43" fmla="*/ 1327383 h 1542876"/>
                <a:gd name="connsiteX44" fmla="*/ 1155643 w 2562425"/>
                <a:gd name="connsiteY44" fmla="*/ 1328145 h 1542876"/>
                <a:gd name="connsiteX45" fmla="*/ 1167709 w 2562425"/>
                <a:gd name="connsiteY45" fmla="*/ 1330410 h 1542876"/>
                <a:gd name="connsiteX46" fmla="*/ 1184282 w 2562425"/>
                <a:gd name="connsiteY46" fmla="*/ 1337946 h 1542876"/>
                <a:gd name="connsiteX47" fmla="*/ 1197850 w 2562425"/>
                <a:gd name="connsiteY47" fmla="*/ 1338708 h 1542876"/>
                <a:gd name="connsiteX48" fmla="*/ 1215186 w 2562425"/>
                <a:gd name="connsiteY48" fmla="*/ 1351514 h 1542876"/>
                <a:gd name="connsiteX49" fmla="*/ 1234786 w 2562425"/>
                <a:gd name="connsiteY49" fmla="*/ 1328145 h 1542876"/>
                <a:gd name="connsiteX50" fmla="*/ 1242322 w 2562425"/>
                <a:gd name="connsiteY50" fmla="*/ 1314577 h 1542876"/>
                <a:gd name="connsiteX51" fmla="*/ 1264927 w 2562425"/>
                <a:gd name="connsiteY51" fmla="*/ 1325880 h 1542876"/>
                <a:gd name="connsiteX52" fmla="*/ 1267932 w 2562425"/>
                <a:gd name="connsiteY52" fmla="*/ 1309307 h 1542876"/>
                <a:gd name="connsiteX53" fmla="*/ 1276970 w 2562425"/>
                <a:gd name="connsiteY53" fmla="*/ 1317605 h 1542876"/>
                <a:gd name="connsiteX54" fmla="*/ 1282240 w 2562425"/>
                <a:gd name="connsiteY54" fmla="*/ 1310070 h 1542876"/>
                <a:gd name="connsiteX55" fmla="*/ 1277710 w 2562425"/>
                <a:gd name="connsiteY55" fmla="*/ 1304037 h 1542876"/>
                <a:gd name="connsiteX56" fmla="*/ 1275445 w 2562425"/>
                <a:gd name="connsiteY56" fmla="*/ 1296502 h 1542876"/>
                <a:gd name="connsiteX57" fmla="*/ 1270174 w 2562425"/>
                <a:gd name="connsiteY57" fmla="*/ 1282934 h 1542876"/>
                <a:gd name="connsiteX58" fmla="*/ 1285245 w 2562425"/>
                <a:gd name="connsiteY58" fmla="*/ 1262593 h 1542876"/>
                <a:gd name="connsiteX59" fmla="*/ 1298813 w 2562425"/>
                <a:gd name="connsiteY59" fmla="*/ 1273133 h 1542876"/>
                <a:gd name="connsiteX60" fmla="*/ 1313884 w 2562425"/>
                <a:gd name="connsiteY60" fmla="*/ 1268603 h 1542876"/>
                <a:gd name="connsiteX61" fmla="*/ 1330457 w 2562425"/>
                <a:gd name="connsiteY61" fmla="*/ 1279143 h 1542876"/>
                <a:gd name="connsiteX62" fmla="*/ 1347029 w 2562425"/>
                <a:gd name="connsiteY62" fmla="*/ 1285916 h 1542876"/>
                <a:gd name="connsiteX63" fmla="*/ 1362100 w 2562425"/>
                <a:gd name="connsiteY63" fmla="*/ 1303251 h 1542876"/>
                <a:gd name="connsiteX64" fmla="*/ 1385469 w 2562425"/>
                <a:gd name="connsiteY64" fmla="*/ 1290446 h 1542876"/>
                <a:gd name="connsiteX65" fmla="*/ 1393004 w 2562425"/>
                <a:gd name="connsiteY65" fmla="*/ 1278380 h 1542876"/>
                <a:gd name="connsiteX66" fmla="*/ 1420879 w 2562425"/>
                <a:gd name="connsiteY66" fmla="*/ 1261045 h 1542876"/>
                <a:gd name="connsiteX67" fmla="*/ 1430680 w 2562425"/>
                <a:gd name="connsiteY67" fmla="*/ 1243709 h 1542876"/>
                <a:gd name="connsiteX68" fmla="*/ 1455551 w 2562425"/>
                <a:gd name="connsiteY68" fmla="*/ 1221866 h 1542876"/>
                <a:gd name="connsiteX69" fmla="*/ 1472886 w 2562425"/>
                <a:gd name="connsiteY69" fmla="*/ 1215093 h 1542876"/>
                <a:gd name="connsiteX70" fmla="*/ 1509800 w 2562425"/>
                <a:gd name="connsiteY70" fmla="*/ 1192488 h 1542876"/>
                <a:gd name="connsiteX71" fmla="*/ 1523368 w 2562425"/>
                <a:gd name="connsiteY71" fmla="*/ 1187218 h 1542876"/>
                <a:gd name="connsiteX72" fmla="*/ 1527898 w 2562425"/>
                <a:gd name="connsiteY72" fmla="*/ 1197018 h 1542876"/>
                <a:gd name="connsiteX73" fmla="*/ 1532429 w 2562425"/>
                <a:gd name="connsiteY73" fmla="*/ 1204553 h 1542876"/>
                <a:gd name="connsiteX74" fmla="*/ 1539202 w 2562425"/>
                <a:gd name="connsiteY74" fmla="*/ 1190246 h 1542876"/>
                <a:gd name="connsiteX75" fmla="*/ 1567840 w 2562425"/>
                <a:gd name="connsiteY75" fmla="*/ 1194776 h 1542876"/>
                <a:gd name="connsiteX76" fmla="*/ 1581408 w 2562425"/>
                <a:gd name="connsiteY76" fmla="*/ 1184975 h 1542876"/>
                <a:gd name="connsiteX77" fmla="*/ 1598744 w 2562425"/>
                <a:gd name="connsiteY77" fmla="*/ 1184975 h 1542876"/>
                <a:gd name="connsiteX78" fmla="*/ 1631150 w 2562425"/>
                <a:gd name="connsiteY78" fmla="*/ 1170668 h 1542876"/>
                <a:gd name="connsiteX79" fmla="*/ 1623615 w 2562425"/>
                <a:gd name="connsiteY79" fmla="*/ 1154835 h 1542876"/>
                <a:gd name="connsiteX80" fmla="*/ 1634918 w 2562425"/>
                <a:gd name="connsiteY80" fmla="*/ 1151830 h 1542876"/>
                <a:gd name="connsiteX81" fmla="*/ 1631150 w 2562425"/>
                <a:gd name="connsiteY81" fmla="*/ 1142029 h 1542876"/>
                <a:gd name="connsiteX82" fmla="*/ 1683134 w 2562425"/>
                <a:gd name="connsiteY82" fmla="*/ 1121689 h 1542876"/>
                <a:gd name="connsiteX83" fmla="*/ 1724578 w 2562425"/>
                <a:gd name="connsiteY83" fmla="*/ 1114154 h 1542876"/>
                <a:gd name="connsiteX84" fmla="*/ 1775059 w 2562425"/>
                <a:gd name="connsiteY84" fmla="*/ 1114916 h 1542876"/>
                <a:gd name="connsiteX85" fmla="*/ 1798428 w 2562425"/>
                <a:gd name="connsiteY85" fmla="*/ 1102851 h 1542876"/>
                <a:gd name="connsiteX86" fmla="*/ 1821034 w 2562425"/>
                <a:gd name="connsiteY86" fmla="*/ 1099846 h 1542876"/>
                <a:gd name="connsiteX87" fmla="*/ 1879051 w 2562425"/>
                <a:gd name="connsiteY87" fmla="*/ 1114916 h 1542876"/>
                <a:gd name="connsiteX88" fmla="*/ 1918992 w 2562425"/>
                <a:gd name="connsiteY88" fmla="*/ 1135257 h 1542876"/>
                <a:gd name="connsiteX89" fmla="*/ 1958171 w 2562425"/>
                <a:gd name="connsiteY89" fmla="*/ 1124717 h 1542876"/>
                <a:gd name="connsiteX90" fmla="*/ 1967971 w 2562425"/>
                <a:gd name="connsiteY90" fmla="*/ 1103613 h 1542876"/>
                <a:gd name="connsiteX91" fmla="*/ 1975506 w 2562425"/>
                <a:gd name="connsiteY91" fmla="*/ 1082510 h 1542876"/>
                <a:gd name="connsiteX92" fmla="*/ 2008652 w 2562425"/>
                <a:gd name="connsiteY92" fmla="*/ 1071207 h 1542876"/>
                <a:gd name="connsiteX93" fmla="*/ 2033523 w 2562425"/>
                <a:gd name="connsiteY93" fmla="*/ 1064435 h 1542876"/>
                <a:gd name="connsiteX94" fmla="*/ 2051598 w 2562425"/>
                <a:gd name="connsiteY94" fmla="*/ 1082510 h 1542876"/>
                <a:gd name="connsiteX95" fmla="*/ 2062901 w 2562425"/>
                <a:gd name="connsiteY95" fmla="*/ 1077240 h 1542876"/>
                <a:gd name="connsiteX96" fmla="*/ 2068934 w 2562425"/>
                <a:gd name="connsiteY96" fmla="*/ 1050104 h 1542876"/>
                <a:gd name="connsiteX97" fmla="*/ 2123946 w 2562425"/>
                <a:gd name="connsiteY97" fmla="*/ 1022228 h 1542876"/>
                <a:gd name="connsiteX98" fmla="*/ 2185730 w 2562425"/>
                <a:gd name="connsiteY98" fmla="*/ 968718 h 1542876"/>
                <a:gd name="connsiteX99" fmla="*/ 2198536 w 2562425"/>
                <a:gd name="connsiteY99" fmla="*/ 950643 h 1542876"/>
                <a:gd name="connsiteX100" fmla="*/ 2224909 w 2562425"/>
                <a:gd name="connsiteY100" fmla="*/ 926535 h 1542876"/>
                <a:gd name="connsiteX101" fmla="*/ 2242985 w 2562425"/>
                <a:gd name="connsiteY101" fmla="*/ 908460 h 1542876"/>
                <a:gd name="connsiteX102" fmla="*/ 2271623 w 2562425"/>
                <a:gd name="connsiteY102" fmla="*/ 889622 h 1542876"/>
                <a:gd name="connsiteX103" fmla="*/ 2288196 w 2562425"/>
                <a:gd name="connsiteY103" fmla="*/ 867779 h 1542876"/>
                <a:gd name="connsiteX104" fmla="*/ 2322105 w 2562425"/>
                <a:gd name="connsiteY104" fmla="*/ 845173 h 1542876"/>
                <a:gd name="connsiteX105" fmla="*/ 2334910 w 2562425"/>
                <a:gd name="connsiteY105" fmla="*/ 849703 h 1542876"/>
                <a:gd name="connsiteX106" fmla="*/ 2338677 w 2562425"/>
                <a:gd name="connsiteY106" fmla="*/ 861006 h 1542876"/>
                <a:gd name="connsiteX107" fmla="*/ 2349980 w 2562425"/>
                <a:gd name="connsiteY107" fmla="*/ 863271 h 1542876"/>
                <a:gd name="connsiteX108" fmla="*/ 2356753 w 2562425"/>
                <a:gd name="connsiteY108" fmla="*/ 860266 h 1542876"/>
                <a:gd name="connsiteX109" fmla="*/ 2354488 w 2562425"/>
                <a:gd name="connsiteY109" fmla="*/ 842931 h 1542876"/>
                <a:gd name="connsiteX110" fmla="*/ 2355250 w 2562425"/>
                <a:gd name="connsiteY110" fmla="*/ 825595 h 1542876"/>
                <a:gd name="connsiteX111" fmla="*/ 2374851 w 2562425"/>
                <a:gd name="connsiteY111" fmla="*/ 821065 h 1542876"/>
                <a:gd name="connsiteX112" fmla="*/ 2394452 w 2562425"/>
                <a:gd name="connsiteY112" fmla="*/ 809762 h 1542876"/>
                <a:gd name="connsiteX113" fmla="*/ 2434393 w 2562425"/>
                <a:gd name="connsiteY113" fmla="*/ 774351 h 1542876"/>
                <a:gd name="connsiteX114" fmla="*/ 2442691 w 2562425"/>
                <a:gd name="connsiteY114" fmla="*/ 792426 h 1542876"/>
                <a:gd name="connsiteX115" fmla="*/ 2454757 w 2562425"/>
                <a:gd name="connsiteY115" fmla="*/ 789421 h 1542876"/>
                <a:gd name="connsiteX116" fmla="*/ 2456260 w 2562425"/>
                <a:gd name="connsiteY116" fmla="*/ 756275 h 1542876"/>
                <a:gd name="connsiteX117" fmla="*/ 2471330 w 2562425"/>
                <a:gd name="connsiteY117" fmla="*/ 741968 h 1542876"/>
                <a:gd name="connsiteX118" fmla="*/ 2472833 w 2562425"/>
                <a:gd name="connsiteY118" fmla="*/ 754773 h 1542876"/>
                <a:gd name="connsiteX119" fmla="*/ 2481870 w 2562425"/>
                <a:gd name="connsiteY119" fmla="*/ 752508 h 1542876"/>
                <a:gd name="connsiteX120" fmla="*/ 2497703 w 2562425"/>
                <a:gd name="connsiteY120" fmla="*/ 735935 h 1542876"/>
                <a:gd name="connsiteX121" fmla="*/ 2514276 w 2562425"/>
                <a:gd name="connsiteY121" fmla="*/ 738200 h 1542876"/>
                <a:gd name="connsiteX122" fmla="*/ 2516541 w 2562425"/>
                <a:gd name="connsiteY122" fmla="*/ 706557 h 1542876"/>
                <a:gd name="connsiteX123" fmla="*/ 2527845 w 2562425"/>
                <a:gd name="connsiteY123" fmla="*/ 686216 h 1542876"/>
                <a:gd name="connsiteX124" fmla="*/ 2532375 w 2562425"/>
                <a:gd name="connsiteY124" fmla="*/ 639502 h 1542876"/>
                <a:gd name="connsiteX125" fmla="*/ 2558748 w 2562425"/>
                <a:gd name="connsiteY125" fmla="*/ 612366 h 1542876"/>
                <a:gd name="connsiteX126" fmla="*/ 2560251 w 2562425"/>
                <a:gd name="connsiteY126" fmla="*/ 582988 h 1542876"/>
                <a:gd name="connsiteX127" fmla="*/ 2553478 w 2562425"/>
                <a:gd name="connsiteY127" fmla="*/ 557377 h 1542876"/>
                <a:gd name="connsiteX128" fmla="*/ 2556483 w 2562425"/>
                <a:gd name="connsiteY128" fmla="*/ 541544 h 1542876"/>
                <a:gd name="connsiteX129" fmla="*/ 2524077 w 2562425"/>
                <a:gd name="connsiteY129" fmla="*/ 509901 h 1542876"/>
                <a:gd name="connsiteX130" fmla="*/ 2515039 w 2562425"/>
                <a:gd name="connsiteY130" fmla="*/ 510663 h 1542876"/>
                <a:gd name="connsiteX131" fmla="*/ 2493936 w 2562425"/>
                <a:gd name="connsiteY131" fmla="*/ 479020 h 1542876"/>
                <a:gd name="connsiteX132" fmla="*/ 2493173 w 2562425"/>
                <a:gd name="connsiteY132" fmla="*/ 454912 h 1542876"/>
                <a:gd name="connsiteX133" fmla="*/ 2456999 w 2562425"/>
                <a:gd name="connsiteY133" fmla="*/ 409700 h 1542876"/>
                <a:gd name="connsiteX134" fmla="*/ 2430626 w 2562425"/>
                <a:gd name="connsiteY134" fmla="*/ 400663 h 1542876"/>
                <a:gd name="connsiteX135" fmla="*/ 2426096 w 2562425"/>
                <a:gd name="connsiteY135" fmla="*/ 394630 h 1542876"/>
                <a:gd name="connsiteX136" fmla="*/ 2425333 w 2562425"/>
                <a:gd name="connsiteY136" fmla="*/ 361484 h 1542876"/>
                <a:gd name="connsiteX137" fmla="*/ 2435133 w 2562425"/>
                <a:gd name="connsiteY137" fmla="*/ 350944 h 1542876"/>
                <a:gd name="connsiteX138" fmla="*/ 2450204 w 2562425"/>
                <a:gd name="connsiteY138" fmla="*/ 344911 h 1542876"/>
                <a:gd name="connsiteX139" fmla="*/ 2428361 w 2562425"/>
                <a:gd name="connsiteY139" fmla="*/ 311765 h 1542876"/>
                <a:gd name="connsiteX140" fmla="*/ 2414053 w 2562425"/>
                <a:gd name="connsiteY140" fmla="*/ 285392 h 1542876"/>
                <a:gd name="connsiteX141" fmla="*/ 2403513 w 2562425"/>
                <a:gd name="connsiteY141" fmla="*/ 286894 h 1542876"/>
                <a:gd name="connsiteX142" fmla="*/ 2397480 w 2562425"/>
                <a:gd name="connsiteY142" fmla="*/ 296695 h 1542876"/>
                <a:gd name="connsiteX143" fmla="*/ 2380907 w 2562425"/>
                <a:gd name="connsiteY143" fmla="*/ 296695 h 1542876"/>
                <a:gd name="connsiteX144" fmla="*/ 2372609 w 2562425"/>
                <a:gd name="connsiteY144" fmla="*/ 280122 h 1542876"/>
                <a:gd name="connsiteX145" fmla="*/ 2365837 w 2562425"/>
                <a:gd name="connsiteY145" fmla="*/ 277117 h 1542876"/>
                <a:gd name="connsiteX146" fmla="*/ 2359804 w 2562425"/>
                <a:gd name="connsiteY146" fmla="*/ 265814 h 1542876"/>
                <a:gd name="connsiteX147" fmla="*/ 2350766 w 2562425"/>
                <a:gd name="connsiteY147" fmla="*/ 252246 h 1542876"/>
                <a:gd name="connsiteX148" fmla="*/ 2347761 w 2562425"/>
                <a:gd name="connsiteY148" fmla="*/ 238678 h 1542876"/>
                <a:gd name="connsiteX149" fmla="*/ 2325918 w 2562425"/>
                <a:gd name="connsiteY149" fmla="*/ 222845 h 1542876"/>
                <a:gd name="connsiteX150" fmla="*/ 2361329 w 2562425"/>
                <a:gd name="connsiteY150" fmla="*/ 191201 h 1542876"/>
                <a:gd name="connsiteX151" fmla="*/ 2364334 w 2562425"/>
                <a:gd name="connsiteY151" fmla="*/ 168595 h 1542876"/>
                <a:gd name="connsiteX152" fmla="*/ 2377902 w 2562425"/>
                <a:gd name="connsiteY152" fmla="*/ 163325 h 1542876"/>
                <a:gd name="connsiteX153" fmla="*/ 2390708 w 2562425"/>
                <a:gd name="connsiteY153" fmla="*/ 170098 h 1542876"/>
                <a:gd name="connsiteX154" fmla="*/ 2395238 w 2562425"/>
                <a:gd name="connsiteY154" fmla="*/ 149757 h 1542876"/>
                <a:gd name="connsiteX155" fmla="*/ 2417081 w 2562425"/>
                <a:gd name="connsiteY155" fmla="*/ 148994 h 1542876"/>
                <a:gd name="connsiteX156" fmla="*/ 2438184 w 2562425"/>
                <a:gd name="connsiteY156" fmla="*/ 118091 h 1542876"/>
                <a:gd name="connsiteX157" fmla="*/ 2472856 w 2562425"/>
                <a:gd name="connsiteY157" fmla="*/ 131659 h 1542876"/>
                <a:gd name="connsiteX158" fmla="*/ 2496964 w 2562425"/>
                <a:gd name="connsiteY158" fmla="*/ 120356 h 1542876"/>
                <a:gd name="connsiteX159" fmla="*/ 2510532 w 2562425"/>
                <a:gd name="connsiteY159" fmla="*/ 103020 h 1542876"/>
                <a:gd name="connsiteX160" fmla="*/ 2525603 w 2562425"/>
                <a:gd name="connsiteY160" fmla="*/ 109793 h 1542876"/>
                <a:gd name="connsiteX161" fmla="*/ 2538407 w 2562425"/>
                <a:gd name="connsiteY161" fmla="*/ 96225 h 1542876"/>
                <a:gd name="connsiteX162" fmla="*/ 2536905 w 2562425"/>
                <a:gd name="connsiteY162" fmla="*/ 85685 h 1542876"/>
                <a:gd name="connsiteX163" fmla="*/ 2539170 w 2562425"/>
                <a:gd name="connsiteY163" fmla="*/ 75144 h 1542876"/>
                <a:gd name="connsiteX164" fmla="*/ 2535403 w 2562425"/>
                <a:gd name="connsiteY164" fmla="*/ 66107 h 1542876"/>
                <a:gd name="connsiteX165" fmla="*/ 2530873 w 2562425"/>
                <a:gd name="connsiteY165" fmla="*/ 59334 h 1542876"/>
                <a:gd name="connsiteX166" fmla="*/ 2541412 w 2562425"/>
                <a:gd name="connsiteY166" fmla="*/ 51036 h 1542876"/>
                <a:gd name="connsiteX167" fmla="*/ 2545943 w 2562425"/>
                <a:gd name="connsiteY167" fmla="*/ 40496 h 1542876"/>
                <a:gd name="connsiteX168" fmla="*/ 2535403 w 2562425"/>
                <a:gd name="connsiteY168" fmla="*/ 14123 h 1542876"/>
                <a:gd name="connsiteX169" fmla="*/ 2535010 w 2562425"/>
                <a:gd name="connsiteY169" fmla="*/ 13568 h 1542876"/>
                <a:gd name="connsiteX170" fmla="*/ 2518853 w 2562425"/>
                <a:gd name="connsiteY170" fmla="*/ 20988 h 1542876"/>
                <a:gd name="connsiteX171" fmla="*/ 2327328 w 2562425"/>
                <a:gd name="connsiteY171" fmla="*/ 47037 h 1542876"/>
                <a:gd name="connsiteX172" fmla="*/ 1811025 w 2562425"/>
                <a:gd name="connsiteY172" fmla="*/ 96826 h 1542876"/>
                <a:gd name="connsiteX173" fmla="*/ 1596525 w 2562425"/>
                <a:gd name="connsiteY173" fmla="*/ 111388 h 1542876"/>
                <a:gd name="connsiteX174" fmla="*/ 1533700 w 2562425"/>
                <a:gd name="connsiteY174" fmla="*/ 105262 h 1542876"/>
                <a:gd name="connsiteX175" fmla="*/ 1416488 w 2562425"/>
                <a:gd name="connsiteY175" fmla="*/ 99900 h 1542876"/>
                <a:gd name="connsiteX176" fmla="*/ 1315363 w 2562425"/>
                <a:gd name="connsiteY176" fmla="*/ 94537 h 1542876"/>
                <a:gd name="connsiteX177" fmla="*/ 1202750 w 2562425"/>
                <a:gd name="connsiteY177" fmla="*/ 84575 h 1542876"/>
                <a:gd name="connsiteX178" fmla="*/ 998212 w 2562425"/>
                <a:gd name="connsiteY178" fmla="*/ 73087 h 1542876"/>
                <a:gd name="connsiteX179" fmla="*/ 783735 w 2562425"/>
                <a:gd name="connsiteY179" fmla="*/ 39387 h 1542876"/>
                <a:gd name="connsiteX180" fmla="*/ 650435 w 2562425"/>
                <a:gd name="connsiteY180" fmla="*/ 27899 h 1542876"/>
                <a:gd name="connsiteX181" fmla="*/ 453525 w 2562425"/>
                <a:gd name="connsiteY181" fmla="*/ 0 h 1542876"/>
                <a:gd name="connsiteX182" fmla="*/ 453455 w 2562425"/>
                <a:gd name="connsiteY182" fmla="*/ 578 h 1542876"/>
                <a:gd name="connsiteX183" fmla="*/ 443655 w 2562425"/>
                <a:gd name="connsiteY183" fmla="*/ 12644 h 1542876"/>
                <a:gd name="connsiteX184" fmla="*/ 420286 w 2562425"/>
                <a:gd name="connsiteY184" fmla="*/ 12644 h 1542876"/>
                <a:gd name="connsiteX185" fmla="*/ 412751 w 2562425"/>
                <a:gd name="connsiteY185" fmla="*/ 20942 h 1542876"/>
                <a:gd name="connsiteX186" fmla="*/ 415756 w 2562425"/>
                <a:gd name="connsiteY186" fmla="*/ 33007 h 1542876"/>
                <a:gd name="connsiteX187" fmla="*/ 400686 w 2562425"/>
                <a:gd name="connsiteY187" fmla="*/ 51845 h 1542876"/>
                <a:gd name="connsiteX188" fmla="*/ 386378 w 2562425"/>
                <a:gd name="connsiteY188" fmla="*/ 64651 h 1542876"/>
                <a:gd name="connsiteX189" fmla="*/ 380345 w 2562425"/>
                <a:gd name="connsiteY189" fmla="*/ 78958 h 1542876"/>
                <a:gd name="connsiteX190" fmla="*/ 375075 w 2562425"/>
                <a:gd name="connsiteY190" fmla="*/ 88759 h 1542876"/>
                <a:gd name="connsiteX191" fmla="*/ 353971 w 2562425"/>
                <a:gd name="connsiteY191" fmla="*/ 113630 h 1542876"/>
                <a:gd name="connsiteX192" fmla="*/ 317798 w 2562425"/>
                <a:gd name="connsiteY192" fmla="*/ 119662 h 1542876"/>
                <a:gd name="connsiteX193" fmla="*/ 283127 w 2562425"/>
                <a:gd name="connsiteY193" fmla="*/ 127960 h 1542876"/>
                <a:gd name="connsiteX194" fmla="*/ 262786 w 2562425"/>
                <a:gd name="connsiteY194" fmla="*/ 140766 h 1542876"/>
                <a:gd name="connsiteX195" fmla="*/ 250720 w 2562425"/>
                <a:gd name="connsiteY195" fmla="*/ 149804 h 1542876"/>
                <a:gd name="connsiteX196" fmla="*/ 232645 w 2562425"/>
                <a:gd name="connsiteY196" fmla="*/ 165637 h 1542876"/>
                <a:gd name="connsiteX197" fmla="*/ 181401 w 2562425"/>
                <a:gd name="connsiteY197" fmla="*/ 217621 h 1542876"/>
                <a:gd name="connsiteX198" fmla="*/ 165567 w 2562425"/>
                <a:gd name="connsiteY198" fmla="*/ 266600 h 1542876"/>
                <a:gd name="connsiteX199" fmla="*/ 154265 w 2562425"/>
                <a:gd name="connsiteY199" fmla="*/ 271130 h 1542876"/>
                <a:gd name="connsiteX200" fmla="*/ 154265 w 2562425"/>
                <a:gd name="connsiteY200" fmla="*/ 253055 h 1542876"/>
                <a:gd name="connsiteX201" fmla="*/ 168572 w 2562425"/>
                <a:gd name="connsiteY201" fmla="*/ 224416 h 1542876"/>
                <a:gd name="connsiteX202" fmla="*/ 182880 w 2562425"/>
                <a:gd name="connsiteY202" fmla="*/ 196541 h 1542876"/>
                <a:gd name="connsiteX203" fmla="*/ 180615 w 2562425"/>
                <a:gd name="connsiteY203" fmla="*/ 193536 h 1542876"/>
                <a:gd name="connsiteX204" fmla="*/ 164042 w 2562425"/>
                <a:gd name="connsiteY204" fmla="*/ 215379 h 1542876"/>
                <a:gd name="connsiteX205" fmla="*/ 148209 w 2562425"/>
                <a:gd name="connsiteY205" fmla="*/ 213876 h 1542876"/>
                <a:gd name="connsiteX206" fmla="*/ 99992 w 2562425"/>
                <a:gd name="connsiteY206" fmla="*/ 203336 h 1542876"/>
                <a:gd name="connsiteX207" fmla="*/ 74382 w 2562425"/>
                <a:gd name="connsiteY207" fmla="*/ 213876 h 1542876"/>
                <a:gd name="connsiteX208" fmla="*/ 75376 w 2562425"/>
                <a:gd name="connsiteY208" fmla="*/ 211611 h 1542876"/>
                <a:gd name="connsiteX209" fmla="*/ 95462 w 2562425"/>
                <a:gd name="connsiteY209" fmla="*/ 223677 h 1542876"/>
                <a:gd name="connsiteX210" fmla="*/ 116565 w 2562425"/>
                <a:gd name="connsiteY210" fmla="*/ 261861 h 1542876"/>
                <a:gd name="connsiteX211" fmla="*/ 118576 w 2562425"/>
                <a:gd name="connsiteY211" fmla="*/ 277926 h 1542876"/>
                <a:gd name="connsiteX212" fmla="*/ 124609 w 2562425"/>
                <a:gd name="connsiteY212" fmla="*/ 300023 h 1542876"/>
                <a:gd name="connsiteX213" fmla="*/ 100501 w 2562425"/>
                <a:gd name="connsiteY213" fmla="*/ 315094 h 1542876"/>
                <a:gd name="connsiteX214" fmla="*/ 89452 w 2562425"/>
                <a:gd name="connsiteY214" fmla="*/ 321126 h 1542876"/>
                <a:gd name="connsiteX215" fmla="*/ 76392 w 2562425"/>
                <a:gd name="connsiteY215" fmla="*/ 330164 h 1542876"/>
                <a:gd name="connsiteX216" fmla="*/ 81408 w 2562425"/>
                <a:gd name="connsiteY216" fmla="*/ 352261 h 1542876"/>
                <a:gd name="connsiteX217" fmla="*/ 65344 w 2562425"/>
                <a:gd name="connsiteY217" fmla="*/ 380391 h 1542876"/>
                <a:gd name="connsiteX218" fmla="*/ 88458 w 2562425"/>
                <a:gd name="connsiteY218" fmla="*/ 418576 h 1542876"/>
                <a:gd name="connsiteX219" fmla="*/ 85453 w 2562425"/>
                <a:gd name="connsiteY219" fmla="*/ 432630 h 1542876"/>
                <a:gd name="connsiteX220" fmla="*/ 70383 w 2562425"/>
                <a:gd name="connsiteY220" fmla="*/ 437645 h 1542876"/>
                <a:gd name="connsiteX221" fmla="*/ 88458 w 2562425"/>
                <a:gd name="connsiteY221" fmla="*/ 455721 h 1542876"/>
                <a:gd name="connsiteX222" fmla="*/ 107550 w 2562425"/>
                <a:gd name="connsiteY222" fmla="*/ 465775 h 1542876"/>
                <a:gd name="connsiteX223" fmla="*/ 97496 w 2562425"/>
                <a:gd name="connsiteY223" fmla="*/ 484868 h 1542876"/>
                <a:gd name="connsiteX224" fmla="*/ 110555 w 2562425"/>
                <a:gd name="connsiteY224" fmla="*/ 502943 h 1542876"/>
                <a:gd name="connsiteX225" fmla="*/ 124609 w 2562425"/>
                <a:gd name="connsiteY225" fmla="*/ 494899 h 1542876"/>
                <a:gd name="connsiteX226" fmla="*/ 146706 w 2562425"/>
                <a:gd name="connsiteY226" fmla="*/ 508976 h 1542876"/>
                <a:gd name="connsiteX227" fmla="*/ 183874 w 2562425"/>
                <a:gd name="connsiteY227" fmla="*/ 526057 h 1542876"/>
                <a:gd name="connsiteX228" fmla="*/ 161777 w 2562425"/>
                <a:gd name="connsiteY228" fmla="*/ 545150 h 1542876"/>
                <a:gd name="connsiteX229" fmla="*/ 157755 w 2562425"/>
                <a:gd name="connsiteY229" fmla="*/ 586339 h 1542876"/>
                <a:gd name="connsiteX230" fmla="*/ 161777 w 2562425"/>
                <a:gd name="connsiteY230" fmla="*/ 603421 h 1542876"/>
                <a:gd name="connsiteX231" fmla="*/ 180869 w 2562425"/>
                <a:gd name="connsiteY231" fmla="*/ 605432 h 1542876"/>
                <a:gd name="connsiteX232" fmla="*/ 198944 w 2562425"/>
                <a:gd name="connsiteY232" fmla="*/ 615486 h 1542876"/>
                <a:gd name="connsiteX233" fmla="*/ 236112 w 2562425"/>
                <a:gd name="connsiteY233" fmla="*/ 587356 h 1542876"/>
                <a:gd name="connsiteX234" fmla="*/ 279313 w 2562425"/>
                <a:gd name="connsiteY234" fmla="*/ 589367 h 1542876"/>
                <a:gd name="connsiteX235" fmla="*/ 299399 w 2562425"/>
                <a:gd name="connsiteY235" fmla="*/ 592372 h 1542876"/>
                <a:gd name="connsiteX236" fmla="*/ 318491 w 2562425"/>
                <a:gd name="connsiteY236" fmla="*/ 595377 h 1542876"/>
                <a:gd name="connsiteX237" fmla="*/ 316480 w 2562425"/>
                <a:gd name="connsiteY237" fmla="*/ 612458 h 1542876"/>
                <a:gd name="connsiteX238" fmla="*/ 302427 w 2562425"/>
                <a:gd name="connsiteY238" fmla="*/ 622513 h 1542876"/>
                <a:gd name="connsiteX239" fmla="*/ 300416 w 2562425"/>
                <a:gd name="connsiteY239" fmla="*/ 651660 h 1542876"/>
                <a:gd name="connsiteX240" fmla="*/ 288350 w 2562425"/>
                <a:gd name="connsiteY240" fmla="*/ 657693 h 1542876"/>
                <a:gd name="connsiteX241" fmla="*/ 275291 w 2562425"/>
                <a:gd name="connsiteY241" fmla="*/ 671770 h 1542876"/>
                <a:gd name="connsiteX242" fmla="*/ 272286 w 2562425"/>
                <a:gd name="connsiteY242" fmla="*/ 702905 h 1542876"/>
                <a:gd name="connsiteX243" fmla="*/ 248178 w 2562425"/>
                <a:gd name="connsiteY243" fmla="*/ 733046 h 1542876"/>
                <a:gd name="connsiteX244" fmla="*/ 261237 w 2562425"/>
                <a:gd name="connsiteY244" fmla="*/ 746105 h 1542876"/>
                <a:gd name="connsiteX245" fmla="*/ 248178 w 2562425"/>
                <a:gd name="connsiteY245" fmla="*/ 766191 h 1542876"/>
                <a:gd name="connsiteX246" fmla="*/ 250189 w 2562425"/>
                <a:gd name="connsiteY246" fmla="*/ 776246 h 1542876"/>
                <a:gd name="connsiteX247" fmla="*/ 247184 w 2562425"/>
                <a:gd name="connsiteY247" fmla="*/ 784290 h 1542876"/>
                <a:gd name="connsiteX248" fmla="*/ 231096 w 2562425"/>
                <a:gd name="connsiteY248" fmla="*/ 771230 h 1542876"/>
                <a:gd name="connsiteX249" fmla="*/ 222059 w 2562425"/>
                <a:gd name="connsiteY249" fmla="*/ 759165 h 1542876"/>
                <a:gd name="connsiteX250" fmla="*/ 173842 w 2562425"/>
                <a:gd name="connsiteY250" fmla="*/ 740072 h 1542876"/>
                <a:gd name="connsiteX251" fmla="*/ 143701 w 2562425"/>
                <a:gd name="connsiteY251" fmla="*/ 738061 h 1542876"/>
                <a:gd name="connsiteX252" fmla="*/ 131636 w 2562425"/>
                <a:gd name="connsiteY252" fmla="*/ 744094 h 1542876"/>
                <a:gd name="connsiteX253" fmla="*/ 133647 w 2562425"/>
                <a:gd name="connsiteY253" fmla="*/ 769219 h 1542876"/>
                <a:gd name="connsiteX254" fmla="*/ 121581 w 2562425"/>
                <a:gd name="connsiteY254" fmla="*/ 778257 h 1542876"/>
                <a:gd name="connsiteX255" fmla="*/ 125603 w 2562425"/>
                <a:gd name="connsiteY255" fmla="*/ 804376 h 1542876"/>
                <a:gd name="connsiteX256" fmla="*/ 115548 w 2562425"/>
                <a:gd name="connsiteY256" fmla="*/ 825479 h 1542876"/>
                <a:gd name="connsiteX257" fmla="*/ 87418 w 2562425"/>
                <a:gd name="connsiteY257" fmla="*/ 847577 h 1542876"/>
                <a:gd name="connsiteX258" fmla="*/ 72347 w 2562425"/>
                <a:gd name="connsiteY258" fmla="*/ 871685 h 1542876"/>
                <a:gd name="connsiteX259" fmla="*/ 66315 w 2562425"/>
                <a:gd name="connsiteY259" fmla="*/ 888766 h 1542876"/>
                <a:gd name="connsiteX260" fmla="*/ 62293 w 2562425"/>
                <a:gd name="connsiteY260" fmla="*/ 889760 h 1542876"/>
                <a:gd name="connsiteX261" fmla="*/ 62293 w 2562425"/>
                <a:gd name="connsiteY261" fmla="*/ 936983 h 1542876"/>
                <a:gd name="connsiteX262" fmla="*/ 52238 w 2562425"/>
                <a:gd name="connsiteY262" fmla="*/ 953047 h 1542876"/>
                <a:gd name="connsiteX263" fmla="*/ 31135 w 2562425"/>
                <a:gd name="connsiteY263" fmla="*/ 949025 h 1542876"/>
                <a:gd name="connsiteX264" fmla="*/ 0 w 2562425"/>
                <a:gd name="connsiteY264" fmla="*/ 980160 h 1542876"/>
                <a:gd name="connsiteX265" fmla="*/ 0 w 2562425"/>
                <a:gd name="connsiteY265" fmla="*/ 1011295 h 1542876"/>
                <a:gd name="connsiteX266" fmla="*/ 46205 w 2562425"/>
                <a:gd name="connsiteY266" fmla="*/ 1037414 h 1542876"/>
                <a:gd name="connsiteX267" fmla="*/ 41189 w 2562425"/>
                <a:gd name="connsiteY267" fmla="*/ 1064550 h 1542876"/>
                <a:gd name="connsiteX268" fmla="*/ 55243 w 2562425"/>
                <a:gd name="connsiteY268" fmla="*/ 1069566 h 1542876"/>
                <a:gd name="connsiteX269" fmla="*/ 57254 w 2562425"/>
                <a:gd name="connsiteY269" fmla="*/ 1094691 h 1542876"/>
                <a:gd name="connsiteX270" fmla="*/ 40173 w 2562425"/>
                <a:gd name="connsiteY270" fmla="*/ 1109762 h 1542876"/>
                <a:gd name="connsiteX271" fmla="*/ 64281 w 2562425"/>
                <a:gd name="connsiteY271" fmla="*/ 1134887 h 1542876"/>
                <a:gd name="connsiteX272" fmla="*/ 58248 w 2562425"/>
                <a:gd name="connsiteY272" fmla="*/ 1141914 h 1542876"/>
                <a:gd name="connsiteX273" fmla="*/ 66292 w 2562425"/>
                <a:gd name="connsiteY273" fmla="*/ 1156984 h 1542876"/>
                <a:gd name="connsiteX274" fmla="*/ 66292 w 2562425"/>
                <a:gd name="connsiteY274" fmla="*/ 1173049 h 1542876"/>
                <a:gd name="connsiteX275" fmla="*/ 76346 w 2562425"/>
                <a:gd name="connsiteY275" fmla="*/ 1189136 h 1542876"/>
                <a:gd name="connsiteX276" fmla="*/ 81362 w 2562425"/>
                <a:gd name="connsiteY276" fmla="*/ 1208228 h 1542876"/>
                <a:gd name="connsiteX277" fmla="*/ 68302 w 2562425"/>
                <a:gd name="connsiteY277" fmla="*/ 1222305 h 1542876"/>
                <a:gd name="connsiteX278" fmla="*/ 89406 w 2562425"/>
                <a:gd name="connsiteY278" fmla="*/ 1250435 h 1542876"/>
                <a:gd name="connsiteX279" fmla="*/ 106487 w 2562425"/>
                <a:gd name="connsiteY279" fmla="*/ 1258479 h 1542876"/>
                <a:gd name="connsiteX280" fmla="*/ 112520 w 2562425"/>
                <a:gd name="connsiteY280" fmla="*/ 1250435 h 1542876"/>
                <a:gd name="connsiteX281" fmla="*/ 110509 w 2562425"/>
                <a:gd name="connsiteY281" fmla="*/ 1236359 h 1542876"/>
                <a:gd name="connsiteX282" fmla="*/ 128585 w 2562425"/>
                <a:gd name="connsiteY282" fmla="*/ 1226304 h 1542876"/>
                <a:gd name="connsiteX283" fmla="*/ 144649 w 2562425"/>
                <a:gd name="connsiteY283" fmla="*/ 1234348 h 1542876"/>
                <a:gd name="connsiteX284" fmla="*/ 169774 w 2562425"/>
                <a:gd name="connsiteY284" fmla="*/ 1230326 h 1542876"/>
                <a:gd name="connsiteX285" fmla="*/ 175807 w 2562425"/>
                <a:gd name="connsiteY285" fmla="*/ 1254434 h 1542876"/>
                <a:gd name="connsiteX286" fmla="*/ 214985 w 2562425"/>
                <a:gd name="connsiteY286" fmla="*/ 1273526 h 1542876"/>
                <a:gd name="connsiteX287" fmla="*/ 210964 w 2562425"/>
                <a:gd name="connsiteY287" fmla="*/ 1293612 h 1542876"/>
                <a:gd name="connsiteX288" fmla="*/ 228045 w 2562425"/>
                <a:gd name="connsiteY288" fmla="*/ 1289591 h 1542876"/>
                <a:gd name="connsiteX289" fmla="*/ 240111 w 2562425"/>
                <a:gd name="connsiteY289" fmla="*/ 1280553 h 1542876"/>
                <a:gd name="connsiteX290" fmla="*/ 250142 w 2562425"/>
                <a:gd name="connsiteY290" fmla="*/ 1288597 h 1542876"/>
                <a:gd name="connsiteX291" fmla="*/ 271246 w 2562425"/>
                <a:gd name="connsiteY291" fmla="*/ 1278542 h 1542876"/>
                <a:gd name="connsiteX292" fmla="*/ 269235 w 2562425"/>
                <a:gd name="connsiteY292" fmla="*/ 1324747 h 1542876"/>
                <a:gd name="connsiteX293" fmla="*/ 310424 w 2562425"/>
                <a:gd name="connsiteY293" fmla="*/ 1329763 h 1542876"/>
                <a:gd name="connsiteX294" fmla="*/ 328500 w 2562425"/>
                <a:gd name="connsiteY294" fmla="*/ 1324747 h 1542876"/>
                <a:gd name="connsiteX295" fmla="*/ 355636 w 2562425"/>
                <a:gd name="connsiteY295" fmla="*/ 1309677 h 1542876"/>
                <a:gd name="connsiteX296" fmla="*/ 390793 w 2562425"/>
                <a:gd name="connsiteY296" fmla="*/ 1317721 h 1542876"/>
                <a:gd name="connsiteX297" fmla="*/ 391810 w 2562425"/>
                <a:gd name="connsiteY297" fmla="*/ 1355905 h 1542876"/>
                <a:gd name="connsiteX298" fmla="*/ 412913 w 2562425"/>
                <a:gd name="connsiteY298" fmla="*/ 1358910 h 1542876"/>
                <a:gd name="connsiteX299" fmla="*/ 415918 w 2562425"/>
                <a:gd name="connsiteY299" fmla="*/ 1381007 h 1542876"/>
                <a:gd name="connsiteX300" fmla="*/ 414901 w 2562425"/>
                <a:gd name="connsiteY300" fmla="*/ 1390045 h 1542876"/>
                <a:gd name="connsiteX301" fmla="*/ 401841 w 2562425"/>
                <a:gd name="connsiteY301" fmla="*/ 1397072 h 1542876"/>
                <a:gd name="connsiteX302" fmla="*/ 395809 w 2562425"/>
                <a:gd name="connsiteY302" fmla="*/ 1407127 h 1542876"/>
                <a:gd name="connsiteX303" fmla="*/ 396825 w 2562425"/>
                <a:gd name="connsiteY303" fmla="*/ 1447322 h 1542876"/>
                <a:gd name="connsiteX304" fmla="*/ 425949 w 2562425"/>
                <a:gd name="connsiteY304" fmla="*/ 1442307 h 1542876"/>
                <a:gd name="connsiteX305" fmla="*/ 439009 w 2562425"/>
                <a:gd name="connsiteY305" fmla="*/ 1452361 h 1542876"/>
                <a:gd name="connsiteX306" fmla="*/ 442014 w 2562425"/>
                <a:gd name="connsiteY306" fmla="*/ 1486524 h 1542876"/>
                <a:gd name="connsiteX307" fmla="*/ 443031 w 2562425"/>
                <a:gd name="connsiteY307" fmla="*/ 1505617 h 1542876"/>
                <a:gd name="connsiteX308" fmla="*/ 452092 w 2562425"/>
                <a:gd name="connsiteY308" fmla="*/ 1527598 h 15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562425" h="1542876">
                  <a:moveTo>
                    <a:pt x="452092" y="1527598"/>
                  </a:moveTo>
                  <a:lnTo>
                    <a:pt x="470676" y="1527090"/>
                  </a:lnTo>
                  <a:lnTo>
                    <a:pt x="502319" y="1540658"/>
                  </a:lnTo>
                  <a:cubicBezTo>
                    <a:pt x="502319" y="1540658"/>
                    <a:pt x="506087" y="1524824"/>
                    <a:pt x="506087" y="1518815"/>
                  </a:cubicBezTo>
                  <a:cubicBezTo>
                    <a:pt x="506087" y="1512805"/>
                    <a:pt x="504584" y="1511280"/>
                    <a:pt x="500816" y="1506749"/>
                  </a:cubicBezTo>
                  <a:cubicBezTo>
                    <a:pt x="497049" y="1502219"/>
                    <a:pt x="548293" y="1460775"/>
                    <a:pt x="548293" y="1460775"/>
                  </a:cubicBezTo>
                  <a:lnTo>
                    <a:pt x="565629" y="1470575"/>
                  </a:lnTo>
                  <a:cubicBezTo>
                    <a:pt x="565629" y="1470575"/>
                    <a:pt x="560359" y="1485646"/>
                    <a:pt x="556591" y="1491679"/>
                  </a:cubicBezTo>
                  <a:cubicBezTo>
                    <a:pt x="552824" y="1497711"/>
                    <a:pt x="556591" y="1501479"/>
                    <a:pt x="562624" y="1504484"/>
                  </a:cubicBezTo>
                  <a:cubicBezTo>
                    <a:pt x="568657" y="1507489"/>
                    <a:pt x="593528" y="1515787"/>
                    <a:pt x="593528" y="1515787"/>
                  </a:cubicBezTo>
                  <a:cubicBezTo>
                    <a:pt x="593528" y="1515787"/>
                    <a:pt x="598798" y="1533862"/>
                    <a:pt x="604068" y="1536127"/>
                  </a:cubicBezTo>
                  <a:cubicBezTo>
                    <a:pt x="609338" y="1538393"/>
                    <a:pt x="626674" y="1528592"/>
                    <a:pt x="630441" y="1527829"/>
                  </a:cubicBezTo>
                  <a:cubicBezTo>
                    <a:pt x="634209" y="1527066"/>
                    <a:pt x="637976" y="1530094"/>
                    <a:pt x="640242" y="1533099"/>
                  </a:cubicBezTo>
                  <a:cubicBezTo>
                    <a:pt x="642507" y="1536104"/>
                    <a:pt x="646275" y="1525564"/>
                    <a:pt x="647777" y="1521797"/>
                  </a:cubicBezTo>
                  <a:cubicBezTo>
                    <a:pt x="649279" y="1518029"/>
                    <a:pt x="653047" y="1521797"/>
                    <a:pt x="654549" y="1524062"/>
                  </a:cubicBezTo>
                  <a:cubicBezTo>
                    <a:pt x="656052" y="1526327"/>
                    <a:pt x="669620" y="1523299"/>
                    <a:pt x="674150" y="1521797"/>
                  </a:cubicBezTo>
                  <a:cubicBezTo>
                    <a:pt x="678681" y="1520294"/>
                    <a:pt x="676415" y="1515764"/>
                    <a:pt x="676415" y="1511996"/>
                  </a:cubicBezTo>
                  <a:cubicBezTo>
                    <a:pt x="676415" y="1508228"/>
                    <a:pt x="698259" y="1507466"/>
                    <a:pt x="698259" y="1507466"/>
                  </a:cubicBezTo>
                  <a:cubicBezTo>
                    <a:pt x="705031" y="1508968"/>
                    <a:pt x="713329" y="1540612"/>
                    <a:pt x="713329" y="1540612"/>
                  </a:cubicBezTo>
                  <a:cubicBezTo>
                    <a:pt x="713329" y="1540612"/>
                    <a:pt x="722367" y="1539849"/>
                    <a:pt x="727637" y="1536844"/>
                  </a:cubicBezTo>
                  <a:cubicBezTo>
                    <a:pt x="732907" y="1533839"/>
                    <a:pt x="741205" y="1521773"/>
                    <a:pt x="741205" y="1521773"/>
                  </a:cubicBezTo>
                  <a:cubicBezTo>
                    <a:pt x="741205" y="1521773"/>
                    <a:pt x="771346" y="1524039"/>
                    <a:pt x="778881" y="1527043"/>
                  </a:cubicBezTo>
                  <a:cubicBezTo>
                    <a:pt x="786416" y="1530048"/>
                    <a:pt x="801487" y="1537584"/>
                    <a:pt x="803752" y="1539109"/>
                  </a:cubicBezTo>
                  <a:cubicBezTo>
                    <a:pt x="806017" y="1540612"/>
                    <a:pt x="816557" y="1542877"/>
                    <a:pt x="822590" y="1542877"/>
                  </a:cubicBezTo>
                  <a:cubicBezTo>
                    <a:pt x="828623" y="1542877"/>
                    <a:pt x="852731" y="1532337"/>
                    <a:pt x="856499" y="1530071"/>
                  </a:cubicBezTo>
                  <a:cubicBezTo>
                    <a:pt x="860266" y="1527806"/>
                    <a:pt x="858764" y="1511996"/>
                    <a:pt x="858001" y="1507466"/>
                  </a:cubicBezTo>
                  <a:cubicBezTo>
                    <a:pt x="857238" y="1502935"/>
                    <a:pt x="886640" y="1490130"/>
                    <a:pt x="892673" y="1488627"/>
                  </a:cubicBezTo>
                  <a:cubicBezTo>
                    <a:pt x="898705" y="1487125"/>
                    <a:pt x="893435" y="1480330"/>
                    <a:pt x="894175" y="1477325"/>
                  </a:cubicBezTo>
                  <a:cubicBezTo>
                    <a:pt x="894938" y="1474320"/>
                    <a:pt x="944656" y="1410270"/>
                    <a:pt x="944656" y="1410270"/>
                  </a:cubicBezTo>
                  <a:cubicBezTo>
                    <a:pt x="944656" y="1410270"/>
                    <a:pt x="955959" y="1420071"/>
                    <a:pt x="959727" y="1423838"/>
                  </a:cubicBezTo>
                  <a:cubicBezTo>
                    <a:pt x="963495" y="1427606"/>
                    <a:pt x="976300" y="1425341"/>
                    <a:pt x="980830" y="1425341"/>
                  </a:cubicBezTo>
                  <a:cubicBezTo>
                    <a:pt x="985361" y="1425341"/>
                    <a:pt x="986863" y="1431374"/>
                    <a:pt x="990631" y="1435141"/>
                  </a:cubicBezTo>
                  <a:cubicBezTo>
                    <a:pt x="994398" y="1438909"/>
                    <a:pt x="998166" y="1432876"/>
                    <a:pt x="998166" y="1428369"/>
                  </a:cubicBezTo>
                  <a:cubicBezTo>
                    <a:pt x="998166" y="1423861"/>
                    <a:pt x="1007966" y="1432899"/>
                    <a:pt x="1013237" y="1435141"/>
                  </a:cubicBezTo>
                  <a:cubicBezTo>
                    <a:pt x="1018506" y="1437406"/>
                    <a:pt x="1029809" y="1416303"/>
                    <a:pt x="1029809" y="1416303"/>
                  </a:cubicBezTo>
                  <a:cubicBezTo>
                    <a:pt x="1029809" y="1416303"/>
                    <a:pt x="1035842" y="1421573"/>
                    <a:pt x="1038108" y="1423075"/>
                  </a:cubicBezTo>
                  <a:cubicBezTo>
                    <a:pt x="1040373" y="1424578"/>
                    <a:pt x="1047908" y="1422313"/>
                    <a:pt x="1049410" y="1419308"/>
                  </a:cubicBezTo>
                  <a:cubicBezTo>
                    <a:pt x="1050913" y="1416303"/>
                    <a:pt x="1050913" y="1405000"/>
                    <a:pt x="1049410" y="1401232"/>
                  </a:cubicBezTo>
                  <a:cubicBezTo>
                    <a:pt x="1047908" y="1397465"/>
                    <a:pt x="1078789" y="1401232"/>
                    <a:pt x="1084821" y="1400470"/>
                  </a:cubicBezTo>
                  <a:cubicBezTo>
                    <a:pt x="1090854" y="1399707"/>
                    <a:pt x="1108190" y="1340951"/>
                    <a:pt x="1108190" y="1340951"/>
                  </a:cubicBezTo>
                  <a:lnTo>
                    <a:pt x="1120995" y="1344718"/>
                  </a:lnTo>
                  <a:lnTo>
                    <a:pt x="1123260" y="1328885"/>
                  </a:lnTo>
                  <a:cubicBezTo>
                    <a:pt x="1123260" y="1328885"/>
                    <a:pt x="1133061" y="1331890"/>
                    <a:pt x="1139833" y="1334918"/>
                  </a:cubicBezTo>
                  <a:cubicBezTo>
                    <a:pt x="1146606" y="1337923"/>
                    <a:pt x="1146606" y="1330387"/>
                    <a:pt x="1146606" y="1327383"/>
                  </a:cubicBezTo>
                  <a:cubicBezTo>
                    <a:pt x="1146606" y="1324378"/>
                    <a:pt x="1153378" y="1327383"/>
                    <a:pt x="1155643" y="1328145"/>
                  </a:cubicBezTo>
                  <a:cubicBezTo>
                    <a:pt x="1157908" y="1328908"/>
                    <a:pt x="1164681" y="1328908"/>
                    <a:pt x="1167709" y="1330410"/>
                  </a:cubicBezTo>
                  <a:cubicBezTo>
                    <a:pt x="1170737" y="1331913"/>
                    <a:pt x="1180514" y="1337946"/>
                    <a:pt x="1184282" y="1337946"/>
                  </a:cubicBezTo>
                  <a:cubicBezTo>
                    <a:pt x="1188049" y="1337946"/>
                    <a:pt x="1194822" y="1338708"/>
                    <a:pt x="1197850" y="1338708"/>
                  </a:cubicBezTo>
                  <a:cubicBezTo>
                    <a:pt x="1200878" y="1338708"/>
                    <a:pt x="1211418" y="1349249"/>
                    <a:pt x="1215186" y="1351514"/>
                  </a:cubicBezTo>
                  <a:cubicBezTo>
                    <a:pt x="1218953" y="1353779"/>
                    <a:pt x="1231019" y="1332676"/>
                    <a:pt x="1234786" y="1328145"/>
                  </a:cubicBezTo>
                  <a:cubicBezTo>
                    <a:pt x="1238554" y="1323615"/>
                    <a:pt x="1241559" y="1320610"/>
                    <a:pt x="1242322" y="1314577"/>
                  </a:cubicBezTo>
                  <a:cubicBezTo>
                    <a:pt x="1243085" y="1308544"/>
                    <a:pt x="1264927" y="1325880"/>
                    <a:pt x="1264927" y="1325880"/>
                  </a:cubicBezTo>
                  <a:lnTo>
                    <a:pt x="1267932" y="1309307"/>
                  </a:lnTo>
                  <a:cubicBezTo>
                    <a:pt x="1267932" y="1309307"/>
                    <a:pt x="1273203" y="1315340"/>
                    <a:pt x="1276970" y="1317605"/>
                  </a:cubicBezTo>
                  <a:cubicBezTo>
                    <a:pt x="1280738" y="1319870"/>
                    <a:pt x="1282240" y="1313075"/>
                    <a:pt x="1282240" y="1310070"/>
                  </a:cubicBezTo>
                  <a:cubicBezTo>
                    <a:pt x="1282240" y="1307065"/>
                    <a:pt x="1279975" y="1305540"/>
                    <a:pt x="1277710" y="1304037"/>
                  </a:cubicBezTo>
                  <a:cubicBezTo>
                    <a:pt x="1275445" y="1302535"/>
                    <a:pt x="1275445" y="1296502"/>
                    <a:pt x="1275445" y="1296502"/>
                  </a:cubicBezTo>
                  <a:cubicBezTo>
                    <a:pt x="1275445" y="1296502"/>
                    <a:pt x="1272440" y="1286701"/>
                    <a:pt x="1270174" y="1282934"/>
                  </a:cubicBezTo>
                  <a:cubicBezTo>
                    <a:pt x="1267909" y="1279166"/>
                    <a:pt x="1285245" y="1262593"/>
                    <a:pt x="1285245" y="1262593"/>
                  </a:cubicBezTo>
                  <a:cubicBezTo>
                    <a:pt x="1285245" y="1262593"/>
                    <a:pt x="1295045" y="1270128"/>
                    <a:pt x="1298813" y="1273133"/>
                  </a:cubicBezTo>
                  <a:cubicBezTo>
                    <a:pt x="1302581" y="1276138"/>
                    <a:pt x="1309353" y="1270868"/>
                    <a:pt x="1313884" y="1268603"/>
                  </a:cubicBezTo>
                  <a:cubicBezTo>
                    <a:pt x="1318414" y="1266338"/>
                    <a:pt x="1326689" y="1276138"/>
                    <a:pt x="1330457" y="1279143"/>
                  </a:cubicBezTo>
                  <a:cubicBezTo>
                    <a:pt x="1334224" y="1282148"/>
                    <a:pt x="1343262" y="1285916"/>
                    <a:pt x="1347029" y="1285916"/>
                  </a:cubicBezTo>
                  <a:cubicBezTo>
                    <a:pt x="1350797" y="1285916"/>
                    <a:pt x="1362100" y="1303251"/>
                    <a:pt x="1362100" y="1303251"/>
                  </a:cubicBezTo>
                  <a:cubicBezTo>
                    <a:pt x="1362100" y="1303251"/>
                    <a:pt x="1381701" y="1292711"/>
                    <a:pt x="1385469" y="1290446"/>
                  </a:cubicBezTo>
                  <a:cubicBezTo>
                    <a:pt x="1389236" y="1288181"/>
                    <a:pt x="1391501" y="1282148"/>
                    <a:pt x="1393004" y="1278380"/>
                  </a:cubicBezTo>
                  <a:cubicBezTo>
                    <a:pt x="1394506" y="1274613"/>
                    <a:pt x="1413344" y="1265575"/>
                    <a:pt x="1420879" y="1261045"/>
                  </a:cubicBezTo>
                  <a:cubicBezTo>
                    <a:pt x="1428415" y="1256514"/>
                    <a:pt x="1430680" y="1243709"/>
                    <a:pt x="1430680" y="1243709"/>
                  </a:cubicBezTo>
                  <a:cubicBezTo>
                    <a:pt x="1430680" y="1243709"/>
                    <a:pt x="1453286" y="1223368"/>
                    <a:pt x="1455551" y="1221866"/>
                  </a:cubicBezTo>
                  <a:cubicBezTo>
                    <a:pt x="1457816" y="1220363"/>
                    <a:pt x="1469119" y="1218098"/>
                    <a:pt x="1472886" y="1215093"/>
                  </a:cubicBezTo>
                  <a:cubicBezTo>
                    <a:pt x="1476654" y="1212089"/>
                    <a:pt x="1505293" y="1194753"/>
                    <a:pt x="1509800" y="1192488"/>
                  </a:cubicBezTo>
                  <a:cubicBezTo>
                    <a:pt x="1514331" y="1190222"/>
                    <a:pt x="1519601" y="1186455"/>
                    <a:pt x="1523368" y="1187218"/>
                  </a:cubicBezTo>
                  <a:cubicBezTo>
                    <a:pt x="1527136" y="1187980"/>
                    <a:pt x="1526373" y="1191748"/>
                    <a:pt x="1527898" y="1197018"/>
                  </a:cubicBezTo>
                  <a:cubicBezTo>
                    <a:pt x="1529401" y="1202288"/>
                    <a:pt x="1527898" y="1204553"/>
                    <a:pt x="1532429" y="1204553"/>
                  </a:cubicBezTo>
                  <a:cubicBezTo>
                    <a:pt x="1536960" y="1204553"/>
                    <a:pt x="1539202" y="1190246"/>
                    <a:pt x="1539202" y="1190246"/>
                  </a:cubicBezTo>
                  <a:cubicBezTo>
                    <a:pt x="1539202" y="1190246"/>
                    <a:pt x="1561807" y="1194013"/>
                    <a:pt x="1567840" y="1194776"/>
                  </a:cubicBezTo>
                  <a:cubicBezTo>
                    <a:pt x="1573873" y="1195539"/>
                    <a:pt x="1581408" y="1184975"/>
                    <a:pt x="1581408" y="1184975"/>
                  </a:cubicBezTo>
                  <a:cubicBezTo>
                    <a:pt x="1581408" y="1184975"/>
                    <a:pt x="1593474" y="1185738"/>
                    <a:pt x="1598744" y="1184975"/>
                  </a:cubicBezTo>
                  <a:cubicBezTo>
                    <a:pt x="1604014" y="1184213"/>
                    <a:pt x="1627382" y="1172910"/>
                    <a:pt x="1631150" y="1170668"/>
                  </a:cubicBezTo>
                  <a:cubicBezTo>
                    <a:pt x="1634918" y="1168403"/>
                    <a:pt x="1625117" y="1159365"/>
                    <a:pt x="1623615" y="1154835"/>
                  </a:cubicBezTo>
                  <a:cubicBezTo>
                    <a:pt x="1622112" y="1150304"/>
                    <a:pt x="1631913" y="1152569"/>
                    <a:pt x="1634918" y="1151830"/>
                  </a:cubicBezTo>
                  <a:cubicBezTo>
                    <a:pt x="1637923" y="1151090"/>
                    <a:pt x="1631150" y="1142029"/>
                    <a:pt x="1631150" y="1142029"/>
                  </a:cubicBezTo>
                  <a:cubicBezTo>
                    <a:pt x="1631150" y="1142029"/>
                    <a:pt x="1674096" y="1123954"/>
                    <a:pt x="1683134" y="1121689"/>
                  </a:cubicBezTo>
                  <a:cubicBezTo>
                    <a:pt x="1692172" y="1119423"/>
                    <a:pt x="1717806" y="1114154"/>
                    <a:pt x="1724578" y="1114154"/>
                  </a:cubicBezTo>
                  <a:cubicBezTo>
                    <a:pt x="1731350" y="1114154"/>
                    <a:pt x="1770552" y="1114916"/>
                    <a:pt x="1775059" y="1114916"/>
                  </a:cubicBezTo>
                  <a:cubicBezTo>
                    <a:pt x="1779590" y="1114916"/>
                    <a:pt x="1793897" y="1105879"/>
                    <a:pt x="1798428" y="1102851"/>
                  </a:cubicBezTo>
                  <a:cubicBezTo>
                    <a:pt x="1802958" y="1099846"/>
                    <a:pt x="1813498" y="1099083"/>
                    <a:pt x="1821034" y="1099846"/>
                  </a:cubicBezTo>
                  <a:cubicBezTo>
                    <a:pt x="1828569" y="1100608"/>
                    <a:pt x="1870775" y="1111911"/>
                    <a:pt x="1879051" y="1114916"/>
                  </a:cubicBezTo>
                  <a:cubicBezTo>
                    <a:pt x="1887348" y="1117921"/>
                    <a:pt x="1903921" y="1126219"/>
                    <a:pt x="1918992" y="1135257"/>
                  </a:cubicBezTo>
                  <a:cubicBezTo>
                    <a:pt x="1934062" y="1144294"/>
                    <a:pt x="1953663" y="1129987"/>
                    <a:pt x="1958171" y="1124717"/>
                  </a:cubicBezTo>
                  <a:cubicBezTo>
                    <a:pt x="1962701" y="1119447"/>
                    <a:pt x="1967971" y="1108883"/>
                    <a:pt x="1967971" y="1103613"/>
                  </a:cubicBezTo>
                  <a:cubicBezTo>
                    <a:pt x="1967971" y="1098343"/>
                    <a:pt x="1972501" y="1087040"/>
                    <a:pt x="1975506" y="1082510"/>
                  </a:cubicBezTo>
                  <a:cubicBezTo>
                    <a:pt x="1978511" y="1077980"/>
                    <a:pt x="2001879" y="1073472"/>
                    <a:pt x="2008652" y="1071207"/>
                  </a:cubicBezTo>
                  <a:cubicBezTo>
                    <a:pt x="2015425" y="1068942"/>
                    <a:pt x="2028253" y="1065174"/>
                    <a:pt x="2033523" y="1064435"/>
                  </a:cubicBezTo>
                  <a:cubicBezTo>
                    <a:pt x="2038793" y="1063695"/>
                    <a:pt x="2047091" y="1078003"/>
                    <a:pt x="2051598" y="1082510"/>
                  </a:cubicBezTo>
                  <a:cubicBezTo>
                    <a:pt x="2056129" y="1087040"/>
                    <a:pt x="2059897" y="1081008"/>
                    <a:pt x="2062901" y="1077240"/>
                  </a:cubicBezTo>
                  <a:cubicBezTo>
                    <a:pt x="2065906" y="1073472"/>
                    <a:pt x="2067432" y="1054634"/>
                    <a:pt x="2068934" y="1050104"/>
                  </a:cubicBezTo>
                  <a:cubicBezTo>
                    <a:pt x="2070436" y="1045573"/>
                    <a:pt x="2107373" y="1032028"/>
                    <a:pt x="2123946" y="1022228"/>
                  </a:cubicBezTo>
                  <a:cubicBezTo>
                    <a:pt x="2140519" y="1012428"/>
                    <a:pt x="2180460" y="974751"/>
                    <a:pt x="2185730" y="968718"/>
                  </a:cubicBezTo>
                  <a:cubicBezTo>
                    <a:pt x="2191001" y="962686"/>
                    <a:pt x="2197796" y="954411"/>
                    <a:pt x="2198536" y="950643"/>
                  </a:cubicBezTo>
                  <a:cubicBezTo>
                    <a:pt x="2199298" y="946876"/>
                    <a:pt x="2219639" y="930303"/>
                    <a:pt x="2224909" y="926535"/>
                  </a:cubicBezTo>
                  <a:cubicBezTo>
                    <a:pt x="2230179" y="922767"/>
                    <a:pt x="2240742" y="909962"/>
                    <a:pt x="2242985" y="908460"/>
                  </a:cubicBezTo>
                  <a:cubicBezTo>
                    <a:pt x="2245250" y="906957"/>
                    <a:pt x="2267855" y="893389"/>
                    <a:pt x="2271623" y="889622"/>
                  </a:cubicBezTo>
                  <a:cubicBezTo>
                    <a:pt x="2275391" y="885854"/>
                    <a:pt x="2286693" y="871546"/>
                    <a:pt x="2288196" y="867779"/>
                  </a:cubicBezTo>
                  <a:cubicBezTo>
                    <a:pt x="2289698" y="864011"/>
                    <a:pt x="2317574" y="847438"/>
                    <a:pt x="2322105" y="845173"/>
                  </a:cubicBezTo>
                  <a:cubicBezTo>
                    <a:pt x="2326635" y="842908"/>
                    <a:pt x="2331142" y="845936"/>
                    <a:pt x="2334910" y="849703"/>
                  </a:cubicBezTo>
                  <a:cubicBezTo>
                    <a:pt x="2338677" y="853471"/>
                    <a:pt x="2337175" y="856476"/>
                    <a:pt x="2338677" y="861006"/>
                  </a:cubicBezTo>
                  <a:cubicBezTo>
                    <a:pt x="2340180" y="865537"/>
                    <a:pt x="2345450" y="863271"/>
                    <a:pt x="2349980" y="863271"/>
                  </a:cubicBezTo>
                  <a:cubicBezTo>
                    <a:pt x="2354511" y="863271"/>
                    <a:pt x="2356013" y="862509"/>
                    <a:pt x="2356753" y="860266"/>
                  </a:cubicBezTo>
                  <a:cubicBezTo>
                    <a:pt x="2357493" y="858024"/>
                    <a:pt x="2355990" y="848964"/>
                    <a:pt x="2354488" y="842931"/>
                  </a:cubicBezTo>
                  <a:cubicBezTo>
                    <a:pt x="2352985" y="836898"/>
                    <a:pt x="2354488" y="831628"/>
                    <a:pt x="2355250" y="825595"/>
                  </a:cubicBezTo>
                  <a:cubicBezTo>
                    <a:pt x="2356013" y="819562"/>
                    <a:pt x="2368055" y="821065"/>
                    <a:pt x="2374851" y="821065"/>
                  </a:cubicBezTo>
                  <a:cubicBezTo>
                    <a:pt x="2381647" y="821065"/>
                    <a:pt x="2394452" y="809762"/>
                    <a:pt x="2394452" y="809762"/>
                  </a:cubicBezTo>
                  <a:lnTo>
                    <a:pt x="2434393" y="774351"/>
                  </a:lnTo>
                  <a:cubicBezTo>
                    <a:pt x="2434393" y="774351"/>
                    <a:pt x="2441929" y="787919"/>
                    <a:pt x="2442691" y="792426"/>
                  </a:cubicBezTo>
                  <a:cubicBezTo>
                    <a:pt x="2443454" y="796956"/>
                    <a:pt x="2450227" y="791663"/>
                    <a:pt x="2454757" y="789421"/>
                  </a:cubicBezTo>
                  <a:cubicBezTo>
                    <a:pt x="2459287" y="787156"/>
                    <a:pt x="2456260" y="762285"/>
                    <a:pt x="2456260" y="756275"/>
                  </a:cubicBezTo>
                  <a:cubicBezTo>
                    <a:pt x="2456260" y="750266"/>
                    <a:pt x="2471330" y="741968"/>
                    <a:pt x="2471330" y="741968"/>
                  </a:cubicBezTo>
                  <a:cubicBezTo>
                    <a:pt x="2471330" y="741968"/>
                    <a:pt x="2472093" y="751005"/>
                    <a:pt x="2472833" y="754773"/>
                  </a:cubicBezTo>
                  <a:cubicBezTo>
                    <a:pt x="2473595" y="758541"/>
                    <a:pt x="2479605" y="755536"/>
                    <a:pt x="2481870" y="752508"/>
                  </a:cubicBezTo>
                  <a:cubicBezTo>
                    <a:pt x="2484135" y="749503"/>
                    <a:pt x="2494675" y="738200"/>
                    <a:pt x="2497703" y="735935"/>
                  </a:cubicBezTo>
                  <a:cubicBezTo>
                    <a:pt x="2500732" y="733670"/>
                    <a:pt x="2514276" y="738200"/>
                    <a:pt x="2514276" y="738200"/>
                  </a:cubicBezTo>
                  <a:lnTo>
                    <a:pt x="2516541" y="706557"/>
                  </a:lnTo>
                  <a:cubicBezTo>
                    <a:pt x="2516541" y="706557"/>
                    <a:pt x="2527082" y="689984"/>
                    <a:pt x="2527845" y="686216"/>
                  </a:cubicBezTo>
                  <a:cubicBezTo>
                    <a:pt x="2528607" y="682448"/>
                    <a:pt x="2532375" y="643270"/>
                    <a:pt x="2532375" y="639502"/>
                  </a:cubicBezTo>
                  <a:cubicBezTo>
                    <a:pt x="2532375" y="635735"/>
                    <a:pt x="2551976" y="619901"/>
                    <a:pt x="2558748" y="612366"/>
                  </a:cubicBezTo>
                  <a:cubicBezTo>
                    <a:pt x="2565521" y="604831"/>
                    <a:pt x="2561013" y="591263"/>
                    <a:pt x="2560251" y="582988"/>
                  </a:cubicBezTo>
                  <a:cubicBezTo>
                    <a:pt x="2559488" y="574690"/>
                    <a:pt x="2554218" y="562647"/>
                    <a:pt x="2553478" y="557377"/>
                  </a:cubicBezTo>
                  <a:cubicBezTo>
                    <a:pt x="2552716" y="552107"/>
                    <a:pt x="2556483" y="541544"/>
                    <a:pt x="2556483" y="541544"/>
                  </a:cubicBezTo>
                  <a:lnTo>
                    <a:pt x="2524077" y="509901"/>
                  </a:lnTo>
                  <a:lnTo>
                    <a:pt x="2515039" y="510663"/>
                  </a:lnTo>
                  <a:cubicBezTo>
                    <a:pt x="2515039" y="510663"/>
                    <a:pt x="2495438" y="483527"/>
                    <a:pt x="2493936" y="479020"/>
                  </a:cubicBezTo>
                  <a:cubicBezTo>
                    <a:pt x="2492433" y="474489"/>
                    <a:pt x="2493173" y="462447"/>
                    <a:pt x="2493173" y="454912"/>
                  </a:cubicBezTo>
                  <a:cubicBezTo>
                    <a:pt x="2493173" y="447376"/>
                    <a:pt x="2459264" y="411965"/>
                    <a:pt x="2456999" y="409700"/>
                  </a:cubicBezTo>
                  <a:cubicBezTo>
                    <a:pt x="2454734" y="407435"/>
                    <a:pt x="2436659" y="402165"/>
                    <a:pt x="2430626" y="400663"/>
                  </a:cubicBezTo>
                  <a:cubicBezTo>
                    <a:pt x="2424593" y="399160"/>
                    <a:pt x="2426096" y="396895"/>
                    <a:pt x="2426096" y="394630"/>
                  </a:cubicBezTo>
                  <a:cubicBezTo>
                    <a:pt x="2426096" y="392365"/>
                    <a:pt x="2425333" y="367494"/>
                    <a:pt x="2425333" y="361484"/>
                  </a:cubicBezTo>
                  <a:cubicBezTo>
                    <a:pt x="2425333" y="355474"/>
                    <a:pt x="2431366" y="354711"/>
                    <a:pt x="2435133" y="350944"/>
                  </a:cubicBezTo>
                  <a:cubicBezTo>
                    <a:pt x="2438901" y="347176"/>
                    <a:pt x="2450204" y="344911"/>
                    <a:pt x="2450204" y="344911"/>
                  </a:cubicBezTo>
                  <a:cubicBezTo>
                    <a:pt x="2450204" y="339641"/>
                    <a:pt x="2434371" y="321542"/>
                    <a:pt x="2428361" y="311765"/>
                  </a:cubicBezTo>
                  <a:cubicBezTo>
                    <a:pt x="2422351" y="301988"/>
                    <a:pt x="2414053" y="285392"/>
                    <a:pt x="2414053" y="285392"/>
                  </a:cubicBezTo>
                  <a:cubicBezTo>
                    <a:pt x="2414053" y="285392"/>
                    <a:pt x="2406518" y="286154"/>
                    <a:pt x="2403513" y="286894"/>
                  </a:cubicBezTo>
                  <a:cubicBezTo>
                    <a:pt x="2400508" y="287634"/>
                    <a:pt x="2400508" y="292164"/>
                    <a:pt x="2397480" y="296695"/>
                  </a:cubicBezTo>
                  <a:cubicBezTo>
                    <a:pt x="2394452" y="301225"/>
                    <a:pt x="2386177" y="298197"/>
                    <a:pt x="2380907" y="296695"/>
                  </a:cubicBezTo>
                  <a:cubicBezTo>
                    <a:pt x="2375637" y="295192"/>
                    <a:pt x="2372609" y="284629"/>
                    <a:pt x="2372609" y="280122"/>
                  </a:cubicBezTo>
                  <a:cubicBezTo>
                    <a:pt x="2372609" y="275614"/>
                    <a:pt x="2368079" y="277117"/>
                    <a:pt x="2365837" y="277117"/>
                  </a:cubicBezTo>
                  <a:cubicBezTo>
                    <a:pt x="2363595" y="277117"/>
                    <a:pt x="2359804" y="269582"/>
                    <a:pt x="2359804" y="265814"/>
                  </a:cubicBezTo>
                  <a:cubicBezTo>
                    <a:pt x="2359804" y="262046"/>
                    <a:pt x="2353771" y="255274"/>
                    <a:pt x="2350766" y="252246"/>
                  </a:cubicBezTo>
                  <a:cubicBezTo>
                    <a:pt x="2347761" y="249218"/>
                    <a:pt x="2347761" y="243208"/>
                    <a:pt x="2347761" y="238678"/>
                  </a:cubicBezTo>
                  <a:cubicBezTo>
                    <a:pt x="2347761" y="234147"/>
                    <a:pt x="2325918" y="222845"/>
                    <a:pt x="2325918" y="222845"/>
                  </a:cubicBezTo>
                  <a:lnTo>
                    <a:pt x="2361329" y="191201"/>
                  </a:lnTo>
                  <a:cubicBezTo>
                    <a:pt x="2361329" y="191201"/>
                    <a:pt x="2363595" y="172363"/>
                    <a:pt x="2364334" y="168595"/>
                  </a:cubicBezTo>
                  <a:cubicBezTo>
                    <a:pt x="2365097" y="164828"/>
                    <a:pt x="2374135" y="163325"/>
                    <a:pt x="2377902" y="163325"/>
                  </a:cubicBezTo>
                  <a:cubicBezTo>
                    <a:pt x="2381670" y="163325"/>
                    <a:pt x="2390708" y="170098"/>
                    <a:pt x="2390708" y="170098"/>
                  </a:cubicBezTo>
                  <a:cubicBezTo>
                    <a:pt x="2390708" y="170098"/>
                    <a:pt x="2393712" y="153525"/>
                    <a:pt x="2395238" y="149757"/>
                  </a:cubicBezTo>
                  <a:cubicBezTo>
                    <a:pt x="2396741" y="145990"/>
                    <a:pt x="2412574" y="148994"/>
                    <a:pt x="2417081" y="148994"/>
                  </a:cubicBezTo>
                  <a:cubicBezTo>
                    <a:pt x="2421612" y="148994"/>
                    <a:pt x="2436682" y="121858"/>
                    <a:pt x="2438184" y="118091"/>
                  </a:cubicBezTo>
                  <a:cubicBezTo>
                    <a:pt x="2439686" y="114323"/>
                    <a:pt x="2468325" y="130156"/>
                    <a:pt x="2472856" y="131659"/>
                  </a:cubicBezTo>
                  <a:cubicBezTo>
                    <a:pt x="2477386" y="133161"/>
                    <a:pt x="2494699" y="122621"/>
                    <a:pt x="2496964" y="120356"/>
                  </a:cubicBezTo>
                  <a:cubicBezTo>
                    <a:pt x="2499229" y="118091"/>
                    <a:pt x="2506764" y="108290"/>
                    <a:pt x="2510532" y="103020"/>
                  </a:cubicBezTo>
                  <a:cubicBezTo>
                    <a:pt x="2514299" y="97750"/>
                    <a:pt x="2525603" y="109793"/>
                    <a:pt x="2525603" y="109793"/>
                  </a:cubicBezTo>
                  <a:cubicBezTo>
                    <a:pt x="2525603" y="109793"/>
                    <a:pt x="2534640" y="99253"/>
                    <a:pt x="2538407" y="96225"/>
                  </a:cubicBezTo>
                  <a:cubicBezTo>
                    <a:pt x="2542175" y="93220"/>
                    <a:pt x="2538407" y="88689"/>
                    <a:pt x="2536905" y="85685"/>
                  </a:cubicBezTo>
                  <a:cubicBezTo>
                    <a:pt x="2535403" y="82680"/>
                    <a:pt x="2537668" y="78149"/>
                    <a:pt x="2539170" y="75144"/>
                  </a:cubicBezTo>
                  <a:cubicBezTo>
                    <a:pt x="2540673" y="72140"/>
                    <a:pt x="2537668" y="66846"/>
                    <a:pt x="2535403" y="66107"/>
                  </a:cubicBezTo>
                  <a:cubicBezTo>
                    <a:pt x="2533138" y="65344"/>
                    <a:pt x="2530873" y="62339"/>
                    <a:pt x="2530873" y="59334"/>
                  </a:cubicBezTo>
                  <a:cubicBezTo>
                    <a:pt x="2530873" y="56329"/>
                    <a:pt x="2541412" y="51036"/>
                    <a:pt x="2541412" y="51036"/>
                  </a:cubicBezTo>
                  <a:cubicBezTo>
                    <a:pt x="2541412" y="51036"/>
                    <a:pt x="2545943" y="45766"/>
                    <a:pt x="2545943" y="40496"/>
                  </a:cubicBezTo>
                  <a:cubicBezTo>
                    <a:pt x="2545943" y="35226"/>
                    <a:pt x="2535403" y="14123"/>
                    <a:pt x="2535403" y="14123"/>
                  </a:cubicBezTo>
                  <a:lnTo>
                    <a:pt x="2535010" y="13568"/>
                  </a:lnTo>
                  <a:cubicBezTo>
                    <a:pt x="2529971" y="17012"/>
                    <a:pt x="2524562" y="19647"/>
                    <a:pt x="2518853" y="20988"/>
                  </a:cubicBezTo>
                  <a:cubicBezTo>
                    <a:pt x="2502765" y="24825"/>
                    <a:pt x="2356452" y="43963"/>
                    <a:pt x="2327328" y="47037"/>
                  </a:cubicBezTo>
                  <a:cubicBezTo>
                    <a:pt x="2298227" y="50112"/>
                    <a:pt x="1837838" y="94537"/>
                    <a:pt x="1811025" y="96826"/>
                  </a:cubicBezTo>
                  <a:cubicBezTo>
                    <a:pt x="1784213" y="99114"/>
                    <a:pt x="1614924" y="111388"/>
                    <a:pt x="1596525" y="111388"/>
                  </a:cubicBezTo>
                  <a:cubicBezTo>
                    <a:pt x="1578149" y="111388"/>
                    <a:pt x="1544425" y="108313"/>
                    <a:pt x="1533700" y="105262"/>
                  </a:cubicBezTo>
                  <a:cubicBezTo>
                    <a:pt x="1522975" y="102188"/>
                    <a:pt x="1436413" y="101425"/>
                    <a:pt x="1416488" y="99900"/>
                  </a:cubicBezTo>
                  <a:cubicBezTo>
                    <a:pt x="1396563" y="98374"/>
                    <a:pt x="1336050" y="94537"/>
                    <a:pt x="1315363" y="94537"/>
                  </a:cubicBezTo>
                  <a:cubicBezTo>
                    <a:pt x="1294676" y="94537"/>
                    <a:pt x="1226512" y="86101"/>
                    <a:pt x="1202750" y="84575"/>
                  </a:cubicBezTo>
                  <a:cubicBezTo>
                    <a:pt x="1179012" y="83050"/>
                    <a:pt x="1022736" y="77687"/>
                    <a:pt x="998212" y="73087"/>
                  </a:cubicBezTo>
                  <a:cubicBezTo>
                    <a:pt x="973711" y="68488"/>
                    <a:pt x="805162" y="42438"/>
                    <a:pt x="783735" y="39387"/>
                  </a:cubicBezTo>
                  <a:cubicBezTo>
                    <a:pt x="762285" y="36312"/>
                    <a:pt x="668834" y="27899"/>
                    <a:pt x="650435" y="27899"/>
                  </a:cubicBezTo>
                  <a:cubicBezTo>
                    <a:pt x="638855" y="27899"/>
                    <a:pt x="532622" y="12066"/>
                    <a:pt x="453525" y="0"/>
                  </a:cubicBezTo>
                  <a:lnTo>
                    <a:pt x="453455" y="578"/>
                  </a:lnTo>
                  <a:cubicBezTo>
                    <a:pt x="453455" y="578"/>
                    <a:pt x="448185" y="8876"/>
                    <a:pt x="443655" y="12644"/>
                  </a:cubicBezTo>
                  <a:cubicBezTo>
                    <a:pt x="439125" y="16411"/>
                    <a:pt x="427082" y="12644"/>
                    <a:pt x="420286" y="12644"/>
                  </a:cubicBezTo>
                  <a:cubicBezTo>
                    <a:pt x="413514" y="12644"/>
                    <a:pt x="415016" y="17174"/>
                    <a:pt x="412751" y="20942"/>
                  </a:cubicBezTo>
                  <a:cubicBezTo>
                    <a:pt x="410486" y="24709"/>
                    <a:pt x="415756" y="28477"/>
                    <a:pt x="415756" y="33007"/>
                  </a:cubicBezTo>
                  <a:cubicBezTo>
                    <a:pt x="415756" y="37538"/>
                    <a:pt x="404453" y="48840"/>
                    <a:pt x="400686" y="51845"/>
                  </a:cubicBezTo>
                  <a:cubicBezTo>
                    <a:pt x="396918" y="54850"/>
                    <a:pt x="390145" y="62385"/>
                    <a:pt x="386378" y="64651"/>
                  </a:cubicBezTo>
                  <a:cubicBezTo>
                    <a:pt x="382610" y="66916"/>
                    <a:pt x="379605" y="75191"/>
                    <a:pt x="380345" y="78958"/>
                  </a:cubicBezTo>
                  <a:cubicBezTo>
                    <a:pt x="381108" y="82726"/>
                    <a:pt x="378080" y="84991"/>
                    <a:pt x="375075" y="88759"/>
                  </a:cubicBezTo>
                  <a:cubicBezTo>
                    <a:pt x="372070" y="92526"/>
                    <a:pt x="359242" y="106834"/>
                    <a:pt x="353971" y="113630"/>
                  </a:cubicBezTo>
                  <a:cubicBezTo>
                    <a:pt x="348702" y="120402"/>
                    <a:pt x="323831" y="120402"/>
                    <a:pt x="317798" y="119662"/>
                  </a:cubicBezTo>
                  <a:cubicBezTo>
                    <a:pt x="311765" y="118923"/>
                    <a:pt x="286894" y="125695"/>
                    <a:pt x="283127" y="127960"/>
                  </a:cubicBezTo>
                  <a:cubicBezTo>
                    <a:pt x="279359" y="130226"/>
                    <a:pt x="265791" y="135496"/>
                    <a:pt x="262786" y="140766"/>
                  </a:cubicBezTo>
                  <a:cubicBezTo>
                    <a:pt x="259781" y="146036"/>
                    <a:pt x="256753" y="146036"/>
                    <a:pt x="250720" y="149804"/>
                  </a:cubicBezTo>
                  <a:cubicBezTo>
                    <a:pt x="244687" y="153571"/>
                    <a:pt x="237915" y="159604"/>
                    <a:pt x="232645" y="165637"/>
                  </a:cubicBezTo>
                  <a:cubicBezTo>
                    <a:pt x="227375" y="171670"/>
                    <a:pt x="189699" y="207081"/>
                    <a:pt x="181401" y="217621"/>
                  </a:cubicBezTo>
                  <a:cubicBezTo>
                    <a:pt x="173102" y="228161"/>
                    <a:pt x="167093" y="257562"/>
                    <a:pt x="165567" y="266600"/>
                  </a:cubicBezTo>
                  <a:cubicBezTo>
                    <a:pt x="164042" y="275638"/>
                    <a:pt x="159534" y="274135"/>
                    <a:pt x="154265" y="271130"/>
                  </a:cubicBezTo>
                  <a:cubicBezTo>
                    <a:pt x="148994" y="268125"/>
                    <a:pt x="152762" y="258325"/>
                    <a:pt x="154265" y="253055"/>
                  </a:cubicBezTo>
                  <a:cubicBezTo>
                    <a:pt x="155767" y="247785"/>
                    <a:pt x="165567" y="232714"/>
                    <a:pt x="168572" y="224416"/>
                  </a:cubicBezTo>
                  <a:cubicBezTo>
                    <a:pt x="171577" y="216118"/>
                    <a:pt x="178373" y="203313"/>
                    <a:pt x="182880" y="196541"/>
                  </a:cubicBezTo>
                  <a:cubicBezTo>
                    <a:pt x="187387" y="189768"/>
                    <a:pt x="183643" y="192010"/>
                    <a:pt x="180615" y="193536"/>
                  </a:cubicBezTo>
                  <a:cubicBezTo>
                    <a:pt x="177587" y="195061"/>
                    <a:pt x="166307" y="210871"/>
                    <a:pt x="164042" y="215379"/>
                  </a:cubicBezTo>
                  <a:cubicBezTo>
                    <a:pt x="161777" y="219909"/>
                    <a:pt x="151976" y="215379"/>
                    <a:pt x="148209" y="213876"/>
                  </a:cubicBezTo>
                  <a:cubicBezTo>
                    <a:pt x="144441" y="212374"/>
                    <a:pt x="108267" y="203336"/>
                    <a:pt x="99992" y="203336"/>
                  </a:cubicBezTo>
                  <a:cubicBezTo>
                    <a:pt x="91694" y="203336"/>
                    <a:pt x="80391" y="213137"/>
                    <a:pt x="74382" y="213876"/>
                  </a:cubicBezTo>
                  <a:lnTo>
                    <a:pt x="75376" y="211611"/>
                  </a:lnTo>
                  <a:cubicBezTo>
                    <a:pt x="75376" y="211611"/>
                    <a:pt x="90446" y="218638"/>
                    <a:pt x="95462" y="223677"/>
                  </a:cubicBezTo>
                  <a:cubicBezTo>
                    <a:pt x="100478" y="228692"/>
                    <a:pt x="116565" y="256822"/>
                    <a:pt x="116565" y="261861"/>
                  </a:cubicBezTo>
                  <a:cubicBezTo>
                    <a:pt x="116565" y="266900"/>
                    <a:pt x="114554" y="273927"/>
                    <a:pt x="118576" y="277926"/>
                  </a:cubicBezTo>
                  <a:cubicBezTo>
                    <a:pt x="122598" y="281948"/>
                    <a:pt x="130642" y="296001"/>
                    <a:pt x="124609" y="300023"/>
                  </a:cubicBezTo>
                  <a:cubicBezTo>
                    <a:pt x="118576" y="304045"/>
                    <a:pt x="105516" y="312089"/>
                    <a:pt x="100501" y="315094"/>
                  </a:cubicBezTo>
                  <a:cubicBezTo>
                    <a:pt x="95485" y="318098"/>
                    <a:pt x="95485" y="317105"/>
                    <a:pt x="89452" y="321126"/>
                  </a:cubicBezTo>
                  <a:cubicBezTo>
                    <a:pt x="83419" y="325148"/>
                    <a:pt x="74382" y="323137"/>
                    <a:pt x="76392" y="330164"/>
                  </a:cubicBezTo>
                  <a:cubicBezTo>
                    <a:pt x="78403" y="337191"/>
                    <a:pt x="85430" y="348262"/>
                    <a:pt x="81408" y="352261"/>
                  </a:cubicBezTo>
                  <a:cubicBezTo>
                    <a:pt x="77386" y="356260"/>
                    <a:pt x="65344" y="380391"/>
                    <a:pt x="65344" y="380391"/>
                  </a:cubicBezTo>
                  <a:cubicBezTo>
                    <a:pt x="65344" y="380391"/>
                    <a:pt x="86447" y="412543"/>
                    <a:pt x="88458" y="418576"/>
                  </a:cubicBezTo>
                  <a:cubicBezTo>
                    <a:pt x="90469" y="424609"/>
                    <a:pt x="90469" y="432630"/>
                    <a:pt x="85453" y="432630"/>
                  </a:cubicBezTo>
                  <a:cubicBezTo>
                    <a:pt x="80437" y="432630"/>
                    <a:pt x="67378" y="431636"/>
                    <a:pt x="70383" y="437645"/>
                  </a:cubicBezTo>
                  <a:cubicBezTo>
                    <a:pt x="73388" y="443655"/>
                    <a:pt x="81431" y="452716"/>
                    <a:pt x="88458" y="455721"/>
                  </a:cubicBezTo>
                  <a:cubicBezTo>
                    <a:pt x="95485" y="458726"/>
                    <a:pt x="108544" y="456715"/>
                    <a:pt x="107550" y="465775"/>
                  </a:cubicBezTo>
                  <a:cubicBezTo>
                    <a:pt x="106534" y="474813"/>
                    <a:pt x="96502" y="479852"/>
                    <a:pt x="97496" y="484868"/>
                  </a:cubicBezTo>
                  <a:cubicBezTo>
                    <a:pt x="98490" y="489884"/>
                    <a:pt x="104523" y="506965"/>
                    <a:pt x="110555" y="502943"/>
                  </a:cubicBezTo>
                  <a:cubicBezTo>
                    <a:pt x="116588" y="498921"/>
                    <a:pt x="118599" y="491895"/>
                    <a:pt x="124609" y="494899"/>
                  </a:cubicBezTo>
                  <a:cubicBezTo>
                    <a:pt x="130618" y="497904"/>
                    <a:pt x="140696" y="505948"/>
                    <a:pt x="146706" y="508976"/>
                  </a:cubicBezTo>
                  <a:cubicBezTo>
                    <a:pt x="152716" y="512004"/>
                    <a:pt x="183874" y="526057"/>
                    <a:pt x="183874" y="526057"/>
                  </a:cubicBezTo>
                  <a:cubicBezTo>
                    <a:pt x="183874" y="526057"/>
                    <a:pt x="164781" y="539117"/>
                    <a:pt x="161777" y="545150"/>
                  </a:cubicBezTo>
                  <a:cubicBezTo>
                    <a:pt x="158772" y="551183"/>
                    <a:pt x="157755" y="576285"/>
                    <a:pt x="157755" y="586339"/>
                  </a:cubicBezTo>
                  <a:cubicBezTo>
                    <a:pt x="157755" y="596394"/>
                    <a:pt x="157755" y="603421"/>
                    <a:pt x="161777" y="603421"/>
                  </a:cubicBezTo>
                  <a:cubicBezTo>
                    <a:pt x="165799" y="603421"/>
                    <a:pt x="177841" y="601410"/>
                    <a:pt x="180869" y="605432"/>
                  </a:cubicBezTo>
                  <a:cubicBezTo>
                    <a:pt x="183897" y="609454"/>
                    <a:pt x="192935" y="619485"/>
                    <a:pt x="198944" y="615486"/>
                  </a:cubicBezTo>
                  <a:cubicBezTo>
                    <a:pt x="204977" y="611465"/>
                    <a:pt x="230102" y="588373"/>
                    <a:pt x="236112" y="587356"/>
                  </a:cubicBezTo>
                  <a:cubicBezTo>
                    <a:pt x="242122" y="586339"/>
                    <a:pt x="270275" y="588350"/>
                    <a:pt x="279313" y="589367"/>
                  </a:cubicBezTo>
                  <a:cubicBezTo>
                    <a:pt x="288350" y="590384"/>
                    <a:pt x="291378" y="589367"/>
                    <a:pt x="299399" y="592372"/>
                  </a:cubicBezTo>
                  <a:cubicBezTo>
                    <a:pt x="307420" y="595377"/>
                    <a:pt x="318491" y="595377"/>
                    <a:pt x="318491" y="595377"/>
                  </a:cubicBezTo>
                  <a:cubicBezTo>
                    <a:pt x="318491" y="595377"/>
                    <a:pt x="320502" y="611465"/>
                    <a:pt x="316480" y="612458"/>
                  </a:cubicBezTo>
                  <a:cubicBezTo>
                    <a:pt x="312458" y="613452"/>
                    <a:pt x="302427" y="618491"/>
                    <a:pt x="302427" y="622513"/>
                  </a:cubicBezTo>
                  <a:cubicBezTo>
                    <a:pt x="302427" y="626535"/>
                    <a:pt x="304438" y="647638"/>
                    <a:pt x="300416" y="651660"/>
                  </a:cubicBezTo>
                  <a:cubicBezTo>
                    <a:pt x="296394" y="655682"/>
                    <a:pt x="291378" y="656676"/>
                    <a:pt x="288350" y="657693"/>
                  </a:cubicBezTo>
                  <a:cubicBezTo>
                    <a:pt x="285345" y="658687"/>
                    <a:pt x="275291" y="671770"/>
                    <a:pt x="275291" y="671770"/>
                  </a:cubicBezTo>
                  <a:cubicBezTo>
                    <a:pt x="275291" y="671770"/>
                    <a:pt x="276308" y="698906"/>
                    <a:pt x="272286" y="702905"/>
                  </a:cubicBezTo>
                  <a:cubicBezTo>
                    <a:pt x="268264" y="706926"/>
                    <a:pt x="248178" y="733046"/>
                    <a:pt x="248178" y="733046"/>
                  </a:cubicBezTo>
                  <a:lnTo>
                    <a:pt x="261237" y="746105"/>
                  </a:lnTo>
                  <a:lnTo>
                    <a:pt x="248178" y="766191"/>
                  </a:lnTo>
                  <a:cubicBezTo>
                    <a:pt x="248178" y="766191"/>
                    <a:pt x="249195" y="773218"/>
                    <a:pt x="250189" y="776246"/>
                  </a:cubicBezTo>
                  <a:cubicBezTo>
                    <a:pt x="251182" y="779251"/>
                    <a:pt x="255227" y="787295"/>
                    <a:pt x="247184" y="784290"/>
                  </a:cubicBezTo>
                  <a:cubicBezTo>
                    <a:pt x="239140" y="781285"/>
                    <a:pt x="231096" y="775252"/>
                    <a:pt x="231096" y="771230"/>
                  </a:cubicBezTo>
                  <a:cubicBezTo>
                    <a:pt x="231096" y="767208"/>
                    <a:pt x="229085" y="761176"/>
                    <a:pt x="222059" y="759165"/>
                  </a:cubicBezTo>
                  <a:cubicBezTo>
                    <a:pt x="215032" y="757154"/>
                    <a:pt x="182880" y="742083"/>
                    <a:pt x="173842" y="740072"/>
                  </a:cubicBezTo>
                  <a:cubicBezTo>
                    <a:pt x="164804" y="738061"/>
                    <a:pt x="143701" y="738061"/>
                    <a:pt x="143701" y="738061"/>
                  </a:cubicBezTo>
                  <a:cubicBezTo>
                    <a:pt x="143701" y="738061"/>
                    <a:pt x="132652" y="740072"/>
                    <a:pt x="131636" y="744094"/>
                  </a:cubicBezTo>
                  <a:cubicBezTo>
                    <a:pt x="130618" y="748116"/>
                    <a:pt x="138662" y="768202"/>
                    <a:pt x="133647" y="769219"/>
                  </a:cubicBezTo>
                  <a:cubicBezTo>
                    <a:pt x="128631" y="770213"/>
                    <a:pt x="120587" y="771230"/>
                    <a:pt x="121581" y="778257"/>
                  </a:cubicBezTo>
                  <a:cubicBezTo>
                    <a:pt x="122598" y="785284"/>
                    <a:pt x="127614" y="795338"/>
                    <a:pt x="125603" y="804376"/>
                  </a:cubicBezTo>
                  <a:cubicBezTo>
                    <a:pt x="123592" y="813414"/>
                    <a:pt x="119570" y="818453"/>
                    <a:pt x="115548" y="825479"/>
                  </a:cubicBezTo>
                  <a:cubicBezTo>
                    <a:pt x="111526" y="832506"/>
                    <a:pt x="90446" y="844572"/>
                    <a:pt x="87418" y="847577"/>
                  </a:cubicBezTo>
                  <a:cubicBezTo>
                    <a:pt x="84390" y="850582"/>
                    <a:pt x="72347" y="867663"/>
                    <a:pt x="72347" y="871685"/>
                  </a:cubicBezTo>
                  <a:cubicBezTo>
                    <a:pt x="72347" y="875707"/>
                    <a:pt x="70337" y="887772"/>
                    <a:pt x="66315" y="888766"/>
                  </a:cubicBezTo>
                  <a:cubicBezTo>
                    <a:pt x="62293" y="889760"/>
                    <a:pt x="62293" y="889760"/>
                    <a:pt x="62293" y="889760"/>
                  </a:cubicBezTo>
                  <a:lnTo>
                    <a:pt x="62293" y="936983"/>
                  </a:lnTo>
                  <a:cubicBezTo>
                    <a:pt x="62293" y="936983"/>
                    <a:pt x="61276" y="953047"/>
                    <a:pt x="52238" y="953047"/>
                  </a:cubicBezTo>
                  <a:cubicBezTo>
                    <a:pt x="43200" y="953047"/>
                    <a:pt x="31135" y="949025"/>
                    <a:pt x="31135" y="949025"/>
                  </a:cubicBezTo>
                  <a:cubicBezTo>
                    <a:pt x="31135" y="949025"/>
                    <a:pt x="13059" y="981177"/>
                    <a:pt x="0" y="980160"/>
                  </a:cubicBezTo>
                  <a:lnTo>
                    <a:pt x="0" y="1011295"/>
                  </a:lnTo>
                  <a:lnTo>
                    <a:pt x="46205" y="1037414"/>
                  </a:lnTo>
                  <a:cubicBezTo>
                    <a:pt x="46205" y="1037414"/>
                    <a:pt x="36174" y="1063533"/>
                    <a:pt x="41189" y="1064550"/>
                  </a:cubicBezTo>
                  <a:cubicBezTo>
                    <a:pt x="46205" y="1065567"/>
                    <a:pt x="54249" y="1063556"/>
                    <a:pt x="55243" y="1069566"/>
                  </a:cubicBezTo>
                  <a:cubicBezTo>
                    <a:pt x="56237" y="1075576"/>
                    <a:pt x="62270" y="1090669"/>
                    <a:pt x="57254" y="1094691"/>
                  </a:cubicBezTo>
                  <a:cubicBezTo>
                    <a:pt x="52238" y="1098713"/>
                    <a:pt x="36150" y="1106757"/>
                    <a:pt x="40173" y="1109762"/>
                  </a:cubicBezTo>
                  <a:cubicBezTo>
                    <a:pt x="44194" y="1112767"/>
                    <a:pt x="64281" y="1134887"/>
                    <a:pt x="64281" y="1134887"/>
                  </a:cubicBezTo>
                  <a:cubicBezTo>
                    <a:pt x="64281" y="1134887"/>
                    <a:pt x="57254" y="1137892"/>
                    <a:pt x="58248" y="1141914"/>
                  </a:cubicBezTo>
                  <a:cubicBezTo>
                    <a:pt x="59265" y="1145936"/>
                    <a:pt x="66292" y="1150951"/>
                    <a:pt x="66292" y="1156984"/>
                  </a:cubicBezTo>
                  <a:cubicBezTo>
                    <a:pt x="66292" y="1163017"/>
                    <a:pt x="64281" y="1170044"/>
                    <a:pt x="66292" y="1173049"/>
                  </a:cubicBezTo>
                  <a:cubicBezTo>
                    <a:pt x="68302" y="1176053"/>
                    <a:pt x="76346" y="1183103"/>
                    <a:pt x="76346" y="1189136"/>
                  </a:cubicBezTo>
                  <a:cubicBezTo>
                    <a:pt x="76346" y="1195169"/>
                    <a:pt x="86378" y="1205200"/>
                    <a:pt x="81362" y="1208228"/>
                  </a:cubicBezTo>
                  <a:cubicBezTo>
                    <a:pt x="76346" y="1211256"/>
                    <a:pt x="65298" y="1217266"/>
                    <a:pt x="68302" y="1222305"/>
                  </a:cubicBezTo>
                  <a:cubicBezTo>
                    <a:pt x="71307" y="1227321"/>
                    <a:pt x="85384" y="1248424"/>
                    <a:pt x="89406" y="1250435"/>
                  </a:cubicBezTo>
                  <a:cubicBezTo>
                    <a:pt x="93428" y="1252446"/>
                    <a:pt x="103459" y="1261484"/>
                    <a:pt x="106487" y="1258479"/>
                  </a:cubicBezTo>
                  <a:cubicBezTo>
                    <a:pt x="109515" y="1255474"/>
                    <a:pt x="114531" y="1255474"/>
                    <a:pt x="112520" y="1250435"/>
                  </a:cubicBezTo>
                  <a:cubicBezTo>
                    <a:pt x="110509" y="1245419"/>
                    <a:pt x="102489" y="1240380"/>
                    <a:pt x="110509" y="1236359"/>
                  </a:cubicBezTo>
                  <a:cubicBezTo>
                    <a:pt x="118553" y="1232337"/>
                    <a:pt x="124586" y="1223299"/>
                    <a:pt x="128585" y="1226304"/>
                  </a:cubicBezTo>
                  <a:cubicBezTo>
                    <a:pt x="132606" y="1229309"/>
                    <a:pt x="136605" y="1234348"/>
                    <a:pt x="144649" y="1234348"/>
                  </a:cubicBezTo>
                  <a:cubicBezTo>
                    <a:pt x="152693" y="1234348"/>
                    <a:pt x="169774" y="1223299"/>
                    <a:pt x="169774" y="1230326"/>
                  </a:cubicBezTo>
                  <a:cubicBezTo>
                    <a:pt x="169774" y="1237352"/>
                    <a:pt x="170791" y="1252423"/>
                    <a:pt x="175807" y="1254434"/>
                  </a:cubicBezTo>
                  <a:cubicBezTo>
                    <a:pt x="180823" y="1256445"/>
                    <a:pt x="214985" y="1273526"/>
                    <a:pt x="214985" y="1273526"/>
                  </a:cubicBezTo>
                  <a:cubicBezTo>
                    <a:pt x="214985" y="1273526"/>
                    <a:pt x="204931" y="1293612"/>
                    <a:pt x="210964" y="1293612"/>
                  </a:cubicBezTo>
                  <a:cubicBezTo>
                    <a:pt x="216997" y="1293612"/>
                    <a:pt x="221019" y="1293612"/>
                    <a:pt x="228045" y="1289591"/>
                  </a:cubicBezTo>
                  <a:cubicBezTo>
                    <a:pt x="235072" y="1285569"/>
                    <a:pt x="238100" y="1277525"/>
                    <a:pt x="240111" y="1280553"/>
                  </a:cubicBezTo>
                  <a:cubicBezTo>
                    <a:pt x="242122" y="1283558"/>
                    <a:pt x="244133" y="1290608"/>
                    <a:pt x="250142" y="1288597"/>
                  </a:cubicBezTo>
                  <a:cubicBezTo>
                    <a:pt x="256152" y="1286586"/>
                    <a:pt x="271246" y="1278542"/>
                    <a:pt x="271246" y="1278542"/>
                  </a:cubicBezTo>
                  <a:cubicBezTo>
                    <a:pt x="271246" y="1278542"/>
                    <a:pt x="269235" y="1319732"/>
                    <a:pt x="269235" y="1324747"/>
                  </a:cubicBezTo>
                  <a:cubicBezTo>
                    <a:pt x="269235" y="1324747"/>
                    <a:pt x="305386" y="1329763"/>
                    <a:pt x="310424" y="1329763"/>
                  </a:cubicBezTo>
                  <a:cubicBezTo>
                    <a:pt x="315463" y="1329763"/>
                    <a:pt x="323484" y="1328769"/>
                    <a:pt x="328500" y="1324747"/>
                  </a:cubicBezTo>
                  <a:cubicBezTo>
                    <a:pt x="333539" y="1320726"/>
                    <a:pt x="350597" y="1309677"/>
                    <a:pt x="355636" y="1309677"/>
                  </a:cubicBezTo>
                  <a:cubicBezTo>
                    <a:pt x="360675" y="1309677"/>
                    <a:pt x="390793" y="1317721"/>
                    <a:pt x="390793" y="1317721"/>
                  </a:cubicBezTo>
                  <a:cubicBezTo>
                    <a:pt x="390793" y="1317721"/>
                    <a:pt x="388782" y="1355905"/>
                    <a:pt x="391810" y="1355905"/>
                  </a:cubicBezTo>
                  <a:cubicBezTo>
                    <a:pt x="394838" y="1355905"/>
                    <a:pt x="412913" y="1352901"/>
                    <a:pt x="412913" y="1358910"/>
                  </a:cubicBezTo>
                  <a:cubicBezTo>
                    <a:pt x="412913" y="1364920"/>
                    <a:pt x="415918" y="1376986"/>
                    <a:pt x="415918" y="1381007"/>
                  </a:cubicBezTo>
                  <a:cubicBezTo>
                    <a:pt x="415918" y="1385029"/>
                    <a:pt x="419940" y="1390045"/>
                    <a:pt x="414901" y="1390045"/>
                  </a:cubicBezTo>
                  <a:cubicBezTo>
                    <a:pt x="409885" y="1390045"/>
                    <a:pt x="403852" y="1394067"/>
                    <a:pt x="401841" y="1397072"/>
                  </a:cubicBezTo>
                  <a:cubicBezTo>
                    <a:pt x="399830" y="1400077"/>
                    <a:pt x="395809" y="1402088"/>
                    <a:pt x="395809" y="1407127"/>
                  </a:cubicBezTo>
                  <a:cubicBezTo>
                    <a:pt x="395809" y="1412142"/>
                    <a:pt x="391787" y="1448316"/>
                    <a:pt x="396825" y="1447322"/>
                  </a:cubicBezTo>
                  <a:cubicBezTo>
                    <a:pt x="401841" y="1446328"/>
                    <a:pt x="418923" y="1442307"/>
                    <a:pt x="425949" y="1442307"/>
                  </a:cubicBezTo>
                  <a:cubicBezTo>
                    <a:pt x="432976" y="1442307"/>
                    <a:pt x="438015" y="1445311"/>
                    <a:pt x="439009" y="1452361"/>
                  </a:cubicBezTo>
                  <a:cubicBezTo>
                    <a:pt x="440026" y="1459388"/>
                    <a:pt x="443031" y="1480491"/>
                    <a:pt x="442014" y="1486524"/>
                  </a:cubicBezTo>
                  <a:cubicBezTo>
                    <a:pt x="440997" y="1492557"/>
                    <a:pt x="442014" y="1501595"/>
                    <a:pt x="443031" y="1505617"/>
                  </a:cubicBezTo>
                  <a:cubicBezTo>
                    <a:pt x="444048" y="1509523"/>
                    <a:pt x="452092" y="1527598"/>
                    <a:pt x="452092" y="1527598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1E602262-B39D-40E0-96C9-8E82A5CED2B3}"/>
                </a:ext>
              </a:extLst>
            </p:cNvPr>
            <p:cNvSpPr/>
            <p:nvPr/>
          </p:nvSpPr>
          <p:spPr>
            <a:xfrm>
              <a:off x="2764670" y="3564679"/>
              <a:ext cx="2266316" cy="2055598"/>
            </a:xfrm>
            <a:custGeom>
              <a:avLst/>
              <a:gdLst>
                <a:gd name="connsiteX0" fmla="*/ 2263011 w 2266316"/>
                <a:gd name="connsiteY0" fmla="*/ 767417 h 2055598"/>
                <a:gd name="connsiteX1" fmla="*/ 2244173 w 2266316"/>
                <a:gd name="connsiteY1" fmla="*/ 779483 h 2055598"/>
                <a:gd name="connsiteX2" fmla="*/ 2231367 w 2266316"/>
                <a:gd name="connsiteY2" fmla="*/ 779483 h 2055598"/>
                <a:gd name="connsiteX3" fmla="*/ 2218562 w 2266316"/>
                <a:gd name="connsiteY3" fmla="*/ 787018 h 2055598"/>
                <a:gd name="connsiteX4" fmla="*/ 2202729 w 2266316"/>
                <a:gd name="connsiteY4" fmla="*/ 787781 h 2055598"/>
                <a:gd name="connsiteX5" fmla="*/ 2192189 w 2266316"/>
                <a:gd name="connsiteY5" fmla="*/ 798321 h 2055598"/>
                <a:gd name="connsiteX6" fmla="*/ 2162048 w 2266316"/>
                <a:gd name="connsiteY6" fmla="*/ 804354 h 2055598"/>
                <a:gd name="connsiteX7" fmla="*/ 2146215 w 2266316"/>
                <a:gd name="connsiteY7" fmla="*/ 790046 h 2055598"/>
                <a:gd name="connsiteX8" fmla="*/ 2134149 w 2266316"/>
                <a:gd name="connsiteY8" fmla="*/ 786278 h 2055598"/>
                <a:gd name="connsiteX9" fmla="*/ 2128116 w 2266316"/>
                <a:gd name="connsiteY9" fmla="*/ 773473 h 2055598"/>
                <a:gd name="connsiteX10" fmla="*/ 2117576 w 2266316"/>
                <a:gd name="connsiteY10" fmla="*/ 774236 h 2055598"/>
                <a:gd name="connsiteX11" fmla="*/ 2116073 w 2266316"/>
                <a:gd name="connsiteY11" fmla="*/ 790069 h 2055598"/>
                <a:gd name="connsiteX12" fmla="*/ 2104008 w 2266316"/>
                <a:gd name="connsiteY12" fmla="*/ 799107 h 2055598"/>
                <a:gd name="connsiteX13" fmla="*/ 2091202 w 2266316"/>
                <a:gd name="connsiteY13" fmla="*/ 795339 h 2055598"/>
                <a:gd name="connsiteX14" fmla="*/ 2075369 w 2266316"/>
                <a:gd name="connsiteY14" fmla="*/ 805140 h 2055598"/>
                <a:gd name="connsiteX15" fmla="*/ 2075369 w 2266316"/>
                <a:gd name="connsiteY15" fmla="*/ 823215 h 2055598"/>
                <a:gd name="connsiteX16" fmla="*/ 2093444 w 2266316"/>
                <a:gd name="connsiteY16" fmla="*/ 831513 h 2055598"/>
                <a:gd name="connsiteX17" fmla="*/ 2095710 w 2266316"/>
                <a:gd name="connsiteY17" fmla="*/ 844318 h 2055598"/>
                <a:gd name="connsiteX18" fmla="*/ 2091942 w 2266316"/>
                <a:gd name="connsiteY18" fmla="*/ 857124 h 2055598"/>
                <a:gd name="connsiteX19" fmla="*/ 2096473 w 2266316"/>
                <a:gd name="connsiteY19" fmla="*/ 863156 h 2055598"/>
                <a:gd name="connsiteX20" fmla="*/ 2086672 w 2266316"/>
                <a:gd name="connsiteY20" fmla="*/ 888027 h 2055598"/>
                <a:gd name="connsiteX21" fmla="*/ 2096473 w 2266316"/>
                <a:gd name="connsiteY21" fmla="*/ 900093 h 2055598"/>
                <a:gd name="connsiteX22" fmla="*/ 2076132 w 2266316"/>
                <a:gd name="connsiteY22" fmla="*/ 919694 h 2055598"/>
                <a:gd name="connsiteX23" fmla="*/ 2062564 w 2266316"/>
                <a:gd name="connsiteY23" fmla="*/ 919694 h 2055598"/>
                <a:gd name="connsiteX24" fmla="*/ 2052763 w 2266316"/>
                <a:gd name="connsiteY24" fmla="*/ 937769 h 2055598"/>
                <a:gd name="connsiteX25" fmla="*/ 2057294 w 2266316"/>
                <a:gd name="connsiteY25" fmla="*/ 955845 h 2055598"/>
                <a:gd name="connsiteX26" fmla="*/ 2045991 w 2266316"/>
                <a:gd name="connsiteY26" fmla="*/ 964143 h 2055598"/>
                <a:gd name="connsiteX27" fmla="*/ 2046754 w 2266316"/>
                <a:gd name="connsiteY27" fmla="*/ 987511 h 2055598"/>
                <a:gd name="connsiteX28" fmla="*/ 2064089 w 2266316"/>
                <a:gd name="connsiteY28" fmla="*/ 997312 h 2055598"/>
                <a:gd name="connsiteX29" fmla="*/ 2050521 w 2266316"/>
                <a:gd name="connsiteY29" fmla="*/ 1012382 h 2055598"/>
                <a:gd name="connsiteX30" fmla="*/ 2033186 w 2266316"/>
                <a:gd name="connsiteY30" fmla="*/ 1011619 h 2055598"/>
                <a:gd name="connsiteX31" fmla="*/ 2039219 w 2266316"/>
                <a:gd name="connsiteY31" fmla="*/ 1022922 h 2055598"/>
                <a:gd name="connsiteX32" fmla="*/ 2033948 w 2266316"/>
                <a:gd name="connsiteY32" fmla="*/ 1028955 h 2055598"/>
                <a:gd name="connsiteX33" fmla="*/ 2023408 w 2266316"/>
                <a:gd name="connsiteY33" fmla="*/ 1025187 h 2055598"/>
                <a:gd name="connsiteX34" fmla="*/ 2006835 w 2266316"/>
                <a:gd name="connsiteY34" fmla="*/ 1026690 h 2055598"/>
                <a:gd name="connsiteX35" fmla="*/ 2001565 w 2266316"/>
                <a:gd name="connsiteY35" fmla="*/ 1020657 h 2055598"/>
                <a:gd name="connsiteX36" fmla="*/ 1979722 w 2266316"/>
                <a:gd name="connsiteY36" fmla="*/ 1034965 h 2055598"/>
                <a:gd name="connsiteX37" fmla="*/ 1981225 w 2266316"/>
                <a:gd name="connsiteY37" fmla="*/ 1053803 h 2055598"/>
                <a:gd name="connsiteX38" fmla="*/ 1982727 w 2266316"/>
                <a:gd name="connsiteY38" fmla="*/ 1067371 h 2055598"/>
                <a:gd name="connsiteX39" fmla="*/ 1979722 w 2266316"/>
                <a:gd name="connsiteY39" fmla="*/ 1080939 h 2055598"/>
                <a:gd name="connsiteX40" fmla="*/ 1984993 w 2266316"/>
                <a:gd name="connsiteY40" fmla="*/ 1091479 h 2055598"/>
                <a:gd name="connsiteX41" fmla="*/ 1980462 w 2266316"/>
                <a:gd name="connsiteY41" fmla="*/ 1099777 h 2055598"/>
                <a:gd name="connsiteX42" fmla="*/ 1960861 w 2266316"/>
                <a:gd name="connsiteY42" fmla="*/ 1092242 h 2055598"/>
                <a:gd name="connsiteX43" fmla="*/ 1946554 w 2266316"/>
                <a:gd name="connsiteY43" fmla="*/ 1080176 h 2055598"/>
                <a:gd name="connsiteX44" fmla="*/ 1935251 w 2266316"/>
                <a:gd name="connsiteY44" fmla="*/ 1099014 h 2055598"/>
                <a:gd name="connsiteX45" fmla="*/ 1962387 w 2266316"/>
                <a:gd name="connsiteY45" fmla="*/ 1123885 h 2055598"/>
                <a:gd name="connsiteX46" fmla="*/ 1957117 w 2266316"/>
                <a:gd name="connsiteY46" fmla="*/ 1133686 h 2055598"/>
                <a:gd name="connsiteX47" fmla="*/ 1950344 w 2266316"/>
                <a:gd name="connsiteY47" fmla="*/ 1157054 h 2055598"/>
                <a:gd name="connsiteX48" fmla="*/ 1908900 w 2266316"/>
                <a:gd name="connsiteY48" fmla="*/ 1168357 h 2055598"/>
                <a:gd name="connsiteX49" fmla="*/ 1917198 w 2266316"/>
                <a:gd name="connsiteY49" fmla="*/ 1194731 h 2055598"/>
                <a:gd name="connsiteX50" fmla="*/ 1909663 w 2266316"/>
                <a:gd name="connsiteY50" fmla="*/ 1204531 h 2055598"/>
                <a:gd name="connsiteX51" fmla="*/ 1926236 w 2266316"/>
                <a:gd name="connsiteY51" fmla="*/ 1224132 h 2055598"/>
                <a:gd name="connsiteX52" fmla="*/ 1926236 w 2266316"/>
                <a:gd name="connsiteY52" fmla="*/ 1243733 h 2055598"/>
                <a:gd name="connsiteX53" fmla="*/ 1899100 w 2266316"/>
                <a:gd name="connsiteY53" fmla="*/ 1245235 h 2055598"/>
                <a:gd name="connsiteX54" fmla="*/ 1868196 w 2266316"/>
                <a:gd name="connsiteY54" fmla="*/ 1235435 h 2055598"/>
                <a:gd name="connsiteX55" fmla="*/ 1851623 w 2266316"/>
                <a:gd name="connsiteY55" fmla="*/ 1261045 h 2055598"/>
                <a:gd name="connsiteX56" fmla="*/ 1876494 w 2266316"/>
                <a:gd name="connsiteY56" fmla="*/ 1283651 h 2055598"/>
                <a:gd name="connsiteX57" fmla="*/ 1871224 w 2266316"/>
                <a:gd name="connsiteY57" fmla="*/ 1296457 h 2055598"/>
                <a:gd name="connsiteX58" fmla="*/ 1853149 w 2266316"/>
                <a:gd name="connsiteY58" fmla="*/ 1298722 h 2055598"/>
                <a:gd name="connsiteX59" fmla="*/ 1851646 w 2266316"/>
                <a:gd name="connsiteY59" fmla="*/ 1312289 h 2055598"/>
                <a:gd name="connsiteX60" fmla="*/ 1836576 w 2266316"/>
                <a:gd name="connsiteY60" fmla="*/ 1324355 h 2055598"/>
                <a:gd name="connsiteX61" fmla="*/ 1823008 w 2266316"/>
                <a:gd name="connsiteY61" fmla="*/ 1329625 h 2055598"/>
                <a:gd name="connsiteX62" fmla="*/ 1824510 w 2266316"/>
                <a:gd name="connsiteY62" fmla="*/ 1346198 h 2055598"/>
                <a:gd name="connsiteX63" fmla="*/ 1843348 w 2266316"/>
                <a:gd name="connsiteY63" fmla="*/ 1363534 h 2055598"/>
                <a:gd name="connsiteX64" fmla="*/ 1831283 w 2266316"/>
                <a:gd name="connsiteY64" fmla="*/ 1372572 h 2055598"/>
                <a:gd name="connsiteX65" fmla="*/ 1830520 w 2266316"/>
                <a:gd name="connsiteY65" fmla="*/ 1402713 h 2055598"/>
                <a:gd name="connsiteX66" fmla="*/ 1822985 w 2266316"/>
                <a:gd name="connsiteY66" fmla="*/ 1415518 h 2055598"/>
                <a:gd name="connsiteX67" fmla="*/ 1831283 w 2266316"/>
                <a:gd name="connsiteY67" fmla="*/ 1442654 h 2055598"/>
                <a:gd name="connsiteX68" fmla="*/ 1821482 w 2266316"/>
                <a:gd name="connsiteY68" fmla="*/ 1453194 h 2055598"/>
                <a:gd name="connsiteX69" fmla="*/ 1793606 w 2266316"/>
                <a:gd name="connsiteY69" fmla="*/ 1448664 h 2055598"/>
                <a:gd name="connsiteX70" fmla="*/ 1740097 w 2266316"/>
                <a:gd name="connsiteY70" fmla="*/ 1454697 h 2055598"/>
                <a:gd name="connsiteX71" fmla="*/ 1723524 w 2266316"/>
                <a:gd name="connsiteY71" fmla="*/ 1498406 h 2055598"/>
                <a:gd name="connsiteX72" fmla="*/ 1693383 w 2266316"/>
                <a:gd name="connsiteY72" fmla="*/ 1528547 h 2055598"/>
                <a:gd name="connsiteX73" fmla="*/ 1699416 w 2266316"/>
                <a:gd name="connsiteY73" fmla="*/ 1557925 h 2055598"/>
                <a:gd name="connsiteX74" fmla="*/ 1688113 w 2266316"/>
                <a:gd name="connsiteY74" fmla="*/ 1576763 h 2055598"/>
                <a:gd name="connsiteX75" fmla="*/ 1691881 w 2266316"/>
                <a:gd name="connsiteY75" fmla="*/ 1596364 h 2055598"/>
                <a:gd name="connsiteX76" fmla="*/ 1686611 w 2266316"/>
                <a:gd name="connsiteY76" fmla="*/ 1609169 h 2055598"/>
                <a:gd name="connsiteX77" fmla="*/ 1673043 w 2266316"/>
                <a:gd name="connsiteY77" fmla="*/ 1622737 h 2055598"/>
                <a:gd name="connsiteX78" fmla="*/ 1659474 w 2266316"/>
                <a:gd name="connsiteY78" fmla="*/ 1623500 h 2055598"/>
                <a:gd name="connsiteX79" fmla="*/ 1657209 w 2266316"/>
                <a:gd name="connsiteY79" fmla="*/ 1598629 h 2055598"/>
                <a:gd name="connsiteX80" fmla="*/ 1645906 w 2266316"/>
                <a:gd name="connsiteY80" fmla="*/ 1613700 h 2055598"/>
                <a:gd name="connsiteX81" fmla="*/ 1627068 w 2266316"/>
                <a:gd name="connsiteY81" fmla="*/ 1605402 h 2055598"/>
                <a:gd name="connsiteX82" fmla="*/ 1606728 w 2266316"/>
                <a:gd name="connsiteY82" fmla="*/ 1605402 h 2055598"/>
                <a:gd name="connsiteX83" fmla="*/ 1599955 w 2266316"/>
                <a:gd name="connsiteY83" fmla="*/ 1622737 h 2055598"/>
                <a:gd name="connsiteX84" fmla="*/ 1581880 w 2266316"/>
                <a:gd name="connsiteY84" fmla="*/ 1647608 h 2055598"/>
                <a:gd name="connsiteX85" fmla="*/ 1586156 w 2266316"/>
                <a:gd name="connsiteY85" fmla="*/ 1650105 h 2055598"/>
                <a:gd name="connsiteX86" fmla="*/ 1575107 w 2266316"/>
                <a:gd name="connsiteY86" fmla="*/ 1650105 h 2055598"/>
                <a:gd name="connsiteX87" fmla="*/ 1550999 w 2266316"/>
                <a:gd name="connsiteY87" fmla="*/ 1657131 h 2055598"/>
                <a:gd name="connsiteX88" fmla="*/ 1543972 w 2266316"/>
                <a:gd name="connsiteY88" fmla="*/ 1691294 h 2055598"/>
                <a:gd name="connsiteX89" fmla="*/ 1558049 w 2266316"/>
                <a:gd name="connsiteY89" fmla="*/ 1696310 h 2055598"/>
                <a:gd name="connsiteX90" fmla="*/ 1566093 w 2266316"/>
                <a:gd name="connsiteY90" fmla="*/ 1720418 h 2055598"/>
                <a:gd name="connsiteX91" fmla="*/ 1582180 w 2266316"/>
                <a:gd name="connsiteY91" fmla="*/ 1791749 h 2055598"/>
                <a:gd name="connsiteX92" fmla="*/ 1610310 w 2266316"/>
                <a:gd name="connsiteY92" fmla="*/ 1801803 h 2055598"/>
                <a:gd name="connsiteX93" fmla="*/ 1634419 w 2266316"/>
                <a:gd name="connsiteY93" fmla="*/ 1834949 h 2055598"/>
                <a:gd name="connsiteX94" fmla="*/ 1629403 w 2266316"/>
                <a:gd name="connsiteY94" fmla="*/ 1869112 h 2055598"/>
                <a:gd name="connsiteX95" fmla="*/ 1641468 w 2266316"/>
                <a:gd name="connsiteY95" fmla="*/ 1896248 h 2055598"/>
                <a:gd name="connsiteX96" fmla="*/ 1628409 w 2266316"/>
                <a:gd name="connsiteY96" fmla="*/ 1912313 h 2055598"/>
                <a:gd name="connsiteX97" fmla="*/ 1613338 w 2266316"/>
                <a:gd name="connsiteY97" fmla="*/ 1890215 h 2055598"/>
                <a:gd name="connsiteX98" fmla="*/ 1587219 w 2266316"/>
                <a:gd name="connsiteY98" fmla="*/ 1905286 h 2055598"/>
                <a:gd name="connsiteX99" fmla="*/ 1564105 w 2266316"/>
                <a:gd name="connsiteY99" fmla="*/ 1902281 h 2055598"/>
                <a:gd name="connsiteX100" fmla="*/ 1544019 w 2266316"/>
                <a:gd name="connsiteY100" fmla="*/ 1916335 h 2055598"/>
                <a:gd name="connsiteX101" fmla="*/ 1521921 w 2266316"/>
                <a:gd name="connsiteY101" fmla="*/ 1923361 h 2055598"/>
                <a:gd name="connsiteX102" fmla="*/ 1510873 w 2266316"/>
                <a:gd name="connsiteY102" fmla="*/ 1931405 h 2055598"/>
                <a:gd name="connsiteX103" fmla="*/ 1489770 w 2266316"/>
                <a:gd name="connsiteY103" fmla="*/ 1940443 h 2055598"/>
                <a:gd name="connsiteX104" fmla="*/ 1476710 w 2266316"/>
                <a:gd name="connsiteY104" fmla="*/ 1959535 h 2055598"/>
                <a:gd name="connsiteX105" fmla="*/ 1464644 w 2266316"/>
                <a:gd name="connsiteY105" fmla="*/ 1991687 h 2055598"/>
                <a:gd name="connsiteX106" fmla="*/ 1421444 w 2266316"/>
                <a:gd name="connsiteY106" fmla="*/ 2023839 h 2055598"/>
                <a:gd name="connsiteX107" fmla="*/ 1397336 w 2266316"/>
                <a:gd name="connsiteY107" fmla="*/ 2053980 h 2055598"/>
                <a:gd name="connsiteX108" fmla="*/ 1377249 w 2266316"/>
                <a:gd name="connsiteY108" fmla="*/ 2047947 h 2055598"/>
                <a:gd name="connsiteX109" fmla="*/ 1354135 w 2266316"/>
                <a:gd name="connsiteY109" fmla="*/ 2036898 h 2055598"/>
                <a:gd name="connsiteX110" fmla="*/ 1320989 w 2266316"/>
                <a:gd name="connsiteY110" fmla="*/ 2003753 h 2055598"/>
                <a:gd name="connsiteX111" fmla="*/ 1290848 w 2266316"/>
                <a:gd name="connsiteY111" fmla="*/ 1985677 h 2055598"/>
                <a:gd name="connsiteX112" fmla="*/ 1289854 w 2266316"/>
                <a:gd name="connsiteY112" fmla="*/ 1910325 h 2055598"/>
                <a:gd name="connsiteX113" fmla="*/ 1247648 w 2266316"/>
                <a:gd name="connsiteY113" fmla="*/ 1860097 h 2055598"/>
                <a:gd name="connsiteX114" fmla="*/ 1236599 w 2266316"/>
                <a:gd name="connsiteY114" fmla="*/ 1842022 h 2055598"/>
                <a:gd name="connsiteX115" fmla="*/ 1210480 w 2266316"/>
                <a:gd name="connsiteY115" fmla="*/ 1804855 h 2055598"/>
                <a:gd name="connsiteX116" fmla="*/ 1203453 w 2266316"/>
                <a:gd name="connsiteY116" fmla="*/ 1787773 h 2055598"/>
                <a:gd name="connsiteX117" fmla="*/ 1191388 w 2266316"/>
                <a:gd name="connsiteY117" fmla="*/ 1778735 h 2055598"/>
                <a:gd name="connsiteX118" fmla="*/ 1173312 w 2266316"/>
                <a:gd name="connsiteY118" fmla="*/ 1779729 h 2055598"/>
                <a:gd name="connsiteX119" fmla="*/ 1161247 w 2266316"/>
                <a:gd name="connsiteY119" fmla="*/ 1771685 h 2055598"/>
                <a:gd name="connsiteX120" fmla="*/ 1145182 w 2266316"/>
                <a:gd name="connsiteY120" fmla="*/ 1711404 h 2055598"/>
                <a:gd name="connsiteX121" fmla="*/ 1090933 w 2266316"/>
                <a:gd name="connsiteY121" fmla="*/ 1704377 h 2055598"/>
                <a:gd name="connsiteX122" fmla="*/ 1056770 w 2266316"/>
                <a:gd name="connsiteY122" fmla="*/ 1675253 h 2055598"/>
                <a:gd name="connsiteX123" fmla="*/ 1033656 w 2266316"/>
                <a:gd name="connsiteY123" fmla="*/ 1674236 h 2055598"/>
                <a:gd name="connsiteX124" fmla="*/ 1031645 w 2266316"/>
                <a:gd name="connsiteY124" fmla="*/ 1651122 h 2055598"/>
                <a:gd name="connsiteX125" fmla="*/ 1022607 w 2266316"/>
                <a:gd name="connsiteY125" fmla="*/ 1634040 h 2055598"/>
                <a:gd name="connsiteX126" fmla="*/ 1045722 w 2266316"/>
                <a:gd name="connsiteY126" fmla="*/ 1607921 h 2055598"/>
                <a:gd name="connsiteX127" fmla="*/ 1067819 w 2266316"/>
                <a:gd name="connsiteY127" fmla="*/ 1582819 h 2055598"/>
                <a:gd name="connsiteX128" fmla="*/ 1102976 w 2266316"/>
                <a:gd name="connsiteY128" fmla="*/ 1582819 h 2055598"/>
                <a:gd name="connsiteX129" fmla="*/ 1111019 w 2266316"/>
                <a:gd name="connsiteY129" fmla="*/ 1558711 h 2055598"/>
                <a:gd name="connsiteX130" fmla="*/ 1137138 w 2266316"/>
                <a:gd name="connsiteY130" fmla="*/ 1565738 h 2055598"/>
                <a:gd name="connsiteX131" fmla="*/ 1147193 w 2266316"/>
                <a:gd name="connsiteY131" fmla="*/ 1567748 h 2055598"/>
                <a:gd name="connsiteX132" fmla="*/ 1172318 w 2266316"/>
                <a:gd name="connsiteY132" fmla="*/ 1542623 h 2055598"/>
                <a:gd name="connsiteX133" fmla="*/ 1177334 w 2266316"/>
                <a:gd name="connsiteY133" fmla="*/ 1528570 h 2055598"/>
                <a:gd name="connsiteX134" fmla="*/ 1186372 w 2266316"/>
                <a:gd name="connsiteY134" fmla="*/ 1514493 h 2055598"/>
                <a:gd name="connsiteX135" fmla="*/ 1187366 w 2266316"/>
                <a:gd name="connsiteY135" fmla="*/ 1494407 h 2055598"/>
                <a:gd name="connsiteX136" fmla="*/ 1210480 w 2266316"/>
                <a:gd name="connsiteY136" fmla="*/ 1483358 h 2055598"/>
                <a:gd name="connsiteX137" fmla="*/ 1190394 w 2266316"/>
                <a:gd name="connsiteY137" fmla="*/ 1440158 h 2055598"/>
                <a:gd name="connsiteX138" fmla="*/ 1142177 w 2266316"/>
                <a:gd name="connsiteY138" fmla="*/ 1389930 h 2055598"/>
                <a:gd name="connsiteX139" fmla="*/ 1134134 w 2266316"/>
                <a:gd name="connsiteY139" fmla="*/ 1374860 h 2055598"/>
                <a:gd name="connsiteX140" fmla="*/ 1111019 w 2266316"/>
                <a:gd name="connsiteY140" fmla="*/ 1369821 h 2055598"/>
                <a:gd name="connsiteX141" fmla="*/ 1089916 w 2266316"/>
                <a:gd name="connsiteY141" fmla="*/ 1360783 h 2055598"/>
                <a:gd name="connsiteX142" fmla="*/ 1058781 w 2266316"/>
                <a:gd name="connsiteY142" fmla="*/ 1362794 h 2055598"/>
                <a:gd name="connsiteX143" fmla="*/ 1047732 w 2266316"/>
                <a:gd name="connsiteY143" fmla="*/ 1393929 h 2055598"/>
                <a:gd name="connsiteX144" fmla="*/ 1046739 w 2266316"/>
                <a:gd name="connsiteY144" fmla="*/ 1398968 h 2055598"/>
                <a:gd name="connsiteX145" fmla="*/ 1029657 w 2266316"/>
                <a:gd name="connsiteY145" fmla="*/ 1403984 h 2055598"/>
                <a:gd name="connsiteX146" fmla="*/ 1015581 w 2266316"/>
                <a:gd name="connsiteY146" fmla="*/ 1392935 h 2055598"/>
                <a:gd name="connsiteX147" fmla="*/ 990455 w 2266316"/>
                <a:gd name="connsiteY147" fmla="*/ 1377865 h 2055598"/>
                <a:gd name="connsiteX148" fmla="*/ 976379 w 2266316"/>
                <a:gd name="connsiteY148" fmla="*/ 1364805 h 2055598"/>
                <a:gd name="connsiteX149" fmla="*/ 952271 w 2266316"/>
                <a:gd name="connsiteY149" fmla="*/ 1374860 h 2055598"/>
                <a:gd name="connsiteX150" fmla="*/ 930173 w 2266316"/>
                <a:gd name="connsiteY150" fmla="*/ 1398968 h 2055598"/>
                <a:gd name="connsiteX151" fmla="*/ 922130 w 2266316"/>
                <a:gd name="connsiteY151" fmla="*/ 1423077 h 2055598"/>
                <a:gd name="connsiteX152" fmla="*/ 910064 w 2266316"/>
                <a:gd name="connsiteY152" fmla="*/ 1419054 h 2055598"/>
                <a:gd name="connsiteX153" fmla="*/ 883945 w 2266316"/>
                <a:gd name="connsiteY153" fmla="*/ 1432114 h 2055598"/>
                <a:gd name="connsiteX154" fmla="*/ 870885 w 2266316"/>
                <a:gd name="connsiteY154" fmla="*/ 1419054 h 2055598"/>
                <a:gd name="connsiteX155" fmla="*/ 885956 w 2266316"/>
                <a:gd name="connsiteY155" fmla="*/ 1397951 h 2055598"/>
                <a:gd name="connsiteX156" fmla="*/ 879923 w 2266316"/>
                <a:gd name="connsiteY156" fmla="*/ 1377865 h 2055598"/>
                <a:gd name="connsiteX157" fmla="*/ 881934 w 2266316"/>
                <a:gd name="connsiteY157" fmla="*/ 1321605 h 2055598"/>
                <a:gd name="connsiteX158" fmla="*/ 862842 w 2266316"/>
                <a:gd name="connsiteY158" fmla="*/ 1325626 h 2055598"/>
                <a:gd name="connsiteX159" fmla="*/ 816636 w 2266316"/>
                <a:gd name="connsiteY159" fmla="*/ 1335681 h 2055598"/>
                <a:gd name="connsiteX160" fmla="*/ 790517 w 2266316"/>
                <a:gd name="connsiteY160" fmla="*/ 1344719 h 2055598"/>
                <a:gd name="connsiteX161" fmla="*/ 777457 w 2266316"/>
                <a:gd name="connsiteY161" fmla="*/ 1322622 h 2055598"/>
                <a:gd name="connsiteX162" fmla="*/ 761393 w 2266316"/>
                <a:gd name="connsiteY162" fmla="*/ 1274405 h 2055598"/>
                <a:gd name="connsiteX163" fmla="*/ 753349 w 2266316"/>
                <a:gd name="connsiteY163" fmla="*/ 1252308 h 2055598"/>
                <a:gd name="connsiteX164" fmla="*/ 715165 w 2266316"/>
                <a:gd name="connsiteY164" fmla="*/ 1279444 h 2055598"/>
                <a:gd name="connsiteX165" fmla="*/ 685024 w 2266316"/>
                <a:gd name="connsiteY165" fmla="*/ 1261369 h 2055598"/>
                <a:gd name="connsiteX166" fmla="*/ 662926 w 2266316"/>
                <a:gd name="connsiteY166" fmla="*/ 1265391 h 2055598"/>
                <a:gd name="connsiteX167" fmla="*/ 650861 w 2266316"/>
                <a:gd name="connsiteY167" fmla="*/ 1241283 h 2055598"/>
                <a:gd name="connsiteX168" fmla="*/ 617715 w 2266316"/>
                <a:gd name="connsiteY168" fmla="*/ 1232245 h 2055598"/>
                <a:gd name="connsiteX169" fmla="*/ 597629 w 2266316"/>
                <a:gd name="connsiteY169" fmla="*/ 1218191 h 2055598"/>
                <a:gd name="connsiteX170" fmla="*/ 562472 w 2266316"/>
                <a:gd name="connsiteY170" fmla="*/ 1212159 h 2055598"/>
                <a:gd name="connsiteX171" fmla="*/ 543379 w 2266316"/>
                <a:gd name="connsiteY171" fmla="*/ 1214170 h 2055598"/>
                <a:gd name="connsiteX172" fmla="*/ 525304 w 2266316"/>
                <a:gd name="connsiteY172" fmla="*/ 1203121 h 2055598"/>
                <a:gd name="connsiteX173" fmla="*/ 485108 w 2266316"/>
                <a:gd name="connsiteY173" fmla="*/ 1184029 h 2055598"/>
                <a:gd name="connsiteX174" fmla="*/ 464005 w 2266316"/>
                <a:gd name="connsiteY174" fmla="*/ 1168958 h 2055598"/>
                <a:gd name="connsiteX175" fmla="*/ 456978 w 2266316"/>
                <a:gd name="connsiteY175" fmla="*/ 1175985 h 2055598"/>
                <a:gd name="connsiteX176" fmla="*/ 435875 w 2266316"/>
                <a:gd name="connsiteY176" fmla="*/ 1208137 h 2055598"/>
                <a:gd name="connsiteX177" fmla="*/ 422815 w 2266316"/>
                <a:gd name="connsiteY177" fmla="*/ 1202104 h 2055598"/>
                <a:gd name="connsiteX178" fmla="*/ 417800 w 2266316"/>
                <a:gd name="connsiteY178" fmla="*/ 1161908 h 2055598"/>
                <a:gd name="connsiteX179" fmla="*/ 406751 w 2266316"/>
                <a:gd name="connsiteY179" fmla="*/ 1138794 h 2055598"/>
                <a:gd name="connsiteX180" fmla="*/ 390687 w 2266316"/>
                <a:gd name="connsiteY180" fmla="*/ 1118708 h 2055598"/>
                <a:gd name="connsiteX181" fmla="*/ 374114 w 2266316"/>
                <a:gd name="connsiteY181" fmla="*/ 1103637 h 2055598"/>
                <a:gd name="connsiteX182" fmla="*/ 372611 w 2266316"/>
                <a:gd name="connsiteY182" fmla="*/ 1085562 h 2055598"/>
                <a:gd name="connsiteX183" fmla="*/ 351508 w 2266316"/>
                <a:gd name="connsiteY183" fmla="*/ 1070491 h 2055598"/>
                <a:gd name="connsiteX184" fmla="*/ 346978 w 2266316"/>
                <a:gd name="connsiteY184" fmla="*/ 1026782 h 2055598"/>
                <a:gd name="connsiteX185" fmla="*/ 363550 w 2266316"/>
                <a:gd name="connsiteY185" fmla="*/ 998144 h 2055598"/>
                <a:gd name="connsiteX186" fmla="*/ 321344 w 2266316"/>
                <a:gd name="connsiteY186" fmla="*/ 946899 h 2055598"/>
                <a:gd name="connsiteX187" fmla="*/ 292705 w 2266316"/>
                <a:gd name="connsiteY187" fmla="*/ 951430 h 2055598"/>
                <a:gd name="connsiteX188" fmla="*/ 279137 w 2266316"/>
                <a:gd name="connsiteY188" fmla="*/ 927322 h 2055598"/>
                <a:gd name="connsiteX189" fmla="*/ 262564 w 2266316"/>
                <a:gd name="connsiteY189" fmla="*/ 925819 h 2055598"/>
                <a:gd name="connsiteX190" fmla="*/ 258034 w 2266316"/>
                <a:gd name="connsiteY190" fmla="*/ 939387 h 2055598"/>
                <a:gd name="connsiteX191" fmla="*/ 244466 w 2266316"/>
                <a:gd name="connsiteY191" fmla="*/ 939387 h 2055598"/>
                <a:gd name="connsiteX192" fmla="*/ 229395 w 2266316"/>
                <a:gd name="connsiteY192" fmla="*/ 927322 h 2055598"/>
                <a:gd name="connsiteX193" fmla="*/ 199254 w 2266316"/>
                <a:gd name="connsiteY193" fmla="*/ 918284 h 2055598"/>
                <a:gd name="connsiteX194" fmla="*/ 169113 w 2266316"/>
                <a:gd name="connsiteY194" fmla="*/ 906218 h 2055598"/>
                <a:gd name="connsiteX195" fmla="*/ 151038 w 2266316"/>
                <a:gd name="connsiteY195" fmla="*/ 913754 h 2055598"/>
                <a:gd name="connsiteX196" fmla="*/ 131437 w 2266316"/>
                <a:gd name="connsiteY196" fmla="*/ 922791 h 2055598"/>
                <a:gd name="connsiteX197" fmla="*/ 126907 w 2266316"/>
                <a:gd name="connsiteY197" fmla="*/ 939364 h 2055598"/>
                <a:gd name="connsiteX198" fmla="*/ 141977 w 2266316"/>
                <a:gd name="connsiteY198" fmla="*/ 946899 h 2055598"/>
                <a:gd name="connsiteX199" fmla="*/ 154043 w 2266316"/>
                <a:gd name="connsiteY199" fmla="*/ 960467 h 2055598"/>
                <a:gd name="connsiteX200" fmla="*/ 155545 w 2266316"/>
                <a:gd name="connsiteY200" fmla="*/ 989106 h 2055598"/>
                <a:gd name="connsiteX201" fmla="*/ 141977 w 2266316"/>
                <a:gd name="connsiteY201" fmla="*/ 1011712 h 2055598"/>
                <a:gd name="connsiteX202" fmla="*/ 135944 w 2266316"/>
                <a:gd name="connsiteY202" fmla="*/ 1046383 h 2055598"/>
                <a:gd name="connsiteX203" fmla="*/ 135944 w 2266316"/>
                <a:gd name="connsiteY203" fmla="*/ 1081055 h 2055598"/>
                <a:gd name="connsiteX204" fmla="*/ 95263 w 2266316"/>
                <a:gd name="connsiteY204" fmla="*/ 1088590 h 2055598"/>
                <a:gd name="connsiteX205" fmla="*/ 72658 w 2266316"/>
                <a:gd name="connsiteY205" fmla="*/ 1073519 h 2055598"/>
                <a:gd name="connsiteX206" fmla="*/ 50052 w 2266316"/>
                <a:gd name="connsiteY206" fmla="*/ 1076524 h 2055598"/>
                <a:gd name="connsiteX207" fmla="*/ 9371 w 2266316"/>
                <a:gd name="connsiteY207" fmla="*/ 1079529 h 2055598"/>
                <a:gd name="connsiteX208" fmla="*/ 333 w 2266316"/>
                <a:gd name="connsiteY208" fmla="*/ 1053919 h 2055598"/>
                <a:gd name="connsiteX209" fmla="*/ 13901 w 2266316"/>
                <a:gd name="connsiteY209" fmla="*/ 1047886 h 2055598"/>
                <a:gd name="connsiteX210" fmla="*/ 27469 w 2266316"/>
                <a:gd name="connsiteY210" fmla="*/ 1040350 h 2055598"/>
                <a:gd name="connsiteX211" fmla="*/ 50075 w 2266316"/>
                <a:gd name="connsiteY211" fmla="*/ 1014740 h 2055598"/>
                <a:gd name="connsiteX212" fmla="*/ 63643 w 2266316"/>
                <a:gd name="connsiteY212" fmla="*/ 989129 h 2055598"/>
                <a:gd name="connsiteX213" fmla="*/ 81718 w 2266316"/>
                <a:gd name="connsiteY213" fmla="*/ 960491 h 2055598"/>
                <a:gd name="connsiteX214" fmla="*/ 102822 w 2266316"/>
                <a:gd name="connsiteY214" fmla="*/ 903213 h 2055598"/>
                <a:gd name="connsiteX215" fmla="*/ 120897 w 2266316"/>
                <a:gd name="connsiteY215" fmla="*/ 876077 h 2055598"/>
                <a:gd name="connsiteX216" fmla="*/ 132963 w 2266316"/>
                <a:gd name="connsiteY216" fmla="*/ 847439 h 2055598"/>
                <a:gd name="connsiteX217" fmla="*/ 148033 w 2266316"/>
                <a:gd name="connsiteY217" fmla="*/ 787157 h 2055598"/>
                <a:gd name="connsiteX218" fmla="*/ 155568 w 2266316"/>
                <a:gd name="connsiteY218" fmla="*/ 737415 h 2055598"/>
                <a:gd name="connsiteX219" fmla="*/ 167634 w 2266316"/>
                <a:gd name="connsiteY219" fmla="*/ 690701 h 2055598"/>
                <a:gd name="connsiteX220" fmla="*/ 178174 w 2266316"/>
                <a:gd name="connsiteY220" fmla="*/ 674128 h 2055598"/>
                <a:gd name="connsiteX221" fmla="*/ 179677 w 2266316"/>
                <a:gd name="connsiteY221" fmla="*/ 651522 h 2055598"/>
                <a:gd name="connsiteX222" fmla="*/ 193245 w 2266316"/>
                <a:gd name="connsiteY222" fmla="*/ 634949 h 2055598"/>
                <a:gd name="connsiteX223" fmla="*/ 196249 w 2266316"/>
                <a:gd name="connsiteY223" fmla="*/ 606311 h 2055598"/>
                <a:gd name="connsiteX224" fmla="*/ 193245 w 2266316"/>
                <a:gd name="connsiteY224" fmla="*/ 574667 h 2055598"/>
                <a:gd name="connsiteX225" fmla="*/ 152564 w 2266316"/>
                <a:gd name="connsiteY225" fmla="*/ 511380 h 2055598"/>
                <a:gd name="connsiteX226" fmla="*/ 157094 w 2266316"/>
                <a:gd name="connsiteY226" fmla="*/ 491780 h 2055598"/>
                <a:gd name="connsiteX227" fmla="*/ 154574 w 2266316"/>
                <a:gd name="connsiteY227" fmla="*/ 492797 h 2055598"/>
                <a:gd name="connsiteX228" fmla="*/ 186726 w 2266316"/>
                <a:gd name="connsiteY228" fmla="*/ 491780 h 2055598"/>
                <a:gd name="connsiteX229" fmla="*/ 194770 w 2266316"/>
                <a:gd name="connsiteY229" fmla="*/ 461639 h 2055598"/>
                <a:gd name="connsiteX230" fmla="*/ 231938 w 2266316"/>
                <a:gd name="connsiteY230" fmla="*/ 454612 h 2055598"/>
                <a:gd name="connsiteX231" fmla="*/ 244004 w 2266316"/>
                <a:gd name="connsiteY231" fmla="*/ 423477 h 2055598"/>
                <a:gd name="connsiteX232" fmla="*/ 267118 w 2266316"/>
                <a:gd name="connsiteY232" fmla="*/ 419455 h 2055598"/>
                <a:gd name="connsiteX233" fmla="*/ 318362 w 2266316"/>
                <a:gd name="connsiteY233" fmla="*/ 384298 h 2055598"/>
                <a:gd name="connsiteX234" fmla="*/ 340459 w 2266316"/>
                <a:gd name="connsiteY234" fmla="*/ 387303 h 2055598"/>
                <a:gd name="connsiteX235" fmla="*/ 333433 w 2266316"/>
                <a:gd name="connsiteY235" fmla="*/ 410418 h 2055598"/>
                <a:gd name="connsiteX236" fmla="*/ 347509 w 2266316"/>
                <a:gd name="connsiteY236" fmla="*/ 409400 h 2055598"/>
                <a:gd name="connsiteX237" fmla="*/ 370623 w 2266316"/>
                <a:gd name="connsiteY237" fmla="*/ 408407 h 2055598"/>
                <a:gd name="connsiteX238" fmla="*/ 383683 w 2266316"/>
                <a:gd name="connsiteY238" fmla="*/ 420472 h 2055598"/>
                <a:gd name="connsiteX239" fmla="*/ 396743 w 2266316"/>
                <a:gd name="connsiteY239" fmla="*/ 425488 h 2055598"/>
                <a:gd name="connsiteX240" fmla="*/ 402775 w 2266316"/>
                <a:gd name="connsiteY240" fmla="*/ 438548 h 2055598"/>
                <a:gd name="connsiteX241" fmla="*/ 420851 w 2266316"/>
                <a:gd name="connsiteY241" fmla="*/ 448579 h 2055598"/>
                <a:gd name="connsiteX242" fmla="*/ 429888 w 2266316"/>
                <a:gd name="connsiteY242" fmla="*/ 454612 h 2055598"/>
                <a:gd name="connsiteX243" fmla="*/ 429888 w 2266316"/>
                <a:gd name="connsiteY243" fmla="*/ 429510 h 2055598"/>
                <a:gd name="connsiteX244" fmla="*/ 444959 w 2266316"/>
                <a:gd name="connsiteY244" fmla="*/ 406396 h 2055598"/>
                <a:gd name="connsiteX245" fmla="*/ 434904 w 2266316"/>
                <a:gd name="connsiteY245" fmla="*/ 393336 h 2055598"/>
                <a:gd name="connsiteX246" fmla="*/ 440937 w 2266316"/>
                <a:gd name="connsiteY246" fmla="*/ 375261 h 2055598"/>
                <a:gd name="connsiteX247" fmla="*/ 462040 w 2266316"/>
                <a:gd name="connsiteY247" fmla="*/ 375261 h 2055598"/>
                <a:gd name="connsiteX248" fmla="*/ 461046 w 2266316"/>
                <a:gd name="connsiteY248" fmla="*/ 361184 h 2055598"/>
                <a:gd name="connsiteX249" fmla="*/ 469090 w 2266316"/>
                <a:gd name="connsiteY249" fmla="*/ 331043 h 2055598"/>
                <a:gd name="connsiteX250" fmla="*/ 476117 w 2266316"/>
                <a:gd name="connsiteY250" fmla="*/ 317984 h 2055598"/>
                <a:gd name="connsiteX251" fmla="*/ 482150 w 2266316"/>
                <a:gd name="connsiteY251" fmla="*/ 307929 h 2055598"/>
                <a:gd name="connsiteX252" fmla="*/ 494215 w 2266316"/>
                <a:gd name="connsiteY252" fmla="*/ 319995 h 2055598"/>
                <a:gd name="connsiteX253" fmla="*/ 520334 w 2266316"/>
                <a:gd name="connsiteY253" fmla="*/ 317984 h 2055598"/>
                <a:gd name="connsiteX254" fmla="*/ 539427 w 2266316"/>
                <a:gd name="connsiteY254" fmla="*/ 331043 h 2055598"/>
                <a:gd name="connsiteX255" fmla="*/ 551493 w 2266316"/>
                <a:gd name="connsiteY255" fmla="*/ 322006 h 2055598"/>
                <a:gd name="connsiteX256" fmla="*/ 560530 w 2266316"/>
                <a:gd name="connsiteY256" fmla="*/ 320988 h 2055598"/>
                <a:gd name="connsiteX257" fmla="*/ 612768 w 2266316"/>
                <a:gd name="connsiteY257" fmla="*/ 379260 h 2055598"/>
                <a:gd name="connsiteX258" fmla="*/ 626822 w 2266316"/>
                <a:gd name="connsiteY258" fmla="*/ 388297 h 2055598"/>
                <a:gd name="connsiteX259" fmla="*/ 614756 w 2266316"/>
                <a:gd name="connsiteY259" fmla="*/ 411411 h 2055598"/>
                <a:gd name="connsiteX260" fmla="*/ 632832 w 2266316"/>
                <a:gd name="connsiteY260" fmla="*/ 417444 h 2055598"/>
                <a:gd name="connsiteX261" fmla="*/ 642886 w 2266316"/>
                <a:gd name="connsiteY261" fmla="*/ 403391 h 2055598"/>
                <a:gd name="connsiteX262" fmla="*/ 656940 w 2266316"/>
                <a:gd name="connsiteY262" fmla="*/ 382287 h 2055598"/>
                <a:gd name="connsiteX263" fmla="*/ 669005 w 2266316"/>
                <a:gd name="connsiteY263" fmla="*/ 386309 h 2055598"/>
                <a:gd name="connsiteX264" fmla="*/ 686087 w 2266316"/>
                <a:gd name="connsiteY264" fmla="*/ 351153 h 2055598"/>
                <a:gd name="connsiteX265" fmla="*/ 712206 w 2266316"/>
                <a:gd name="connsiteY265" fmla="*/ 335065 h 2055598"/>
                <a:gd name="connsiteX266" fmla="*/ 716228 w 2266316"/>
                <a:gd name="connsiteY266" fmla="*/ 301919 h 2055598"/>
                <a:gd name="connsiteX267" fmla="*/ 728293 w 2266316"/>
                <a:gd name="connsiteY267" fmla="*/ 294893 h 2055598"/>
                <a:gd name="connsiteX268" fmla="*/ 755430 w 2266316"/>
                <a:gd name="connsiteY268" fmla="*/ 272795 h 2055598"/>
                <a:gd name="connsiteX269" fmla="*/ 801635 w 2266316"/>
                <a:gd name="connsiteY269" fmla="*/ 269790 h 2055598"/>
                <a:gd name="connsiteX270" fmla="*/ 793591 w 2266316"/>
                <a:gd name="connsiteY270" fmla="*/ 237638 h 2055598"/>
                <a:gd name="connsiteX271" fmla="*/ 800618 w 2266316"/>
                <a:gd name="connsiteY271" fmla="*/ 222568 h 2055598"/>
                <a:gd name="connsiteX272" fmla="*/ 810673 w 2266316"/>
                <a:gd name="connsiteY272" fmla="*/ 192427 h 2055598"/>
                <a:gd name="connsiteX273" fmla="*/ 827754 w 2266316"/>
                <a:gd name="connsiteY273" fmla="*/ 176339 h 2055598"/>
                <a:gd name="connsiteX274" fmla="*/ 818716 w 2266316"/>
                <a:gd name="connsiteY274" fmla="*/ 157247 h 2055598"/>
                <a:gd name="connsiteX275" fmla="*/ 834781 w 2266316"/>
                <a:gd name="connsiteY275" fmla="*/ 131128 h 2055598"/>
                <a:gd name="connsiteX276" fmla="*/ 838803 w 2266316"/>
                <a:gd name="connsiteY276" fmla="*/ 95971 h 2055598"/>
                <a:gd name="connsiteX277" fmla="*/ 852879 w 2266316"/>
                <a:gd name="connsiteY277" fmla="*/ 93960 h 2055598"/>
                <a:gd name="connsiteX278" fmla="*/ 863928 w 2266316"/>
                <a:gd name="connsiteY278" fmla="*/ 86934 h 2055598"/>
                <a:gd name="connsiteX279" fmla="*/ 880015 w 2266316"/>
                <a:gd name="connsiteY279" fmla="*/ 93960 h 2055598"/>
                <a:gd name="connsiteX280" fmla="*/ 890070 w 2266316"/>
                <a:gd name="connsiteY280" fmla="*/ 79907 h 2055598"/>
                <a:gd name="connsiteX281" fmla="*/ 909163 w 2266316"/>
                <a:gd name="connsiteY281" fmla="*/ 80901 h 2055598"/>
                <a:gd name="connsiteX282" fmla="*/ 914178 w 2266316"/>
                <a:gd name="connsiteY282" fmla="*/ 75885 h 2055598"/>
                <a:gd name="connsiteX283" fmla="*/ 930243 w 2266316"/>
                <a:gd name="connsiteY283" fmla="*/ 71863 h 2055598"/>
                <a:gd name="connsiteX284" fmla="*/ 923216 w 2266316"/>
                <a:gd name="connsiteY284" fmla="*/ 53788 h 2055598"/>
                <a:gd name="connsiteX285" fmla="*/ 929249 w 2266316"/>
                <a:gd name="connsiteY285" fmla="*/ 43756 h 2055598"/>
                <a:gd name="connsiteX286" fmla="*/ 949335 w 2266316"/>
                <a:gd name="connsiteY286" fmla="*/ 37723 h 2055598"/>
                <a:gd name="connsiteX287" fmla="*/ 939280 w 2266316"/>
                <a:gd name="connsiteY287" fmla="*/ 28686 h 2055598"/>
                <a:gd name="connsiteX288" fmla="*/ 921205 w 2266316"/>
                <a:gd name="connsiteY288" fmla="*/ 17637 h 2055598"/>
                <a:gd name="connsiteX289" fmla="*/ 935282 w 2266316"/>
                <a:gd name="connsiteY289" fmla="*/ 555 h 2055598"/>
                <a:gd name="connsiteX290" fmla="*/ 963412 w 2266316"/>
                <a:gd name="connsiteY290" fmla="*/ 3560 h 2055598"/>
                <a:gd name="connsiteX291" fmla="*/ 969444 w 2266316"/>
                <a:gd name="connsiteY291" fmla="*/ 24664 h 2055598"/>
                <a:gd name="connsiteX292" fmla="*/ 996581 w 2266316"/>
                <a:gd name="connsiteY292" fmla="*/ 31690 h 2055598"/>
                <a:gd name="connsiteX293" fmla="*/ 1012668 w 2266316"/>
                <a:gd name="connsiteY293" fmla="*/ 47755 h 2055598"/>
                <a:gd name="connsiteX294" fmla="*/ 1032754 w 2266316"/>
                <a:gd name="connsiteY294" fmla="*/ 50760 h 2055598"/>
                <a:gd name="connsiteX295" fmla="*/ 1040798 w 2266316"/>
                <a:gd name="connsiteY295" fmla="*/ 57786 h 2055598"/>
                <a:gd name="connsiteX296" fmla="*/ 1055869 w 2266316"/>
                <a:gd name="connsiteY296" fmla="*/ 58803 h 2055598"/>
                <a:gd name="connsiteX297" fmla="*/ 1074961 w 2266316"/>
                <a:gd name="connsiteY297" fmla="*/ 49766 h 2055598"/>
                <a:gd name="connsiteX298" fmla="*/ 1058897 w 2266316"/>
                <a:gd name="connsiteY298" fmla="*/ 115063 h 2055598"/>
                <a:gd name="connsiteX299" fmla="*/ 1071956 w 2266316"/>
                <a:gd name="connsiteY299" fmla="*/ 117074 h 2055598"/>
                <a:gd name="connsiteX300" fmla="*/ 1102097 w 2266316"/>
                <a:gd name="connsiteY300" fmla="*/ 117074 h 2055598"/>
                <a:gd name="connsiteX301" fmla="*/ 1104108 w 2266316"/>
                <a:gd name="connsiteY301" fmla="*/ 142200 h 2055598"/>
                <a:gd name="connsiteX302" fmla="*/ 1112152 w 2266316"/>
                <a:gd name="connsiteY302" fmla="*/ 153248 h 2055598"/>
                <a:gd name="connsiteX303" fmla="*/ 1133255 w 2266316"/>
                <a:gd name="connsiteY303" fmla="*/ 170330 h 2055598"/>
                <a:gd name="connsiteX304" fmla="*/ 1142293 w 2266316"/>
                <a:gd name="connsiteY304" fmla="*/ 165291 h 2055598"/>
                <a:gd name="connsiteX305" fmla="*/ 1140282 w 2266316"/>
                <a:gd name="connsiteY305" fmla="*/ 152231 h 2055598"/>
                <a:gd name="connsiteX306" fmla="*/ 1155352 w 2266316"/>
                <a:gd name="connsiteY306" fmla="*/ 143194 h 2055598"/>
                <a:gd name="connsiteX307" fmla="*/ 1169429 w 2266316"/>
                <a:gd name="connsiteY307" fmla="*/ 129117 h 2055598"/>
                <a:gd name="connsiteX308" fmla="*/ 1191526 w 2266316"/>
                <a:gd name="connsiteY308" fmla="*/ 131128 h 2055598"/>
                <a:gd name="connsiteX309" fmla="*/ 1206597 w 2266316"/>
                <a:gd name="connsiteY309" fmla="*/ 118068 h 2055598"/>
                <a:gd name="connsiteX310" fmla="*/ 1209602 w 2266316"/>
                <a:gd name="connsiteY310" fmla="*/ 88945 h 2055598"/>
                <a:gd name="connsiteX311" fmla="*/ 1219656 w 2266316"/>
                <a:gd name="connsiteY311" fmla="*/ 71863 h 2055598"/>
                <a:gd name="connsiteX312" fmla="*/ 1222661 w 2266316"/>
                <a:gd name="connsiteY312" fmla="*/ 51777 h 2055598"/>
                <a:gd name="connsiteX313" fmla="*/ 1237732 w 2266316"/>
                <a:gd name="connsiteY313" fmla="*/ 51777 h 2055598"/>
                <a:gd name="connsiteX314" fmla="*/ 1246769 w 2266316"/>
                <a:gd name="connsiteY314" fmla="*/ 35689 h 2055598"/>
                <a:gd name="connsiteX315" fmla="*/ 1246769 w 2266316"/>
                <a:gd name="connsiteY315" fmla="*/ 31413 h 2055598"/>
                <a:gd name="connsiteX316" fmla="*/ 1343225 w 2266316"/>
                <a:gd name="connsiteY316" fmla="*/ 44981 h 2055598"/>
                <a:gd name="connsiteX317" fmla="*/ 1347756 w 2266316"/>
                <a:gd name="connsiteY317" fmla="*/ 57047 h 2055598"/>
                <a:gd name="connsiteX318" fmla="*/ 1372626 w 2266316"/>
                <a:gd name="connsiteY318" fmla="*/ 59312 h 2055598"/>
                <a:gd name="connsiteX319" fmla="*/ 1374129 w 2266316"/>
                <a:gd name="connsiteY319" fmla="*/ 78150 h 2055598"/>
                <a:gd name="connsiteX320" fmla="*/ 1394469 w 2266316"/>
                <a:gd name="connsiteY320" fmla="*/ 88690 h 2055598"/>
                <a:gd name="connsiteX321" fmla="*/ 1405010 w 2266316"/>
                <a:gd name="connsiteY321" fmla="*/ 82657 h 2055598"/>
                <a:gd name="connsiteX322" fmla="*/ 1420843 w 2266316"/>
                <a:gd name="connsiteY322" fmla="*/ 89430 h 2055598"/>
                <a:gd name="connsiteX323" fmla="*/ 1417838 w 2266316"/>
                <a:gd name="connsiteY323" fmla="*/ 115040 h 2055598"/>
                <a:gd name="connsiteX324" fmla="*/ 1448742 w 2266316"/>
                <a:gd name="connsiteY324" fmla="*/ 136144 h 2055598"/>
                <a:gd name="connsiteX325" fmla="*/ 1439704 w 2266316"/>
                <a:gd name="connsiteY325" fmla="*/ 149712 h 2055598"/>
                <a:gd name="connsiteX326" fmla="*/ 1426136 w 2266316"/>
                <a:gd name="connsiteY326" fmla="*/ 149712 h 2055598"/>
                <a:gd name="connsiteX327" fmla="*/ 1414833 w 2266316"/>
                <a:gd name="connsiteY327" fmla="*/ 161777 h 2055598"/>
                <a:gd name="connsiteX328" fmla="*/ 1412568 w 2266316"/>
                <a:gd name="connsiteY328" fmla="*/ 185886 h 2055598"/>
                <a:gd name="connsiteX329" fmla="*/ 1428401 w 2266316"/>
                <a:gd name="connsiteY329" fmla="*/ 198691 h 2055598"/>
                <a:gd name="connsiteX330" fmla="*/ 1444974 w 2266316"/>
                <a:gd name="connsiteY330" fmla="*/ 196426 h 2055598"/>
                <a:gd name="connsiteX331" fmla="*/ 1442709 w 2266316"/>
                <a:gd name="connsiteY331" fmla="*/ 207728 h 2055598"/>
                <a:gd name="connsiteX332" fmla="*/ 1490925 w 2266316"/>
                <a:gd name="connsiteY332" fmla="*/ 212259 h 2055598"/>
                <a:gd name="connsiteX333" fmla="*/ 1512768 w 2266316"/>
                <a:gd name="connsiteY333" fmla="*/ 216789 h 2055598"/>
                <a:gd name="connsiteX334" fmla="*/ 1509763 w 2266316"/>
                <a:gd name="connsiteY334" fmla="*/ 231860 h 2055598"/>
                <a:gd name="connsiteX335" fmla="*/ 1507498 w 2266316"/>
                <a:gd name="connsiteY335" fmla="*/ 241660 h 2055598"/>
                <a:gd name="connsiteX336" fmla="*/ 1517299 w 2266316"/>
                <a:gd name="connsiteY336" fmla="*/ 254466 h 2055598"/>
                <a:gd name="connsiteX337" fmla="*/ 1526336 w 2266316"/>
                <a:gd name="connsiteY337" fmla="*/ 265006 h 2055598"/>
                <a:gd name="connsiteX338" fmla="*/ 1527099 w 2266316"/>
                <a:gd name="connsiteY338" fmla="*/ 280076 h 2055598"/>
                <a:gd name="connsiteX339" fmla="*/ 1542932 w 2266316"/>
                <a:gd name="connsiteY339" fmla="*/ 298151 h 2055598"/>
                <a:gd name="connsiteX340" fmla="*/ 1567041 w 2266316"/>
                <a:gd name="connsiteY340" fmla="*/ 292119 h 2055598"/>
                <a:gd name="connsiteX341" fmla="*/ 1593414 w 2266316"/>
                <a:gd name="connsiteY341" fmla="*/ 295124 h 2055598"/>
                <a:gd name="connsiteX342" fmla="*/ 1611489 w 2266316"/>
                <a:gd name="connsiteY342" fmla="*/ 322260 h 2055598"/>
                <a:gd name="connsiteX343" fmla="*/ 1638625 w 2266316"/>
                <a:gd name="connsiteY343" fmla="*/ 326027 h 2055598"/>
                <a:gd name="connsiteX344" fmla="*/ 1646923 w 2266316"/>
                <a:gd name="connsiteY344" fmla="*/ 335065 h 2055598"/>
                <a:gd name="connsiteX345" fmla="*/ 1656724 w 2266316"/>
                <a:gd name="connsiteY345" fmla="*/ 329032 h 2055598"/>
                <a:gd name="connsiteX346" fmla="*/ 1672557 w 2266316"/>
                <a:gd name="connsiteY346" fmla="*/ 324502 h 2055598"/>
                <a:gd name="connsiteX347" fmla="*/ 1684623 w 2266316"/>
                <a:gd name="connsiteY347" fmla="*/ 322999 h 2055598"/>
                <a:gd name="connsiteX348" fmla="*/ 1700456 w 2266316"/>
                <a:gd name="connsiteY348" fmla="*/ 319232 h 2055598"/>
                <a:gd name="connsiteX349" fmla="*/ 1708754 w 2266316"/>
                <a:gd name="connsiteY349" fmla="*/ 328269 h 2055598"/>
                <a:gd name="connsiteX350" fmla="*/ 1717052 w 2266316"/>
                <a:gd name="connsiteY350" fmla="*/ 330535 h 2055598"/>
                <a:gd name="connsiteX351" fmla="*/ 1723824 w 2266316"/>
                <a:gd name="connsiteY351" fmla="*/ 322999 h 2055598"/>
                <a:gd name="connsiteX352" fmla="*/ 1723062 w 2266316"/>
                <a:gd name="connsiteY352" fmla="*/ 305664 h 2055598"/>
                <a:gd name="connsiteX353" fmla="*/ 1741900 w 2266316"/>
                <a:gd name="connsiteY353" fmla="*/ 299631 h 2055598"/>
                <a:gd name="connsiteX354" fmla="*/ 1755468 w 2266316"/>
                <a:gd name="connsiteY354" fmla="*/ 299631 h 2055598"/>
                <a:gd name="connsiteX355" fmla="*/ 1766008 w 2266316"/>
                <a:gd name="connsiteY355" fmla="*/ 307929 h 2055598"/>
                <a:gd name="connsiteX356" fmla="*/ 1796149 w 2266316"/>
                <a:gd name="connsiteY356" fmla="*/ 304161 h 2055598"/>
                <a:gd name="connsiteX357" fmla="*/ 1817252 w 2266316"/>
                <a:gd name="connsiteY357" fmla="*/ 299631 h 2055598"/>
                <a:gd name="connsiteX358" fmla="*/ 1831560 w 2266316"/>
                <a:gd name="connsiteY358" fmla="*/ 303398 h 2055598"/>
                <a:gd name="connsiteX359" fmla="*/ 1833825 w 2266316"/>
                <a:gd name="connsiteY359" fmla="*/ 282295 h 2055598"/>
                <a:gd name="connsiteX360" fmla="*/ 1832323 w 2266316"/>
                <a:gd name="connsiteY360" fmla="*/ 256685 h 2055598"/>
                <a:gd name="connsiteX361" fmla="*/ 1843626 w 2266316"/>
                <a:gd name="connsiteY361" fmla="*/ 235581 h 2055598"/>
                <a:gd name="connsiteX362" fmla="*/ 1857194 w 2266316"/>
                <a:gd name="connsiteY362" fmla="*/ 232576 h 2055598"/>
                <a:gd name="connsiteX363" fmla="*/ 1873767 w 2266316"/>
                <a:gd name="connsiteY363" fmla="*/ 216004 h 2055598"/>
                <a:gd name="connsiteX364" fmla="*/ 1934049 w 2266316"/>
                <a:gd name="connsiteY364" fmla="*/ 220534 h 2055598"/>
                <a:gd name="connsiteX365" fmla="*/ 1956654 w 2266316"/>
                <a:gd name="connsiteY365" fmla="*/ 231074 h 2055598"/>
                <a:gd name="connsiteX366" fmla="*/ 1979260 w 2266316"/>
                <a:gd name="connsiteY366" fmla="*/ 234079 h 2055598"/>
                <a:gd name="connsiteX367" fmla="*/ 1989800 w 2266316"/>
                <a:gd name="connsiteY367" fmla="*/ 231814 h 2055598"/>
                <a:gd name="connsiteX368" fmla="*/ 2004871 w 2266316"/>
                <a:gd name="connsiteY368" fmla="*/ 234819 h 2055598"/>
                <a:gd name="connsiteX369" fmla="*/ 2066655 w 2266316"/>
                <a:gd name="connsiteY369" fmla="*/ 270992 h 2055598"/>
                <a:gd name="connsiteX370" fmla="*/ 2070423 w 2266316"/>
                <a:gd name="connsiteY370" fmla="*/ 285300 h 2055598"/>
                <a:gd name="connsiteX371" fmla="*/ 2091526 w 2266316"/>
                <a:gd name="connsiteY371" fmla="*/ 289830 h 2055598"/>
                <a:gd name="connsiteX372" fmla="*/ 2096056 w 2266316"/>
                <a:gd name="connsiteY372" fmla="*/ 307166 h 2055598"/>
                <a:gd name="connsiteX373" fmla="*/ 2103592 w 2266316"/>
                <a:gd name="connsiteY373" fmla="*/ 318469 h 2055598"/>
                <a:gd name="connsiteX374" fmla="*/ 2104355 w 2266316"/>
                <a:gd name="connsiteY374" fmla="*/ 349373 h 2055598"/>
                <a:gd name="connsiteX375" fmla="*/ 2087019 w 2266316"/>
                <a:gd name="connsiteY375" fmla="*/ 376509 h 2055598"/>
                <a:gd name="connsiteX376" fmla="*/ 2065176 w 2266316"/>
                <a:gd name="connsiteY376" fmla="*/ 377272 h 2055598"/>
                <a:gd name="connsiteX377" fmla="*/ 2059143 w 2266316"/>
                <a:gd name="connsiteY377" fmla="*/ 390840 h 2055598"/>
                <a:gd name="connsiteX378" fmla="*/ 2066678 w 2266316"/>
                <a:gd name="connsiteY378" fmla="*/ 398375 h 2055598"/>
                <a:gd name="connsiteX379" fmla="*/ 2062911 w 2266316"/>
                <a:gd name="connsiteY379" fmla="*/ 414948 h 2055598"/>
                <a:gd name="connsiteX380" fmla="*/ 2068943 w 2266316"/>
                <a:gd name="connsiteY380" fmla="*/ 435289 h 2055598"/>
                <a:gd name="connsiteX381" fmla="*/ 2065176 w 2266316"/>
                <a:gd name="connsiteY381" fmla="*/ 444326 h 2055598"/>
                <a:gd name="connsiteX382" fmla="*/ 2081749 w 2266316"/>
                <a:gd name="connsiteY382" fmla="*/ 470699 h 2055598"/>
                <a:gd name="connsiteX383" fmla="*/ 2079484 w 2266316"/>
                <a:gd name="connsiteY383" fmla="*/ 494068 h 2055598"/>
                <a:gd name="connsiteX384" fmla="*/ 2112629 w 2266316"/>
                <a:gd name="connsiteY384" fmla="*/ 506134 h 2055598"/>
                <a:gd name="connsiteX385" fmla="*/ 2129965 w 2266316"/>
                <a:gd name="connsiteY385" fmla="*/ 486533 h 2055598"/>
                <a:gd name="connsiteX386" fmla="*/ 2148803 w 2266316"/>
                <a:gd name="connsiteY386" fmla="*/ 489538 h 2055598"/>
                <a:gd name="connsiteX387" fmla="*/ 2167642 w 2266316"/>
                <a:gd name="connsiteY387" fmla="*/ 509878 h 2055598"/>
                <a:gd name="connsiteX388" fmla="*/ 2178181 w 2266316"/>
                <a:gd name="connsiteY388" fmla="*/ 504608 h 2055598"/>
                <a:gd name="connsiteX389" fmla="*/ 2188722 w 2266316"/>
                <a:gd name="connsiteY389" fmla="*/ 515148 h 2055598"/>
                <a:gd name="connsiteX390" fmla="*/ 2201527 w 2266316"/>
                <a:gd name="connsiteY390" fmla="*/ 524186 h 2055598"/>
                <a:gd name="connsiteX391" fmla="*/ 2212830 w 2266316"/>
                <a:gd name="connsiteY391" fmla="*/ 518916 h 2055598"/>
                <a:gd name="connsiteX392" fmla="*/ 2213593 w 2266316"/>
                <a:gd name="connsiteY392" fmla="*/ 498575 h 2055598"/>
                <a:gd name="connsiteX393" fmla="*/ 2222630 w 2266316"/>
                <a:gd name="connsiteY393" fmla="*/ 497812 h 2055598"/>
                <a:gd name="connsiteX394" fmla="*/ 2241468 w 2266316"/>
                <a:gd name="connsiteY394" fmla="*/ 521921 h 2055598"/>
                <a:gd name="connsiteX395" fmla="*/ 2232431 w 2266316"/>
                <a:gd name="connsiteY395" fmla="*/ 529456 h 2055598"/>
                <a:gd name="connsiteX396" fmla="*/ 2220365 w 2266316"/>
                <a:gd name="connsiteY396" fmla="*/ 537754 h 2055598"/>
                <a:gd name="connsiteX397" fmla="*/ 2203792 w 2266316"/>
                <a:gd name="connsiteY397" fmla="*/ 561862 h 2055598"/>
                <a:gd name="connsiteX398" fmla="*/ 2230928 w 2266316"/>
                <a:gd name="connsiteY398" fmla="*/ 589738 h 2055598"/>
                <a:gd name="connsiteX399" fmla="*/ 2230165 w 2266316"/>
                <a:gd name="connsiteY399" fmla="*/ 610079 h 2055598"/>
                <a:gd name="connsiteX400" fmla="*/ 2244473 w 2266316"/>
                <a:gd name="connsiteY400" fmla="*/ 622884 h 2055598"/>
                <a:gd name="connsiteX401" fmla="*/ 2243710 w 2266316"/>
                <a:gd name="connsiteY401" fmla="*/ 646992 h 2055598"/>
                <a:gd name="connsiteX402" fmla="*/ 2227138 w 2266316"/>
                <a:gd name="connsiteY402" fmla="*/ 670360 h 2055598"/>
                <a:gd name="connsiteX403" fmla="*/ 2233170 w 2266316"/>
                <a:gd name="connsiteY403" fmla="*/ 680161 h 2055598"/>
                <a:gd name="connsiteX404" fmla="*/ 2229403 w 2266316"/>
                <a:gd name="connsiteY404" fmla="*/ 692227 h 2055598"/>
                <a:gd name="connsiteX405" fmla="*/ 2239203 w 2266316"/>
                <a:gd name="connsiteY405" fmla="*/ 722367 h 2055598"/>
                <a:gd name="connsiteX406" fmla="*/ 2242208 w 2266316"/>
                <a:gd name="connsiteY406" fmla="*/ 745736 h 2055598"/>
                <a:gd name="connsiteX407" fmla="*/ 2266316 w 2266316"/>
                <a:gd name="connsiteY407" fmla="*/ 769844 h 2055598"/>
                <a:gd name="connsiteX408" fmla="*/ 2263011 w 2266316"/>
                <a:gd name="connsiteY408" fmla="*/ 767417 h 20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</a:cxnLst>
              <a:rect l="l" t="t" r="r" b="b"/>
              <a:pathLst>
                <a:path w="2266316" h="2055598">
                  <a:moveTo>
                    <a:pt x="2263011" y="767417"/>
                  </a:moveTo>
                  <a:cubicBezTo>
                    <a:pt x="2263011" y="767417"/>
                    <a:pt x="2250206" y="780985"/>
                    <a:pt x="2244173" y="779483"/>
                  </a:cubicBezTo>
                  <a:cubicBezTo>
                    <a:pt x="2238140" y="777981"/>
                    <a:pt x="2234372" y="776478"/>
                    <a:pt x="2231367" y="779483"/>
                  </a:cubicBezTo>
                  <a:cubicBezTo>
                    <a:pt x="2228362" y="782488"/>
                    <a:pt x="2223069" y="787018"/>
                    <a:pt x="2218562" y="787018"/>
                  </a:cubicBezTo>
                  <a:cubicBezTo>
                    <a:pt x="2214055" y="787018"/>
                    <a:pt x="2204254" y="784753"/>
                    <a:pt x="2202729" y="787781"/>
                  </a:cubicBezTo>
                  <a:cubicBezTo>
                    <a:pt x="2201203" y="790809"/>
                    <a:pt x="2196696" y="794553"/>
                    <a:pt x="2192189" y="798321"/>
                  </a:cubicBezTo>
                  <a:cubicBezTo>
                    <a:pt x="2187658" y="802089"/>
                    <a:pt x="2164313" y="807359"/>
                    <a:pt x="2162048" y="804354"/>
                  </a:cubicBezTo>
                  <a:cubicBezTo>
                    <a:pt x="2159783" y="801349"/>
                    <a:pt x="2150745" y="790046"/>
                    <a:pt x="2146215" y="790046"/>
                  </a:cubicBezTo>
                  <a:cubicBezTo>
                    <a:pt x="2141684" y="790046"/>
                    <a:pt x="2135674" y="791549"/>
                    <a:pt x="2134149" y="786278"/>
                  </a:cubicBezTo>
                  <a:cubicBezTo>
                    <a:pt x="2132647" y="781008"/>
                    <a:pt x="2130381" y="776478"/>
                    <a:pt x="2128116" y="773473"/>
                  </a:cubicBezTo>
                  <a:cubicBezTo>
                    <a:pt x="2125851" y="770468"/>
                    <a:pt x="2117576" y="768203"/>
                    <a:pt x="2117576" y="774236"/>
                  </a:cubicBezTo>
                  <a:cubicBezTo>
                    <a:pt x="2117576" y="780269"/>
                    <a:pt x="2117576" y="787041"/>
                    <a:pt x="2116073" y="790069"/>
                  </a:cubicBezTo>
                  <a:cubicBezTo>
                    <a:pt x="2114571" y="793097"/>
                    <a:pt x="2109301" y="801372"/>
                    <a:pt x="2104008" y="799107"/>
                  </a:cubicBezTo>
                  <a:cubicBezTo>
                    <a:pt x="2098738" y="796842"/>
                    <a:pt x="2095710" y="793074"/>
                    <a:pt x="2091202" y="795339"/>
                  </a:cubicBezTo>
                  <a:cubicBezTo>
                    <a:pt x="2086672" y="797604"/>
                    <a:pt x="2075369" y="802112"/>
                    <a:pt x="2075369" y="805140"/>
                  </a:cubicBezTo>
                  <a:cubicBezTo>
                    <a:pt x="2075369" y="808168"/>
                    <a:pt x="2070839" y="822475"/>
                    <a:pt x="2075369" y="823215"/>
                  </a:cubicBezTo>
                  <a:cubicBezTo>
                    <a:pt x="2079900" y="823978"/>
                    <a:pt x="2091942" y="829248"/>
                    <a:pt x="2093444" y="831513"/>
                  </a:cubicBezTo>
                  <a:cubicBezTo>
                    <a:pt x="2094947" y="833778"/>
                    <a:pt x="2096449" y="842053"/>
                    <a:pt x="2095710" y="844318"/>
                  </a:cubicBezTo>
                  <a:cubicBezTo>
                    <a:pt x="2094947" y="846583"/>
                    <a:pt x="2088937" y="856384"/>
                    <a:pt x="2091942" y="857124"/>
                  </a:cubicBezTo>
                  <a:cubicBezTo>
                    <a:pt x="2094947" y="857886"/>
                    <a:pt x="2097212" y="860128"/>
                    <a:pt x="2096473" y="863156"/>
                  </a:cubicBezTo>
                  <a:cubicBezTo>
                    <a:pt x="2095710" y="866161"/>
                    <a:pt x="2084407" y="885762"/>
                    <a:pt x="2086672" y="888027"/>
                  </a:cubicBezTo>
                  <a:cubicBezTo>
                    <a:pt x="2088937" y="890293"/>
                    <a:pt x="2096473" y="900093"/>
                    <a:pt x="2096473" y="900093"/>
                  </a:cubicBezTo>
                  <a:cubicBezTo>
                    <a:pt x="2096473" y="900093"/>
                    <a:pt x="2079137" y="919694"/>
                    <a:pt x="2076132" y="919694"/>
                  </a:cubicBezTo>
                  <a:cubicBezTo>
                    <a:pt x="2073127" y="919694"/>
                    <a:pt x="2064829" y="915926"/>
                    <a:pt x="2062564" y="919694"/>
                  </a:cubicBezTo>
                  <a:cubicBezTo>
                    <a:pt x="2060299" y="923462"/>
                    <a:pt x="2052763" y="937769"/>
                    <a:pt x="2052763" y="937769"/>
                  </a:cubicBezTo>
                  <a:cubicBezTo>
                    <a:pt x="2052763" y="937769"/>
                    <a:pt x="2061061" y="952840"/>
                    <a:pt x="2057294" y="955845"/>
                  </a:cubicBezTo>
                  <a:cubicBezTo>
                    <a:pt x="2053526" y="958850"/>
                    <a:pt x="2045991" y="961877"/>
                    <a:pt x="2045991" y="964143"/>
                  </a:cubicBezTo>
                  <a:cubicBezTo>
                    <a:pt x="2045991" y="966408"/>
                    <a:pt x="2042223" y="984483"/>
                    <a:pt x="2046754" y="987511"/>
                  </a:cubicBezTo>
                  <a:cubicBezTo>
                    <a:pt x="2051284" y="990539"/>
                    <a:pt x="2064089" y="997312"/>
                    <a:pt x="2064089" y="997312"/>
                  </a:cubicBezTo>
                  <a:cubicBezTo>
                    <a:pt x="2064089" y="997312"/>
                    <a:pt x="2055792" y="1013145"/>
                    <a:pt x="2050521" y="1012382"/>
                  </a:cubicBezTo>
                  <a:cubicBezTo>
                    <a:pt x="2045251" y="1011619"/>
                    <a:pt x="2030181" y="1008615"/>
                    <a:pt x="2033186" y="1011619"/>
                  </a:cubicBezTo>
                  <a:cubicBezTo>
                    <a:pt x="2036191" y="1014624"/>
                    <a:pt x="2039219" y="1019917"/>
                    <a:pt x="2039219" y="1022922"/>
                  </a:cubicBezTo>
                  <a:cubicBezTo>
                    <a:pt x="2039219" y="1025927"/>
                    <a:pt x="2036214" y="1031220"/>
                    <a:pt x="2033948" y="1028955"/>
                  </a:cubicBezTo>
                  <a:cubicBezTo>
                    <a:pt x="2031683" y="1026690"/>
                    <a:pt x="2027176" y="1024425"/>
                    <a:pt x="2023408" y="1025187"/>
                  </a:cubicBezTo>
                  <a:cubicBezTo>
                    <a:pt x="2019641" y="1025950"/>
                    <a:pt x="2009101" y="1028955"/>
                    <a:pt x="2006835" y="1026690"/>
                  </a:cubicBezTo>
                  <a:cubicBezTo>
                    <a:pt x="2004570" y="1024425"/>
                    <a:pt x="2004570" y="1019155"/>
                    <a:pt x="2001565" y="1020657"/>
                  </a:cubicBezTo>
                  <a:cubicBezTo>
                    <a:pt x="1998561" y="1022160"/>
                    <a:pt x="1979722" y="1030457"/>
                    <a:pt x="1979722" y="1034965"/>
                  </a:cubicBezTo>
                  <a:cubicBezTo>
                    <a:pt x="1979722" y="1039472"/>
                    <a:pt x="1980485" y="1049273"/>
                    <a:pt x="1981225" y="1053803"/>
                  </a:cubicBezTo>
                  <a:cubicBezTo>
                    <a:pt x="1981964" y="1058333"/>
                    <a:pt x="1984993" y="1062101"/>
                    <a:pt x="1982727" y="1067371"/>
                  </a:cubicBezTo>
                  <a:cubicBezTo>
                    <a:pt x="1980462" y="1072641"/>
                    <a:pt x="1977457" y="1077911"/>
                    <a:pt x="1979722" y="1080939"/>
                  </a:cubicBezTo>
                  <a:cubicBezTo>
                    <a:pt x="1981988" y="1083967"/>
                    <a:pt x="1986495" y="1087712"/>
                    <a:pt x="1984993" y="1091479"/>
                  </a:cubicBezTo>
                  <a:cubicBezTo>
                    <a:pt x="1983490" y="1095247"/>
                    <a:pt x="1985755" y="1100517"/>
                    <a:pt x="1980462" y="1099777"/>
                  </a:cubicBezTo>
                  <a:cubicBezTo>
                    <a:pt x="1975192" y="1099014"/>
                    <a:pt x="1963889" y="1094507"/>
                    <a:pt x="1960861" y="1092242"/>
                  </a:cubicBezTo>
                  <a:cubicBezTo>
                    <a:pt x="1957856" y="1089977"/>
                    <a:pt x="1946554" y="1080176"/>
                    <a:pt x="1946554" y="1080176"/>
                  </a:cubicBezTo>
                  <a:lnTo>
                    <a:pt x="1935251" y="1099014"/>
                  </a:lnTo>
                  <a:cubicBezTo>
                    <a:pt x="1935251" y="1099014"/>
                    <a:pt x="1964629" y="1121620"/>
                    <a:pt x="1962387" y="1123885"/>
                  </a:cubicBezTo>
                  <a:cubicBezTo>
                    <a:pt x="1960122" y="1126151"/>
                    <a:pt x="1957117" y="1128416"/>
                    <a:pt x="1957117" y="1133686"/>
                  </a:cubicBezTo>
                  <a:cubicBezTo>
                    <a:pt x="1957117" y="1138956"/>
                    <a:pt x="1955614" y="1155529"/>
                    <a:pt x="1950344" y="1157054"/>
                  </a:cubicBezTo>
                  <a:cubicBezTo>
                    <a:pt x="1945074" y="1158580"/>
                    <a:pt x="1907398" y="1165352"/>
                    <a:pt x="1908900" y="1168357"/>
                  </a:cubicBezTo>
                  <a:cubicBezTo>
                    <a:pt x="1910403" y="1171362"/>
                    <a:pt x="1919440" y="1191726"/>
                    <a:pt x="1917198" y="1194731"/>
                  </a:cubicBezTo>
                  <a:cubicBezTo>
                    <a:pt x="1914956" y="1197735"/>
                    <a:pt x="1904393" y="1198498"/>
                    <a:pt x="1909663" y="1204531"/>
                  </a:cubicBezTo>
                  <a:cubicBezTo>
                    <a:pt x="1914933" y="1210564"/>
                    <a:pt x="1925496" y="1220364"/>
                    <a:pt x="1926236" y="1224132"/>
                  </a:cubicBezTo>
                  <a:cubicBezTo>
                    <a:pt x="1926976" y="1227899"/>
                    <a:pt x="1926236" y="1243733"/>
                    <a:pt x="1926236" y="1243733"/>
                  </a:cubicBezTo>
                  <a:cubicBezTo>
                    <a:pt x="1926236" y="1243733"/>
                    <a:pt x="1905896" y="1248263"/>
                    <a:pt x="1899100" y="1245235"/>
                  </a:cubicBezTo>
                  <a:cubicBezTo>
                    <a:pt x="1892304" y="1242207"/>
                    <a:pt x="1870461" y="1233932"/>
                    <a:pt x="1868196" y="1235435"/>
                  </a:cubicBezTo>
                  <a:cubicBezTo>
                    <a:pt x="1865931" y="1236937"/>
                    <a:pt x="1844088" y="1255035"/>
                    <a:pt x="1851623" y="1261045"/>
                  </a:cubicBezTo>
                  <a:cubicBezTo>
                    <a:pt x="1859159" y="1267055"/>
                    <a:pt x="1877234" y="1279121"/>
                    <a:pt x="1876494" y="1283651"/>
                  </a:cubicBezTo>
                  <a:cubicBezTo>
                    <a:pt x="1875731" y="1288181"/>
                    <a:pt x="1874992" y="1296457"/>
                    <a:pt x="1871224" y="1296457"/>
                  </a:cubicBezTo>
                  <a:cubicBezTo>
                    <a:pt x="1867456" y="1296457"/>
                    <a:pt x="1852386" y="1293452"/>
                    <a:pt x="1853149" y="1298722"/>
                  </a:cubicBezTo>
                  <a:cubicBezTo>
                    <a:pt x="1853912" y="1303992"/>
                    <a:pt x="1853912" y="1310024"/>
                    <a:pt x="1851646" y="1312289"/>
                  </a:cubicBezTo>
                  <a:cubicBezTo>
                    <a:pt x="1849381" y="1314555"/>
                    <a:pt x="1842609" y="1323593"/>
                    <a:pt x="1836576" y="1324355"/>
                  </a:cubicBezTo>
                  <a:cubicBezTo>
                    <a:pt x="1830543" y="1325118"/>
                    <a:pt x="1823008" y="1325858"/>
                    <a:pt x="1823008" y="1329625"/>
                  </a:cubicBezTo>
                  <a:cubicBezTo>
                    <a:pt x="1823008" y="1333393"/>
                    <a:pt x="1820003" y="1343933"/>
                    <a:pt x="1824510" y="1346198"/>
                  </a:cubicBezTo>
                  <a:cubicBezTo>
                    <a:pt x="1829041" y="1348464"/>
                    <a:pt x="1847116" y="1362031"/>
                    <a:pt x="1843348" y="1363534"/>
                  </a:cubicBezTo>
                  <a:cubicBezTo>
                    <a:pt x="1839581" y="1365036"/>
                    <a:pt x="1829780" y="1364297"/>
                    <a:pt x="1831283" y="1372572"/>
                  </a:cubicBezTo>
                  <a:cubicBezTo>
                    <a:pt x="1832785" y="1380847"/>
                    <a:pt x="1833548" y="1401210"/>
                    <a:pt x="1830520" y="1402713"/>
                  </a:cubicBezTo>
                  <a:cubicBezTo>
                    <a:pt x="1827515" y="1404215"/>
                    <a:pt x="1822222" y="1412513"/>
                    <a:pt x="1822985" y="1415518"/>
                  </a:cubicBezTo>
                  <a:cubicBezTo>
                    <a:pt x="1823747" y="1418523"/>
                    <a:pt x="1832022" y="1438886"/>
                    <a:pt x="1831283" y="1442654"/>
                  </a:cubicBezTo>
                  <a:cubicBezTo>
                    <a:pt x="1830520" y="1446422"/>
                    <a:pt x="1825250" y="1453957"/>
                    <a:pt x="1821482" y="1453194"/>
                  </a:cubicBezTo>
                  <a:cubicBezTo>
                    <a:pt x="1817715" y="1452432"/>
                    <a:pt x="1801142" y="1448664"/>
                    <a:pt x="1793606" y="1448664"/>
                  </a:cubicBezTo>
                  <a:cubicBezTo>
                    <a:pt x="1786071" y="1448664"/>
                    <a:pt x="1740097" y="1454697"/>
                    <a:pt x="1740097" y="1454697"/>
                  </a:cubicBezTo>
                  <a:cubicBezTo>
                    <a:pt x="1740097" y="1454697"/>
                    <a:pt x="1728794" y="1490108"/>
                    <a:pt x="1723524" y="1498406"/>
                  </a:cubicBezTo>
                  <a:cubicBezTo>
                    <a:pt x="1718254" y="1506704"/>
                    <a:pt x="1693383" y="1524779"/>
                    <a:pt x="1693383" y="1528547"/>
                  </a:cubicBezTo>
                  <a:cubicBezTo>
                    <a:pt x="1693383" y="1532314"/>
                    <a:pt x="1700918" y="1552655"/>
                    <a:pt x="1699416" y="1557925"/>
                  </a:cubicBezTo>
                  <a:cubicBezTo>
                    <a:pt x="1697913" y="1563195"/>
                    <a:pt x="1688113" y="1572995"/>
                    <a:pt x="1688113" y="1576763"/>
                  </a:cubicBezTo>
                  <a:cubicBezTo>
                    <a:pt x="1688113" y="1580531"/>
                    <a:pt x="1691881" y="1592596"/>
                    <a:pt x="1691881" y="1596364"/>
                  </a:cubicBezTo>
                  <a:cubicBezTo>
                    <a:pt x="1691881" y="1600131"/>
                    <a:pt x="1689615" y="1605402"/>
                    <a:pt x="1686611" y="1609169"/>
                  </a:cubicBezTo>
                  <a:cubicBezTo>
                    <a:pt x="1683606" y="1612937"/>
                    <a:pt x="1679838" y="1620472"/>
                    <a:pt x="1673043" y="1622737"/>
                  </a:cubicBezTo>
                  <a:cubicBezTo>
                    <a:pt x="1666247" y="1625002"/>
                    <a:pt x="1659474" y="1623500"/>
                    <a:pt x="1659474" y="1623500"/>
                  </a:cubicBezTo>
                  <a:lnTo>
                    <a:pt x="1657209" y="1598629"/>
                  </a:lnTo>
                  <a:cubicBezTo>
                    <a:pt x="1657209" y="1598629"/>
                    <a:pt x="1650437" y="1614462"/>
                    <a:pt x="1645906" y="1613700"/>
                  </a:cubicBezTo>
                  <a:cubicBezTo>
                    <a:pt x="1641376" y="1612937"/>
                    <a:pt x="1630073" y="1609169"/>
                    <a:pt x="1627068" y="1605402"/>
                  </a:cubicBezTo>
                  <a:cubicBezTo>
                    <a:pt x="1624063" y="1601634"/>
                    <a:pt x="1608230" y="1600131"/>
                    <a:pt x="1606728" y="1605402"/>
                  </a:cubicBezTo>
                  <a:cubicBezTo>
                    <a:pt x="1605225" y="1610672"/>
                    <a:pt x="1603723" y="1618970"/>
                    <a:pt x="1599955" y="1622737"/>
                  </a:cubicBezTo>
                  <a:cubicBezTo>
                    <a:pt x="1596188" y="1626505"/>
                    <a:pt x="1581880" y="1647608"/>
                    <a:pt x="1581880" y="1647608"/>
                  </a:cubicBezTo>
                  <a:lnTo>
                    <a:pt x="1586156" y="1650105"/>
                  </a:lnTo>
                  <a:cubicBezTo>
                    <a:pt x="1583151" y="1647100"/>
                    <a:pt x="1579129" y="1648093"/>
                    <a:pt x="1575107" y="1650105"/>
                  </a:cubicBezTo>
                  <a:cubicBezTo>
                    <a:pt x="1571086" y="1652115"/>
                    <a:pt x="1559043" y="1653109"/>
                    <a:pt x="1550999" y="1657131"/>
                  </a:cubicBezTo>
                  <a:cubicBezTo>
                    <a:pt x="1542955" y="1661153"/>
                    <a:pt x="1544966" y="1685261"/>
                    <a:pt x="1543972" y="1691294"/>
                  </a:cubicBezTo>
                  <a:cubicBezTo>
                    <a:pt x="1542979" y="1697327"/>
                    <a:pt x="1554027" y="1696310"/>
                    <a:pt x="1558049" y="1696310"/>
                  </a:cubicBezTo>
                  <a:cubicBezTo>
                    <a:pt x="1562071" y="1696310"/>
                    <a:pt x="1566093" y="1714385"/>
                    <a:pt x="1566093" y="1720418"/>
                  </a:cubicBezTo>
                  <a:cubicBezTo>
                    <a:pt x="1566093" y="1726451"/>
                    <a:pt x="1581163" y="1783705"/>
                    <a:pt x="1582180" y="1791749"/>
                  </a:cubicBezTo>
                  <a:cubicBezTo>
                    <a:pt x="1583197" y="1799793"/>
                    <a:pt x="1601273" y="1798775"/>
                    <a:pt x="1610310" y="1801803"/>
                  </a:cubicBezTo>
                  <a:cubicBezTo>
                    <a:pt x="1619348" y="1804831"/>
                    <a:pt x="1632408" y="1826929"/>
                    <a:pt x="1634419" y="1834949"/>
                  </a:cubicBezTo>
                  <a:cubicBezTo>
                    <a:pt x="1636429" y="1842970"/>
                    <a:pt x="1632408" y="1864073"/>
                    <a:pt x="1629403" y="1869112"/>
                  </a:cubicBezTo>
                  <a:cubicBezTo>
                    <a:pt x="1626398" y="1874151"/>
                    <a:pt x="1635436" y="1888205"/>
                    <a:pt x="1641468" y="1896248"/>
                  </a:cubicBezTo>
                  <a:cubicBezTo>
                    <a:pt x="1647501" y="1904292"/>
                    <a:pt x="1636453" y="1907297"/>
                    <a:pt x="1628409" y="1912313"/>
                  </a:cubicBezTo>
                  <a:cubicBezTo>
                    <a:pt x="1620365" y="1917328"/>
                    <a:pt x="1616343" y="1897242"/>
                    <a:pt x="1613338" y="1890215"/>
                  </a:cubicBezTo>
                  <a:cubicBezTo>
                    <a:pt x="1610334" y="1883189"/>
                    <a:pt x="1594246" y="1898259"/>
                    <a:pt x="1587219" y="1905286"/>
                  </a:cubicBezTo>
                  <a:cubicBezTo>
                    <a:pt x="1580193" y="1912313"/>
                    <a:pt x="1572149" y="1905286"/>
                    <a:pt x="1564105" y="1902281"/>
                  </a:cubicBezTo>
                  <a:cubicBezTo>
                    <a:pt x="1556061" y="1899276"/>
                    <a:pt x="1547024" y="1911319"/>
                    <a:pt x="1544019" y="1916335"/>
                  </a:cubicBezTo>
                  <a:cubicBezTo>
                    <a:pt x="1541014" y="1921350"/>
                    <a:pt x="1527954" y="1923361"/>
                    <a:pt x="1521921" y="1923361"/>
                  </a:cubicBezTo>
                  <a:cubicBezTo>
                    <a:pt x="1515889" y="1923361"/>
                    <a:pt x="1516906" y="1927383"/>
                    <a:pt x="1510873" y="1931405"/>
                  </a:cubicBezTo>
                  <a:cubicBezTo>
                    <a:pt x="1504840" y="1935427"/>
                    <a:pt x="1497813" y="1938432"/>
                    <a:pt x="1489770" y="1940443"/>
                  </a:cubicBezTo>
                  <a:cubicBezTo>
                    <a:pt x="1481726" y="1942454"/>
                    <a:pt x="1480732" y="1951491"/>
                    <a:pt x="1476710" y="1959535"/>
                  </a:cubicBezTo>
                  <a:cubicBezTo>
                    <a:pt x="1472688" y="1967579"/>
                    <a:pt x="1472688" y="1981632"/>
                    <a:pt x="1464644" y="1991687"/>
                  </a:cubicBezTo>
                  <a:cubicBezTo>
                    <a:pt x="1456601" y="2001742"/>
                    <a:pt x="1430481" y="2017806"/>
                    <a:pt x="1421444" y="2023839"/>
                  </a:cubicBezTo>
                  <a:cubicBezTo>
                    <a:pt x="1412406" y="2029871"/>
                    <a:pt x="1405379" y="2049958"/>
                    <a:pt x="1397336" y="2053980"/>
                  </a:cubicBezTo>
                  <a:cubicBezTo>
                    <a:pt x="1389292" y="2058002"/>
                    <a:pt x="1387281" y="2053980"/>
                    <a:pt x="1377249" y="2047947"/>
                  </a:cubicBezTo>
                  <a:cubicBezTo>
                    <a:pt x="1367195" y="2041914"/>
                    <a:pt x="1361162" y="2038910"/>
                    <a:pt x="1354135" y="2036898"/>
                  </a:cubicBezTo>
                  <a:cubicBezTo>
                    <a:pt x="1347108" y="2034888"/>
                    <a:pt x="1324988" y="2009762"/>
                    <a:pt x="1320989" y="2003753"/>
                  </a:cubicBezTo>
                  <a:cubicBezTo>
                    <a:pt x="1316991" y="1997743"/>
                    <a:pt x="1294870" y="1990693"/>
                    <a:pt x="1290848" y="1985677"/>
                  </a:cubicBezTo>
                  <a:cubicBezTo>
                    <a:pt x="1286826" y="1980662"/>
                    <a:pt x="1289854" y="1915341"/>
                    <a:pt x="1289854" y="1910325"/>
                  </a:cubicBezTo>
                  <a:cubicBezTo>
                    <a:pt x="1289854" y="1905309"/>
                    <a:pt x="1251670" y="1866130"/>
                    <a:pt x="1247648" y="1860097"/>
                  </a:cubicBezTo>
                  <a:cubicBezTo>
                    <a:pt x="1243626" y="1854065"/>
                    <a:pt x="1237593" y="1852054"/>
                    <a:pt x="1236599" y="1842022"/>
                  </a:cubicBezTo>
                  <a:cubicBezTo>
                    <a:pt x="1235605" y="1831991"/>
                    <a:pt x="1217507" y="1813892"/>
                    <a:pt x="1210480" y="1804855"/>
                  </a:cubicBezTo>
                  <a:cubicBezTo>
                    <a:pt x="1203453" y="1795817"/>
                    <a:pt x="1205464" y="1792789"/>
                    <a:pt x="1203453" y="1787773"/>
                  </a:cubicBezTo>
                  <a:cubicBezTo>
                    <a:pt x="1201442" y="1782757"/>
                    <a:pt x="1194416" y="1781740"/>
                    <a:pt x="1191388" y="1778735"/>
                  </a:cubicBezTo>
                  <a:cubicBezTo>
                    <a:pt x="1188360" y="1775730"/>
                    <a:pt x="1181333" y="1778735"/>
                    <a:pt x="1173312" y="1779729"/>
                  </a:cubicBezTo>
                  <a:cubicBezTo>
                    <a:pt x="1165292" y="1780723"/>
                    <a:pt x="1165269" y="1776725"/>
                    <a:pt x="1161247" y="1771685"/>
                  </a:cubicBezTo>
                  <a:cubicBezTo>
                    <a:pt x="1157225" y="1766647"/>
                    <a:pt x="1145182" y="1719447"/>
                    <a:pt x="1145182" y="1711404"/>
                  </a:cubicBezTo>
                  <a:cubicBezTo>
                    <a:pt x="1145182" y="1703359"/>
                    <a:pt x="1106004" y="1707382"/>
                    <a:pt x="1090933" y="1704377"/>
                  </a:cubicBezTo>
                  <a:cubicBezTo>
                    <a:pt x="1075863" y="1701372"/>
                    <a:pt x="1062803" y="1682280"/>
                    <a:pt x="1056770" y="1675253"/>
                  </a:cubicBezTo>
                  <a:cubicBezTo>
                    <a:pt x="1050737" y="1668226"/>
                    <a:pt x="1040706" y="1674236"/>
                    <a:pt x="1033656" y="1674236"/>
                  </a:cubicBezTo>
                  <a:cubicBezTo>
                    <a:pt x="1026629" y="1674236"/>
                    <a:pt x="1028640" y="1657154"/>
                    <a:pt x="1031645" y="1651122"/>
                  </a:cubicBezTo>
                  <a:cubicBezTo>
                    <a:pt x="1034650" y="1645089"/>
                    <a:pt x="1025612" y="1640073"/>
                    <a:pt x="1022607" y="1634040"/>
                  </a:cubicBezTo>
                  <a:cubicBezTo>
                    <a:pt x="1019602" y="1628007"/>
                    <a:pt x="1036684" y="1614947"/>
                    <a:pt x="1045722" y="1607921"/>
                  </a:cubicBezTo>
                  <a:cubicBezTo>
                    <a:pt x="1054759" y="1600894"/>
                    <a:pt x="1062803" y="1588829"/>
                    <a:pt x="1067819" y="1582819"/>
                  </a:cubicBezTo>
                  <a:cubicBezTo>
                    <a:pt x="1072835" y="1576809"/>
                    <a:pt x="1095949" y="1584830"/>
                    <a:pt x="1102976" y="1582819"/>
                  </a:cubicBezTo>
                  <a:cubicBezTo>
                    <a:pt x="1110002" y="1580808"/>
                    <a:pt x="1111019" y="1566731"/>
                    <a:pt x="1111019" y="1558711"/>
                  </a:cubicBezTo>
                  <a:cubicBezTo>
                    <a:pt x="1111019" y="1550690"/>
                    <a:pt x="1133117" y="1559705"/>
                    <a:pt x="1137138" y="1565738"/>
                  </a:cubicBezTo>
                  <a:cubicBezTo>
                    <a:pt x="1141160" y="1571770"/>
                    <a:pt x="1144165" y="1569760"/>
                    <a:pt x="1147193" y="1567748"/>
                  </a:cubicBezTo>
                  <a:cubicBezTo>
                    <a:pt x="1150221" y="1565738"/>
                    <a:pt x="1170307" y="1546645"/>
                    <a:pt x="1172318" y="1542623"/>
                  </a:cubicBezTo>
                  <a:cubicBezTo>
                    <a:pt x="1174329" y="1538602"/>
                    <a:pt x="1177334" y="1531575"/>
                    <a:pt x="1177334" y="1528570"/>
                  </a:cubicBezTo>
                  <a:cubicBezTo>
                    <a:pt x="1177334" y="1525565"/>
                    <a:pt x="1182350" y="1520526"/>
                    <a:pt x="1186372" y="1514493"/>
                  </a:cubicBezTo>
                  <a:cubicBezTo>
                    <a:pt x="1190394" y="1508460"/>
                    <a:pt x="1187366" y="1501434"/>
                    <a:pt x="1187366" y="1494407"/>
                  </a:cubicBezTo>
                  <a:cubicBezTo>
                    <a:pt x="1187366" y="1487380"/>
                    <a:pt x="1205441" y="1488374"/>
                    <a:pt x="1210480" y="1483358"/>
                  </a:cubicBezTo>
                  <a:cubicBezTo>
                    <a:pt x="1215519" y="1478343"/>
                    <a:pt x="1196403" y="1446191"/>
                    <a:pt x="1190394" y="1440158"/>
                  </a:cubicBezTo>
                  <a:cubicBezTo>
                    <a:pt x="1184384" y="1434125"/>
                    <a:pt x="1146199" y="1393952"/>
                    <a:pt x="1142177" y="1389930"/>
                  </a:cubicBezTo>
                  <a:cubicBezTo>
                    <a:pt x="1138155" y="1385909"/>
                    <a:pt x="1136144" y="1380893"/>
                    <a:pt x="1134134" y="1374860"/>
                  </a:cubicBezTo>
                  <a:cubicBezTo>
                    <a:pt x="1132123" y="1368827"/>
                    <a:pt x="1117052" y="1369821"/>
                    <a:pt x="1111019" y="1369821"/>
                  </a:cubicBezTo>
                  <a:cubicBezTo>
                    <a:pt x="1104987" y="1369821"/>
                    <a:pt x="1096943" y="1366816"/>
                    <a:pt x="1089916" y="1360783"/>
                  </a:cubicBezTo>
                  <a:cubicBezTo>
                    <a:pt x="1082889" y="1354751"/>
                    <a:pt x="1064791" y="1359789"/>
                    <a:pt x="1058781" y="1362794"/>
                  </a:cubicBezTo>
                  <a:cubicBezTo>
                    <a:pt x="1052771" y="1365799"/>
                    <a:pt x="1050737" y="1388914"/>
                    <a:pt x="1047732" y="1393929"/>
                  </a:cubicBezTo>
                  <a:cubicBezTo>
                    <a:pt x="1044728" y="1398945"/>
                    <a:pt x="1046739" y="1398968"/>
                    <a:pt x="1046739" y="1398968"/>
                  </a:cubicBezTo>
                  <a:cubicBezTo>
                    <a:pt x="1046739" y="1398968"/>
                    <a:pt x="1047732" y="1405995"/>
                    <a:pt x="1029657" y="1403984"/>
                  </a:cubicBezTo>
                  <a:cubicBezTo>
                    <a:pt x="1011582" y="1401973"/>
                    <a:pt x="1017591" y="1396957"/>
                    <a:pt x="1015581" y="1392935"/>
                  </a:cubicBezTo>
                  <a:cubicBezTo>
                    <a:pt x="1013570" y="1388914"/>
                    <a:pt x="990455" y="1377865"/>
                    <a:pt x="990455" y="1377865"/>
                  </a:cubicBezTo>
                  <a:cubicBezTo>
                    <a:pt x="990455" y="1377865"/>
                    <a:pt x="982412" y="1368827"/>
                    <a:pt x="976379" y="1364805"/>
                  </a:cubicBezTo>
                  <a:cubicBezTo>
                    <a:pt x="970346" y="1360783"/>
                    <a:pt x="961308" y="1368827"/>
                    <a:pt x="952271" y="1374860"/>
                  </a:cubicBezTo>
                  <a:cubicBezTo>
                    <a:pt x="943233" y="1380893"/>
                    <a:pt x="932184" y="1391941"/>
                    <a:pt x="930173" y="1398968"/>
                  </a:cubicBezTo>
                  <a:cubicBezTo>
                    <a:pt x="928162" y="1405995"/>
                    <a:pt x="925158" y="1417043"/>
                    <a:pt x="922130" y="1423077"/>
                  </a:cubicBezTo>
                  <a:cubicBezTo>
                    <a:pt x="919102" y="1429109"/>
                    <a:pt x="915103" y="1423077"/>
                    <a:pt x="910064" y="1419054"/>
                  </a:cubicBezTo>
                  <a:cubicBezTo>
                    <a:pt x="905048" y="1415032"/>
                    <a:pt x="891989" y="1431120"/>
                    <a:pt x="883945" y="1432114"/>
                  </a:cubicBezTo>
                  <a:cubicBezTo>
                    <a:pt x="875901" y="1433131"/>
                    <a:pt x="871879" y="1423077"/>
                    <a:pt x="870885" y="1419054"/>
                  </a:cubicBezTo>
                  <a:cubicBezTo>
                    <a:pt x="869868" y="1415032"/>
                    <a:pt x="879923" y="1401973"/>
                    <a:pt x="885956" y="1397951"/>
                  </a:cubicBezTo>
                  <a:cubicBezTo>
                    <a:pt x="891989" y="1393929"/>
                    <a:pt x="882951" y="1384892"/>
                    <a:pt x="879923" y="1377865"/>
                  </a:cubicBezTo>
                  <a:cubicBezTo>
                    <a:pt x="876895" y="1370838"/>
                    <a:pt x="881934" y="1330642"/>
                    <a:pt x="881934" y="1321605"/>
                  </a:cubicBezTo>
                  <a:cubicBezTo>
                    <a:pt x="881934" y="1312567"/>
                    <a:pt x="869868" y="1321605"/>
                    <a:pt x="862842" y="1325626"/>
                  </a:cubicBezTo>
                  <a:cubicBezTo>
                    <a:pt x="855815" y="1329648"/>
                    <a:pt x="825674" y="1335681"/>
                    <a:pt x="816636" y="1335681"/>
                  </a:cubicBezTo>
                  <a:cubicBezTo>
                    <a:pt x="807598" y="1335681"/>
                    <a:pt x="795533" y="1340697"/>
                    <a:pt x="790517" y="1344719"/>
                  </a:cubicBezTo>
                  <a:cubicBezTo>
                    <a:pt x="785501" y="1348741"/>
                    <a:pt x="779468" y="1330642"/>
                    <a:pt x="777457" y="1322622"/>
                  </a:cubicBezTo>
                  <a:cubicBezTo>
                    <a:pt x="775447" y="1314578"/>
                    <a:pt x="762387" y="1282426"/>
                    <a:pt x="761393" y="1274405"/>
                  </a:cubicBezTo>
                  <a:cubicBezTo>
                    <a:pt x="760399" y="1266362"/>
                    <a:pt x="759382" y="1257324"/>
                    <a:pt x="753349" y="1252308"/>
                  </a:cubicBezTo>
                  <a:cubicBezTo>
                    <a:pt x="747317" y="1247293"/>
                    <a:pt x="720203" y="1272394"/>
                    <a:pt x="715165" y="1279444"/>
                  </a:cubicBezTo>
                  <a:cubicBezTo>
                    <a:pt x="710149" y="1286471"/>
                    <a:pt x="689045" y="1264374"/>
                    <a:pt x="685024" y="1261369"/>
                  </a:cubicBezTo>
                  <a:cubicBezTo>
                    <a:pt x="681002" y="1258364"/>
                    <a:pt x="668936" y="1263380"/>
                    <a:pt x="662926" y="1265391"/>
                  </a:cubicBezTo>
                  <a:cubicBezTo>
                    <a:pt x="656917" y="1267402"/>
                    <a:pt x="650861" y="1248309"/>
                    <a:pt x="650861" y="1241283"/>
                  </a:cubicBezTo>
                  <a:cubicBezTo>
                    <a:pt x="650861" y="1234256"/>
                    <a:pt x="624742" y="1232245"/>
                    <a:pt x="617715" y="1232245"/>
                  </a:cubicBezTo>
                  <a:cubicBezTo>
                    <a:pt x="610688" y="1232245"/>
                    <a:pt x="600633" y="1222190"/>
                    <a:pt x="597629" y="1218191"/>
                  </a:cubicBezTo>
                  <a:cubicBezTo>
                    <a:pt x="594624" y="1214193"/>
                    <a:pt x="569499" y="1213153"/>
                    <a:pt x="562472" y="1212159"/>
                  </a:cubicBezTo>
                  <a:cubicBezTo>
                    <a:pt x="555445" y="1211165"/>
                    <a:pt x="550406" y="1210148"/>
                    <a:pt x="543379" y="1214170"/>
                  </a:cubicBezTo>
                  <a:cubicBezTo>
                    <a:pt x="536353" y="1218191"/>
                    <a:pt x="533325" y="1212159"/>
                    <a:pt x="525304" y="1203121"/>
                  </a:cubicBezTo>
                  <a:cubicBezTo>
                    <a:pt x="517260" y="1194083"/>
                    <a:pt x="493152" y="1185045"/>
                    <a:pt x="485108" y="1184029"/>
                  </a:cubicBezTo>
                  <a:cubicBezTo>
                    <a:pt x="477065" y="1183012"/>
                    <a:pt x="469044" y="1171963"/>
                    <a:pt x="464005" y="1168958"/>
                  </a:cubicBezTo>
                  <a:cubicBezTo>
                    <a:pt x="458989" y="1165953"/>
                    <a:pt x="464005" y="1168958"/>
                    <a:pt x="456978" y="1175985"/>
                  </a:cubicBezTo>
                  <a:cubicBezTo>
                    <a:pt x="449952" y="1183012"/>
                    <a:pt x="442902" y="1205109"/>
                    <a:pt x="435875" y="1208137"/>
                  </a:cubicBezTo>
                  <a:cubicBezTo>
                    <a:pt x="428848" y="1211141"/>
                    <a:pt x="426837" y="1208137"/>
                    <a:pt x="422815" y="1202104"/>
                  </a:cubicBezTo>
                  <a:cubicBezTo>
                    <a:pt x="418794" y="1196071"/>
                    <a:pt x="416783" y="1172980"/>
                    <a:pt x="417800" y="1161908"/>
                  </a:cubicBezTo>
                  <a:cubicBezTo>
                    <a:pt x="418794" y="1150860"/>
                    <a:pt x="410773" y="1143833"/>
                    <a:pt x="406751" y="1138794"/>
                  </a:cubicBezTo>
                  <a:cubicBezTo>
                    <a:pt x="402729" y="1133778"/>
                    <a:pt x="394685" y="1122707"/>
                    <a:pt x="390687" y="1118708"/>
                  </a:cubicBezTo>
                  <a:cubicBezTo>
                    <a:pt x="386665" y="1114686"/>
                    <a:pt x="374114" y="1103637"/>
                    <a:pt x="374114" y="1103637"/>
                  </a:cubicBezTo>
                  <a:cubicBezTo>
                    <a:pt x="368081" y="1100632"/>
                    <a:pt x="371109" y="1093097"/>
                    <a:pt x="372611" y="1085562"/>
                  </a:cubicBezTo>
                  <a:cubicBezTo>
                    <a:pt x="374114" y="1078027"/>
                    <a:pt x="363574" y="1078027"/>
                    <a:pt x="351508" y="1070491"/>
                  </a:cubicBezTo>
                  <a:cubicBezTo>
                    <a:pt x="339442" y="1062956"/>
                    <a:pt x="346978" y="1038848"/>
                    <a:pt x="346978" y="1026782"/>
                  </a:cubicBezTo>
                  <a:cubicBezTo>
                    <a:pt x="346978" y="1014717"/>
                    <a:pt x="359043" y="1005679"/>
                    <a:pt x="363550" y="998144"/>
                  </a:cubicBezTo>
                  <a:cubicBezTo>
                    <a:pt x="368058" y="990609"/>
                    <a:pt x="331907" y="955937"/>
                    <a:pt x="321344" y="946899"/>
                  </a:cubicBezTo>
                  <a:cubicBezTo>
                    <a:pt x="310781" y="937862"/>
                    <a:pt x="300241" y="948402"/>
                    <a:pt x="292705" y="951430"/>
                  </a:cubicBezTo>
                  <a:cubicBezTo>
                    <a:pt x="285170" y="954458"/>
                    <a:pt x="283668" y="934857"/>
                    <a:pt x="279137" y="927322"/>
                  </a:cubicBezTo>
                  <a:cubicBezTo>
                    <a:pt x="274607" y="919786"/>
                    <a:pt x="271602" y="922791"/>
                    <a:pt x="262564" y="925819"/>
                  </a:cubicBezTo>
                  <a:cubicBezTo>
                    <a:pt x="253527" y="928847"/>
                    <a:pt x="258034" y="933354"/>
                    <a:pt x="258034" y="939387"/>
                  </a:cubicBezTo>
                  <a:cubicBezTo>
                    <a:pt x="258034" y="945420"/>
                    <a:pt x="252001" y="942392"/>
                    <a:pt x="244466" y="939387"/>
                  </a:cubicBezTo>
                  <a:cubicBezTo>
                    <a:pt x="236931" y="936383"/>
                    <a:pt x="230898" y="934857"/>
                    <a:pt x="229395" y="927322"/>
                  </a:cubicBezTo>
                  <a:cubicBezTo>
                    <a:pt x="227893" y="919786"/>
                    <a:pt x="202259" y="922791"/>
                    <a:pt x="199254" y="918284"/>
                  </a:cubicBezTo>
                  <a:cubicBezTo>
                    <a:pt x="196249" y="913777"/>
                    <a:pt x="175146" y="909246"/>
                    <a:pt x="169113" y="906218"/>
                  </a:cubicBezTo>
                  <a:cubicBezTo>
                    <a:pt x="163081" y="903190"/>
                    <a:pt x="161578" y="907721"/>
                    <a:pt x="151038" y="913754"/>
                  </a:cubicBezTo>
                  <a:cubicBezTo>
                    <a:pt x="140498" y="919786"/>
                    <a:pt x="143503" y="918284"/>
                    <a:pt x="131437" y="922791"/>
                  </a:cubicBezTo>
                  <a:cubicBezTo>
                    <a:pt x="119371" y="927299"/>
                    <a:pt x="125404" y="931829"/>
                    <a:pt x="126907" y="939364"/>
                  </a:cubicBezTo>
                  <a:cubicBezTo>
                    <a:pt x="128409" y="946899"/>
                    <a:pt x="135944" y="949904"/>
                    <a:pt x="141977" y="946899"/>
                  </a:cubicBezTo>
                  <a:cubicBezTo>
                    <a:pt x="148010" y="943895"/>
                    <a:pt x="152517" y="952932"/>
                    <a:pt x="154043" y="960467"/>
                  </a:cubicBezTo>
                  <a:cubicBezTo>
                    <a:pt x="155568" y="968003"/>
                    <a:pt x="155545" y="981571"/>
                    <a:pt x="155545" y="989106"/>
                  </a:cubicBezTo>
                  <a:cubicBezTo>
                    <a:pt x="155545" y="996641"/>
                    <a:pt x="149512" y="1001172"/>
                    <a:pt x="141977" y="1011712"/>
                  </a:cubicBezTo>
                  <a:cubicBezTo>
                    <a:pt x="134442" y="1022252"/>
                    <a:pt x="135944" y="1032815"/>
                    <a:pt x="135944" y="1046383"/>
                  </a:cubicBezTo>
                  <a:cubicBezTo>
                    <a:pt x="135944" y="1059951"/>
                    <a:pt x="137447" y="1071994"/>
                    <a:pt x="135944" y="1081055"/>
                  </a:cubicBezTo>
                  <a:cubicBezTo>
                    <a:pt x="134442" y="1090115"/>
                    <a:pt x="105803" y="1088590"/>
                    <a:pt x="95263" y="1088590"/>
                  </a:cubicBezTo>
                  <a:cubicBezTo>
                    <a:pt x="84723" y="1088590"/>
                    <a:pt x="78690" y="1079552"/>
                    <a:pt x="72658" y="1073519"/>
                  </a:cubicBezTo>
                  <a:cubicBezTo>
                    <a:pt x="66625" y="1067487"/>
                    <a:pt x="59089" y="1075022"/>
                    <a:pt x="50052" y="1076524"/>
                  </a:cubicBezTo>
                  <a:cubicBezTo>
                    <a:pt x="41014" y="1078027"/>
                    <a:pt x="21413" y="1082557"/>
                    <a:pt x="9371" y="1079529"/>
                  </a:cubicBezTo>
                  <a:cubicBezTo>
                    <a:pt x="-2672" y="1076501"/>
                    <a:pt x="333" y="1059928"/>
                    <a:pt x="333" y="1053919"/>
                  </a:cubicBezTo>
                  <a:cubicBezTo>
                    <a:pt x="333" y="1047909"/>
                    <a:pt x="1835" y="1046383"/>
                    <a:pt x="13901" y="1047886"/>
                  </a:cubicBezTo>
                  <a:cubicBezTo>
                    <a:pt x="25967" y="1049388"/>
                    <a:pt x="22939" y="1044881"/>
                    <a:pt x="27469" y="1040350"/>
                  </a:cubicBezTo>
                  <a:cubicBezTo>
                    <a:pt x="32000" y="1035820"/>
                    <a:pt x="47070" y="1019247"/>
                    <a:pt x="50075" y="1014740"/>
                  </a:cubicBezTo>
                  <a:cubicBezTo>
                    <a:pt x="53080" y="1010233"/>
                    <a:pt x="62141" y="999669"/>
                    <a:pt x="63643" y="989129"/>
                  </a:cubicBezTo>
                  <a:cubicBezTo>
                    <a:pt x="65145" y="978589"/>
                    <a:pt x="72681" y="966523"/>
                    <a:pt x="81718" y="960491"/>
                  </a:cubicBezTo>
                  <a:cubicBezTo>
                    <a:pt x="90756" y="954458"/>
                    <a:pt x="98291" y="913777"/>
                    <a:pt x="102822" y="903213"/>
                  </a:cubicBezTo>
                  <a:cubicBezTo>
                    <a:pt x="107352" y="892650"/>
                    <a:pt x="111859" y="880608"/>
                    <a:pt x="120897" y="876077"/>
                  </a:cubicBezTo>
                  <a:cubicBezTo>
                    <a:pt x="129935" y="871547"/>
                    <a:pt x="131437" y="854974"/>
                    <a:pt x="132963" y="847439"/>
                  </a:cubicBezTo>
                  <a:cubicBezTo>
                    <a:pt x="134488" y="839903"/>
                    <a:pt x="145028" y="796195"/>
                    <a:pt x="148033" y="787157"/>
                  </a:cubicBezTo>
                  <a:cubicBezTo>
                    <a:pt x="151038" y="778119"/>
                    <a:pt x="155568" y="746476"/>
                    <a:pt x="155568" y="737415"/>
                  </a:cubicBezTo>
                  <a:cubicBezTo>
                    <a:pt x="155568" y="728354"/>
                    <a:pt x="166108" y="696734"/>
                    <a:pt x="167634" y="690701"/>
                  </a:cubicBezTo>
                  <a:cubicBezTo>
                    <a:pt x="169160" y="684668"/>
                    <a:pt x="172164" y="677133"/>
                    <a:pt x="178174" y="674128"/>
                  </a:cubicBezTo>
                  <a:cubicBezTo>
                    <a:pt x="184184" y="671123"/>
                    <a:pt x="179677" y="659057"/>
                    <a:pt x="179677" y="651522"/>
                  </a:cubicBezTo>
                  <a:cubicBezTo>
                    <a:pt x="179677" y="643987"/>
                    <a:pt x="187212" y="640982"/>
                    <a:pt x="193245" y="634949"/>
                  </a:cubicBezTo>
                  <a:cubicBezTo>
                    <a:pt x="199277" y="628917"/>
                    <a:pt x="194747" y="613846"/>
                    <a:pt x="196249" y="606311"/>
                  </a:cubicBezTo>
                  <a:cubicBezTo>
                    <a:pt x="197752" y="598776"/>
                    <a:pt x="196249" y="582203"/>
                    <a:pt x="193245" y="574667"/>
                  </a:cubicBezTo>
                  <a:cubicBezTo>
                    <a:pt x="190240" y="567132"/>
                    <a:pt x="157071" y="521921"/>
                    <a:pt x="152564" y="511380"/>
                  </a:cubicBezTo>
                  <a:cubicBezTo>
                    <a:pt x="148056" y="500840"/>
                    <a:pt x="154066" y="499315"/>
                    <a:pt x="157094" y="491780"/>
                  </a:cubicBezTo>
                  <a:lnTo>
                    <a:pt x="154574" y="492797"/>
                  </a:lnTo>
                  <a:lnTo>
                    <a:pt x="186726" y="491780"/>
                  </a:lnTo>
                  <a:cubicBezTo>
                    <a:pt x="186726" y="491780"/>
                    <a:pt x="191742" y="466654"/>
                    <a:pt x="194770" y="461639"/>
                  </a:cubicBezTo>
                  <a:cubicBezTo>
                    <a:pt x="197798" y="456623"/>
                    <a:pt x="225928" y="454612"/>
                    <a:pt x="231938" y="454612"/>
                  </a:cubicBezTo>
                  <a:cubicBezTo>
                    <a:pt x="237948" y="454612"/>
                    <a:pt x="244004" y="427476"/>
                    <a:pt x="244004" y="423477"/>
                  </a:cubicBezTo>
                  <a:cubicBezTo>
                    <a:pt x="244004" y="419478"/>
                    <a:pt x="260068" y="421466"/>
                    <a:pt x="267118" y="419455"/>
                  </a:cubicBezTo>
                  <a:cubicBezTo>
                    <a:pt x="274144" y="417444"/>
                    <a:pt x="312329" y="389314"/>
                    <a:pt x="318362" y="384298"/>
                  </a:cubicBezTo>
                  <a:cubicBezTo>
                    <a:pt x="324395" y="379283"/>
                    <a:pt x="340459" y="387303"/>
                    <a:pt x="340459" y="387303"/>
                  </a:cubicBezTo>
                  <a:lnTo>
                    <a:pt x="333433" y="410418"/>
                  </a:lnTo>
                  <a:cubicBezTo>
                    <a:pt x="333433" y="410418"/>
                    <a:pt x="342470" y="410418"/>
                    <a:pt x="347509" y="409400"/>
                  </a:cubicBezTo>
                  <a:cubicBezTo>
                    <a:pt x="352525" y="408383"/>
                    <a:pt x="363574" y="407389"/>
                    <a:pt x="370623" y="408407"/>
                  </a:cubicBezTo>
                  <a:cubicBezTo>
                    <a:pt x="377673" y="409424"/>
                    <a:pt x="381672" y="414439"/>
                    <a:pt x="383683" y="420472"/>
                  </a:cubicBezTo>
                  <a:cubicBezTo>
                    <a:pt x="385694" y="426505"/>
                    <a:pt x="390710" y="425488"/>
                    <a:pt x="396743" y="425488"/>
                  </a:cubicBezTo>
                  <a:cubicBezTo>
                    <a:pt x="402775" y="425488"/>
                    <a:pt x="402775" y="433532"/>
                    <a:pt x="402775" y="438548"/>
                  </a:cubicBezTo>
                  <a:cubicBezTo>
                    <a:pt x="402775" y="443563"/>
                    <a:pt x="416852" y="445574"/>
                    <a:pt x="420851" y="448579"/>
                  </a:cubicBezTo>
                  <a:cubicBezTo>
                    <a:pt x="424873" y="451584"/>
                    <a:pt x="425867" y="457617"/>
                    <a:pt x="429888" y="454612"/>
                  </a:cubicBezTo>
                  <a:cubicBezTo>
                    <a:pt x="433910" y="451607"/>
                    <a:pt x="430905" y="434526"/>
                    <a:pt x="429888" y="429510"/>
                  </a:cubicBezTo>
                  <a:cubicBezTo>
                    <a:pt x="428871" y="424494"/>
                    <a:pt x="439943" y="409424"/>
                    <a:pt x="444959" y="406396"/>
                  </a:cubicBezTo>
                  <a:cubicBezTo>
                    <a:pt x="449975" y="403391"/>
                    <a:pt x="438926" y="396364"/>
                    <a:pt x="434904" y="393336"/>
                  </a:cubicBezTo>
                  <a:cubicBezTo>
                    <a:pt x="430882" y="390331"/>
                    <a:pt x="437909" y="381270"/>
                    <a:pt x="440937" y="375261"/>
                  </a:cubicBezTo>
                  <a:cubicBezTo>
                    <a:pt x="443965" y="369251"/>
                    <a:pt x="457001" y="375261"/>
                    <a:pt x="462040" y="375261"/>
                  </a:cubicBezTo>
                  <a:cubicBezTo>
                    <a:pt x="467056" y="375261"/>
                    <a:pt x="466062" y="370222"/>
                    <a:pt x="461046" y="361184"/>
                  </a:cubicBezTo>
                  <a:cubicBezTo>
                    <a:pt x="456031" y="352147"/>
                    <a:pt x="468073" y="335065"/>
                    <a:pt x="469090" y="331043"/>
                  </a:cubicBezTo>
                  <a:cubicBezTo>
                    <a:pt x="470084" y="327021"/>
                    <a:pt x="475123" y="324016"/>
                    <a:pt x="476117" y="317984"/>
                  </a:cubicBezTo>
                  <a:cubicBezTo>
                    <a:pt x="477111" y="311951"/>
                    <a:pt x="478128" y="308946"/>
                    <a:pt x="482150" y="307929"/>
                  </a:cubicBezTo>
                  <a:cubicBezTo>
                    <a:pt x="486172" y="306912"/>
                    <a:pt x="491187" y="314956"/>
                    <a:pt x="494215" y="319995"/>
                  </a:cubicBezTo>
                  <a:cubicBezTo>
                    <a:pt x="497243" y="325033"/>
                    <a:pt x="514302" y="317984"/>
                    <a:pt x="520334" y="317984"/>
                  </a:cubicBezTo>
                  <a:cubicBezTo>
                    <a:pt x="526367" y="317984"/>
                    <a:pt x="535405" y="324016"/>
                    <a:pt x="539427" y="331043"/>
                  </a:cubicBezTo>
                  <a:cubicBezTo>
                    <a:pt x="543449" y="338070"/>
                    <a:pt x="548465" y="329032"/>
                    <a:pt x="551493" y="322006"/>
                  </a:cubicBezTo>
                  <a:cubicBezTo>
                    <a:pt x="554497" y="314979"/>
                    <a:pt x="560530" y="320988"/>
                    <a:pt x="560530" y="320988"/>
                  </a:cubicBezTo>
                  <a:cubicBezTo>
                    <a:pt x="560530" y="320988"/>
                    <a:pt x="606736" y="371216"/>
                    <a:pt x="612768" y="379260"/>
                  </a:cubicBezTo>
                  <a:cubicBezTo>
                    <a:pt x="618801" y="387303"/>
                    <a:pt x="626822" y="388297"/>
                    <a:pt x="626822" y="388297"/>
                  </a:cubicBezTo>
                  <a:lnTo>
                    <a:pt x="614756" y="411411"/>
                  </a:lnTo>
                  <a:lnTo>
                    <a:pt x="632832" y="417444"/>
                  </a:lnTo>
                  <a:cubicBezTo>
                    <a:pt x="632832" y="417444"/>
                    <a:pt x="637847" y="407389"/>
                    <a:pt x="642886" y="403391"/>
                  </a:cubicBezTo>
                  <a:cubicBezTo>
                    <a:pt x="647902" y="399369"/>
                    <a:pt x="653935" y="386309"/>
                    <a:pt x="656940" y="382287"/>
                  </a:cubicBezTo>
                  <a:cubicBezTo>
                    <a:pt x="659945" y="378266"/>
                    <a:pt x="669005" y="386309"/>
                    <a:pt x="669005" y="386309"/>
                  </a:cubicBezTo>
                  <a:cubicBezTo>
                    <a:pt x="669005" y="386309"/>
                    <a:pt x="683082" y="356168"/>
                    <a:pt x="686087" y="351153"/>
                  </a:cubicBezTo>
                  <a:cubicBezTo>
                    <a:pt x="689092" y="346137"/>
                    <a:pt x="707190" y="335065"/>
                    <a:pt x="712206" y="335065"/>
                  </a:cubicBezTo>
                  <a:cubicBezTo>
                    <a:pt x="717222" y="335065"/>
                    <a:pt x="716228" y="306935"/>
                    <a:pt x="716228" y="301919"/>
                  </a:cubicBezTo>
                  <a:cubicBezTo>
                    <a:pt x="716228" y="296880"/>
                    <a:pt x="723255" y="295886"/>
                    <a:pt x="728293" y="294893"/>
                  </a:cubicBezTo>
                  <a:cubicBezTo>
                    <a:pt x="733309" y="293898"/>
                    <a:pt x="752402" y="277811"/>
                    <a:pt x="755430" y="272795"/>
                  </a:cubicBezTo>
                  <a:cubicBezTo>
                    <a:pt x="758434" y="267780"/>
                    <a:pt x="801635" y="269790"/>
                    <a:pt x="801635" y="269790"/>
                  </a:cubicBezTo>
                  <a:cubicBezTo>
                    <a:pt x="801635" y="269790"/>
                    <a:pt x="793591" y="242654"/>
                    <a:pt x="793591" y="237638"/>
                  </a:cubicBezTo>
                  <a:cubicBezTo>
                    <a:pt x="793591" y="232623"/>
                    <a:pt x="797613" y="226590"/>
                    <a:pt x="800618" y="222568"/>
                  </a:cubicBezTo>
                  <a:cubicBezTo>
                    <a:pt x="803623" y="218546"/>
                    <a:pt x="809656" y="195432"/>
                    <a:pt x="810673" y="192427"/>
                  </a:cubicBezTo>
                  <a:cubicBezTo>
                    <a:pt x="811667" y="189422"/>
                    <a:pt x="824749" y="178350"/>
                    <a:pt x="827754" y="176339"/>
                  </a:cubicBezTo>
                  <a:cubicBezTo>
                    <a:pt x="830759" y="174328"/>
                    <a:pt x="820727" y="163280"/>
                    <a:pt x="818716" y="157247"/>
                  </a:cubicBezTo>
                  <a:cubicBezTo>
                    <a:pt x="816705" y="151214"/>
                    <a:pt x="831776" y="136144"/>
                    <a:pt x="834781" y="131128"/>
                  </a:cubicBezTo>
                  <a:cubicBezTo>
                    <a:pt x="837786" y="126112"/>
                    <a:pt x="838803" y="99970"/>
                    <a:pt x="838803" y="95971"/>
                  </a:cubicBezTo>
                  <a:cubicBezTo>
                    <a:pt x="838803" y="91972"/>
                    <a:pt x="847840" y="90955"/>
                    <a:pt x="852879" y="93960"/>
                  </a:cubicBezTo>
                  <a:cubicBezTo>
                    <a:pt x="857895" y="96965"/>
                    <a:pt x="859906" y="91949"/>
                    <a:pt x="863928" y="86934"/>
                  </a:cubicBezTo>
                  <a:cubicBezTo>
                    <a:pt x="867950" y="81918"/>
                    <a:pt x="876987" y="90955"/>
                    <a:pt x="880015" y="93960"/>
                  </a:cubicBezTo>
                  <a:cubicBezTo>
                    <a:pt x="883043" y="96965"/>
                    <a:pt x="888059" y="83906"/>
                    <a:pt x="890070" y="79907"/>
                  </a:cubicBezTo>
                  <a:cubicBezTo>
                    <a:pt x="892081" y="75885"/>
                    <a:pt x="902136" y="80901"/>
                    <a:pt x="909163" y="80901"/>
                  </a:cubicBezTo>
                  <a:cubicBezTo>
                    <a:pt x="916189" y="80901"/>
                    <a:pt x="914178" y="79907"/>
                    <a:pt x="914178" y="75885"/>
                  </a:cubicBezTo>
                  <a:cubicBezTo>
                    <a:pt x="914178" y="71863"/>
                    <a:pt x="926244" y="71863"/>
                    <a:pt x="930243" y="71863"/>
                  </a:cubicBezTo>
                  <a:cubicBezTo>
                    <a:pt x="934241" y="71863"/>
                    <a:pt x="926221" y="61831"/>
                    <a:pt x="923216" y="53788"/>
                  </a:cubicBezTo>
                  <a:cubicBezTo>
                    <a:pt x="920211" y="45744"/>
                    <a:pt x="929249" y="43756"/>
                    <a:pt x="929249" y="43756"/>
                  </a:cubicBezTo>
                  <a:cubicBezTo>
                    <a:pt x="929249" y="43756"/>
                    <a:pt x="945313" y="38717"/>
                    <a:pt x="949335" y="37723"/>
                  </a:cubicBezTo>
                  <a:cubicBezTo>
                    <a:pt x="953357" y="36729"/>
                    <a:pt x="943302" y="28686"/>
                    <a:pt x="939280" y="28686"/>
                  </a:cubicBezTo>
                  <a:cubicBezTo>
                    <a:pt x="935259" y="28686"/>
                    <a:pt x="928232" y="25681"/>
                    <a:pt x="921205" y="17637"/>
                  </a:cubicBezTo>
                  <a:cubicBezTo>
                    <a:pt x="914178" y="9593"/>
                    <a:pt x="929249" y="2567"/>
                    <a:pt x="935282" y="555"/>
                  </a:cubicBezTo>
                  <a:cubicBezTo>
                    <a:pt x="941314" y="-1456"/>
                    <a:pt x="955368" y="2567"/>
                    <a:pt x="963412" y="3560"/>
                  </a:cubicBezTo>
                  <a:cubicBezTo>
                    <a:pt x="971455" y="4578"/>
                    <a:pt x="968427" y="19648"/>
                    <a:pt x="969444" y="24664"/>
                  </a:cubicBezTo>
                  <a:cubicBezTo>
                    <a:pt x="970461" y="29680"/>
                    <a:pt x="987520" y="30696"/>
                    <a:pt x="996581" y="31690"/>
                  </a:cubicBezTo>
                  <a:cubicBezTo>
                    <a:pt x="1005618" y="32707"/>
                    <a:pt x="1007629" y="44750"/>
                    <a:pt x="1012668" y="47755"/>
                  </a:cubicBezTo>
                  <a:cubicBezTo>
                    <a:pt x="1017684" y="50760"/>
                    <a:pt x="1026722" y="50760"/>
                    <a:pt x="1032754" y="50760"/>
                  </a:cubicBezTo>
                  <a:cubicBezTo>
                    <a:pt x="1038787" y="50760"/>
                    <a:pt x="1039781" y="53764"/>
                    <a:pt x="1040798" y="57786"/>
                  </a:cubicBezTo>
                  <a:cubicBezTo>
                    <a:pt x="1041815" y="61808"/>
                    <a:pt x="1047825" y="59797"/>
                    <a:pt x="1055869" y="58803"/>
                  </a:cubicBezTo>
                  <a:cubicBezTo>
                    <a:pt x="1063912" y="57809"/>
                    <a:pt x="1074961" y="49766"/>
                    <a:pt x="1074961" y="49766"/>
                  </a:cubicBezTo>
                  <a:lnTo>
                    <a:pt x="1058897" y="115063"/>
                  </a:lnTo>
                  <a:cubicBezTo>
                    <a:pt x="1058897" y="115063"/>
                    <a:pt x="1066940" y="117074"/>
                    <a:pt x="1071956" y="117074"/>
                  </a:cubicBezTo>
                  <a:cubicBezTo>
                    <a:pt x="1076972" y="117074"/>
                    <a:pt x="1098075" y="117074"/>
                    <a:pt x="1102097" y="117074"/>
                  </a:cubicBezTo>
                  <a:cubicBezTo>
                    <a:pt x="1106119" y="117074"/>
                    <a:pt x="1106119" y="138178"/>
                    <a:pt x="1104108" y="142200"/>
                  </a:cubicBezTo>
                  <a:cubicBezTo>
                    <a:pt x="1102097" y="146221"/>
                    <a:pt x="1107113" y="151237"/>
                    <a:pt x="1112152" y="153248"/>
                  </a:cubicBezTo>
                  <a:cubicBezTo>
                    <a:pt x="1117168" y="155259"/>
                    <a:pt x="1126205" y="165314"/>
                    <a:pt x="1133255" y="170330"/>
                  </a:cubicBezTo>
                  <a:cubicBezTo>
                    <a:pt x="1140282" y="175346"/>
                    <a:pt x="1141299" y="168319"/>
                    <a:pt x="1142293" y="165291"/>
                  </a:cubicBezTo>
                  <a:cubicBezTo>
                    <a:pt x="1143310" y="162286"/>
                    <a:pt x="1141276" y="155259"/>
                    <a:pt x="1140282" y="152231"/>
                  </a:cubicBezTo>
                  <a:cubicBezTo>
                    <a:pt x="1139288" y="149203"/>
                    <a:pt x="1151331" y="144187"/>
                    <a:pt x="1155352" y="143194"/>
                  </a:cubicBezTo>
                  <a:cubicBezTo>
                    <a:pt x="1159374" y="142200"/>
                    <a:pt x="1167418" y="133139"/>
                    <a:pt x="1169429" y="129117"/>
                  </a:cubicBezTo>
                  <a:cubicBezTo>
                    <a:pt x="1171440" y="125095"/>
                    <a:pt x="1184500" y="131128"/>
                    <a:pt x="1191526" y="131128"/>
                  </a:cubicBezTo>
                  <a:cubicBezTo>
                    <a:pt x="1198553" y="131128"/>
                    <a:pt x="1203592" y="122090"/>
                    <a:pt x="1206597" y="118068"/>
                  </a:cubicBezTo>
                  <a:cubicBezTo>
                    <a:pt x="1209602" y="114047"/>
                    <a:pt x="1209602" y="93960"/>
                    <a:pt x="1209602" y="88945"/>
                  </a:cubicBezTo>
                  <a:cubicBezTo>
                    <a:pt x="1209602" y="83929"/>
                    <a:pt x="1217645" y="75885"/>
                    <a:pt x="1219656" y="71863"/>
                  </a:cubicBezTo>
                  <a:cubicBezTo>
                    <a:pt x="1221667" y="67841"/>
                    <a:pt x="1222661" y="51777"/>
                    <a:pt x="1222661" y="51777"/>
                  </a:cubicBezTo>
                  <a:cubicBezTo>
                    <a:pt x="1222661" y="48772"/>
                    <a:pt x="1233710" y="51777"/>
                    <a:pt x="1237732" y="51777"/>
                  </a:cubicBezTo>
                  <a:cubicBezTo>
                    <a:pt x="1241754" y="51777"/>
                    <a:pt x="1245775" y="42739"/>
                    <a:pt x="1246769" y="35689"/>
                  </a:cubicBezTo>
                  <a:lnTo>
                    <a:pt x="1246769" y="31413"/>
                  </a:lnTo>
                  <a:lnTo>
                    <a:pt x="1343225" y="44981"/>
                  </a:lnTo>
                  <a:cubicBezTo>
                    <a:pt x="1343225" y="44981"/>
                    <a:pt x="1342462" y="57047"/>
                    <a:pt x="1347756" y="57047"/>
                  </a:cubicBezTo>
                  <a:cubicBezTo>
                    <a:pt x="1353049" y="57047"/>
                    <a:pt x="1372626" y="55544"/>
                    <a:pt x="1372626" y="59312"/>
                  </a:cubicBezTo>
                  <a:cubicBezTo>
                    <a:pt x="1372626" y="63080"/>
                    <a:pt x="1371864" y="76648"/>
                    <a:pt x="1374129" y="78150"/>
                  </a:cubicBezTo>
                  <a:cubicBezTo>
                    <a:pt x="1376394" y="79653"/>
                    <a:pt x="1390702" y="90216"/>
                    <a:pt x="1394469" y="88690"/>
                  </a:cubicBezTo>
                  <a:cubicBezTo>
                    <a:pt x="1398237" y="87165"/>
                    <a:pt x="1401242" y="82657"/>
                    <a:pt x="1405010" y="82657"/>
                  </a:cubicBezTo>
                  <a:cubicBezTo>
                    <a:pt x="1408777" y="82657"/>
                    <a:pt x="1420843" y="84922"/>
                    <a:pt x="1420843" y="89430"/>
                  </a:cubicBezTo>
                  <a:cubicBezTo>
                    <a:pt x="1420843" y="93937"/>
                    <a:pt x="1414070" y="112798"/>
                    <a:pt x="1417838" y="115040"/>
                  </a:cubicBezTo>
                  <a:cubicBezTo>
                    <a:pt x="1421606" y="117305"/>
                    <a:pt x="1448742" y="136144"/>
                    <a:pt x="1448742" y="136144"/>
                  </a:cubicBezTo>
                  <a:cubicBezTo>
                    <a:pt x="1448742" y="136144"/>
                    <a:pt x="1444974" y="149712"/>
                    <a:pt x="1439704" y="149712"/>
                  </a:cubicBezTo>
                  <a:cubicBezTo>
                    <a:pt x="1434434" y="149712"/>
                    <a:pt x="1429164" y="146707"/>
                    <a:pt x="1426136" y="149712"/>
                  </a:cubicBezTo>
                  <a:cubicBezTo>
                    <a:pt x="1423108" y="152717"/>
                    <a:pt x="1415596" y="156484"/>
                    <a:pt x="1414833" y="161777"/>
                  </a:cubicBezTo>
                  <a:cubicBezTo>
                    <a:pt x="1414070" y="167047"/>
                    <a:pt x="1411828" y="182881"/>
                    <a:pt x="1412568" y="185886"/>
                  </a:cubicBezTo>
                  <a:cubicBezTo>
                    <a:pt x="1413308" y="188891"/>
                    <a:pt x="1423871" y="199454"/>
                    <a:pt x="1428401" y="198691"/>
                  </a:cubicBezTo>
                  <a:cubicBezTo>
                    <a:pt x="1432932" y="197928"/>
                    <a:pt x="1444974" y="196426"/>
                    <a:pt x="1444974" y="196426"/>
                  </a:cubicBezTo>
                  <a:lnTo>
                    <a:pt x="1442709" y="207728"/>
                  </a:lnTo>
                  <a:lnTo>
                    <a:pt x="1490925" y="212259"/>
                  </a:lnTo>
                  <a:cubicBezTo>
                    <a:pt x="1490925" y="212259"/>
                    <a:pt x="1512029" y="213022"/>
                    <a:pt x="1512768" y="216789"/>
                  </a:cubicBezTo>
                  <a:cubicBezTo>
                    <a:pt x="1513531" y="220557"/>
                    <a:pt x="1510503" y="228855"/>
                    <a:pt x="1509763" y="231860"/>
                  </a:cubicBezTo>
                  <a:cubicBezTo>
                    <a:pt x="1509024" y="234865"/>
                    <a:pt x="1507498" y="237893"/>
                    <a:pt x="1507498" y="241660"/>
                  </a:cubicBezTo>
                  <a:cubicBezTo>
                    <a:pt x="1507498" y="245428"/>
                    <a:pt x="1513531" y="250698"/>
                    <a:pt x="1517299" y="254466"/>
                  </a:cubicBezTo>
                  <a:cubicBezTo>
                    <a:pt x="1521066" y="258233"/>
                    <a:pt x="1526336" y="261238"/>
                    <a:pt x="1526336" y="265006"/>
                  </a:cubicBezTo>
                  <a:cubicBezTo>
                    <a:pt x="1526336" y="268773"/>
                    <a:pt x="1524834" y="275546"/>
                    <a:pt x="1527099" y="280076"/>
                  </a:cubicBezTo>
                  <a:cubicBezTo>
                    <a:pt x="1529364" y="284607"/>
                    <a:pt x="1542932" y="298151"/>
                    <a:pt x="1542932" y="298151"/>
                  </a:cubicBezTo>
                  <a:cubicBezTo>
                    <a:pt x="1542932" y="298151"/>
                    <a:pt x="1561770" y="292119"/>
                    <a:pt x="1567041" y="292119"/>
                  </a:cubicBezTo>
                  <a:cubicBezTo>
                    <a:pt x="1572311" y="292119"/>
                    <a:pt x="1591149" y="291356"/>
                    <a:pt x="1593414" y="295124"/>
                  </a:cubicBezTo>
                  <a:cubicBezTo>
                    <a:pt x="1595679" y="298891"/>
                    <a:pt x="1606982" y="319995"/>
                    <a:pt x="1611489" y="322260"/>
                  </a:cubicBezTo>
                  <a:cubicBezTo>
                    <a:pt x="1616020" y="324525"/>
                    <a:pt x="1638625" y="322260"/>
                    <a:pt x="1638625" y="326027"/>
                  </a:cubicBezTo>
                  <a:cubicBezTo>
                    <a:pt x="1638625" y="329795"/>
                    <a:pt x="1642393" y="335065"/>
                    <a:pt x="1646923" y="335065"/>
                  </a:cubicBezTo>
                  <a:cubicBezTo>
                    <a:pt x="1651454" y="335065"/>
                    <a:pt x="1653696" y="330535"/>
                    <a:pt x="1656724" y="329032"/>
                  </a:cubicBezTo>
                  <a:cubicBezTo>
                    <a:pt x="1659752" y="327530"/>
                    <a:pt x="1669529" y="324502"/>
                    <a:pt x="1672557" y="324502"/>
                  </a:cubicBezTo>
                  <a:cubicBezTo>
                    <a:pt x="1675585" y="324502"/>
                    <a:pt x="1680855" y="325265"/>
                    <a:pt x="1684623" y="322999"/>
                  </a:cubicBezTo>
                  <a:cubicBezTo>
                    <a:pt x="1688390" y="320734"/>
                    <a:pt x="1698191" y="319232"/>
                    <a:pt x="1700456" y="319232"/>
                  </a:cubicBezTo>
                  <a:cubicBezTo>
                    <a:pt x="1702721" y="319232"/>
                    <a:pt x="1708754" y="328269"/>
                    <a:pt x="1708754" y="328269"/>
                  </a:cubicBezTo>
                  <a:cubicBezTo>
                    <a:pt x="1708754" y="328269"/>
                    <a:pt x="1712522" y="333539"/>
                    <a:pt x="1717052" y="330535"/>
                  </a:cubicBezTo>
                  <a:cubicBezTo>
                    <a:pt x="1721582" y="327530"/>
                    <a:pt x="1723824" y="326004"/>
                    <a:pt x="1723824" y="322999"/>
                  </a:cubicBezTo>
                  <a:cubicBezTo>
                    <a:pt x="1723824" y="319995"/>
                    <a:pt x="1723062" y="305664"/>
                    <a:pt x="1723062" y="305664"/>
                  </a:cubicBezTo>
                  <a:lnTo>
                    <a:pt x="1741900" y="299631"/>
                  </a:lnTo>
                  <a:cubicBezTo>
                    <a:pt x="1741900" y="299631"/>
                    <a:pt x="1752440" y="295863"/>
                    <a:pt x="1755468" y="299631"/>
                  </a:cubicBezTo>
                  <a:cubicBezTo>
                    <a:pt x="1758473" y="303398"/>
                    <a:pt x="1762240" y="307166"/>
                    <a:pt x="1766008" y="307929"/>
                  </a:cubicBezTo>
                  <a:cubicBezTo>
                    <a:pt x="1769776" y="308692"/>
                    <a:pt x="1790116" y="304161"/>
                    <a:pt x="1796149" y="304161"/>
                  </a:cubicBezTo>
                  <a:cubicBezTo>
                    <a:pt x="1802182" y="304161"/>
                    <a:pt x="1813485" y="297389"/>
                    <a:pt x="1817252" y="299631"/>
                  </a:cubicBezTo>
                  <a:cubicBezTo>
                    <a:pt x="1821020" y="301896"/>
                    <a:pt x="1830058" y="306403"/>
                    <a:pt x="1831560" y="303398"/>
                  </a:cubicBezTo>
                  <a:cubicBezTo>
                    <a:pt x="1833062" y="300394"/>
                    <a:pt x="1833825" y="286826"/>
                    <a:pt x="1833825" y="282295"/>
                  </a:cubicBezTo>
                  <a:cubicBezTo>
                    <a:pt x="1833825" y="277765"/>
                    <a:pt x="1831560" y="259690"/>
                    <a:pt x="1832323" y="256685"/>
                  </a:cubicBezTo>
                  <a:cubicBezTo>
                    <a:pt x="1833086" y="253680"/>
                    <a:pt x="1841361" y="235581"/>
                    <a:pt x="1843626" y="235581"/>
                  </a:cubicBezTo>
                  <a:cubicBezTo>
                    <a:pt x="1845891" y="235581"/>
                    <a:pt x="1854929" y="237084"/>
                    <a:pt x="1857194" y="232576"/>
                  </a:cubicBezTo>
                  <a:cubicBezTo>
                    <a:pt x="1859459" y="228069"/>
                    <a:pt x="1869999" y="216004"/>
                    <a:pt x="1873767" y="216004"/>
                  </a:cubicBezTo>
                  <a:cubicBezTo>
                    <a:pt x="1877534" y="216004"/>
                    <a:pt x="1928779" y="216766"/>
                    <a:pt x="1934049" y="220534"/>
                  </a:cubicBezTo>
                  <a:cubicBezTo>
                    <a:pt x="1939319" y="224301"/>
                    <a:pt x="1950622" y="231074"/>
                    <a:pt x="1956654" y="231074"/>
                  </a:cubicBezTo>
                  <a:cubicBezTo>
                    <a:pt x="1962687" y="231074"/>
                    <a:pt x="1973227" y="233339"/>
                    <a:pt x="1979260" y="234079"/>
                  </a:cubicBezTo>
                  <a:cubicBezTo>
                    <a:pt x="1985293" y="234842"/>
                    <a:pt x="1986795" y="231814"/>
                    <a:pt x="1989800" y="231814"/>
                  </a:cubicBezTo>
                  <a:cubicBezTo>
                    <a:pt x="1992805" y="231814"/>
                    <a:pt x="2004871" y="234819"/>
                    <a:pt x="2004871" y="234819"/>
                  </a:cubicBezTo>
                  <a:cubicBezTo>
                    <a:pt x="2010904" y="238586"/>
                    <a:pt x="2066655" y="270992"/>
                    <a:pt x="2066655" y="270992"/>
                  </a:cubicBezTo>
                  <a:cubicBezTo>
                    <a:pt x="2066655" y="270992"/>
                    <a:pt x="2065892" y="284561"/>
                    <a:pt x="2070423" y="285300"/>
                  </a:cubicBezTo>
                  <a:cubicBezTo>
                    <a:pt x="2074953" y="286063"/>
                    <a:pt x="2090763" y="286063"/>
                    <a:pt x="2091526" y="289830"/>
                  </a:cubicBezTo>
                  <a:cubicBezTo>
                    <a:pt x="2092289" y="293598"/>
                    <a:pt x="2092289" y="304901"/>
                    <a:pt x="2096056" y="307166"/>
                  </a:cubicBezTo>
                  <a:cubicBezTo>
                    <a:pt x="2099824" y="309431"/>
                    <a:pt x="2103592" y="316204"/>
                    <a:pt x="2103592" y="318469"/>
                  </a:cubicBezTo>
                  <a:cubicBezTo>
                    <a:pt x="2103592" y="320734"/>
                    <a:pt x="2105094" y="346345"/>
                    <a:pt x="2104355" y="349373"/>
                  </a:cubicBezTo>
                  <a:cubicBezTo>
                    <a:pt x="2103592" y="352378"/>
                    <a:pt x="2090047" y="375746"/>
                    <a:pt x="2087019" y="376509"/>
                  </a:cubicBezTo>
                  <a:cubicBezTo>
                    <a:pt x="2084014" y="377272"/>
                    <a:pt x="2065916" y="374244"/>
                    <a:pt x="2065176" y="377272"/>
                  </a:cubicBezTo>
                  <a:cubicBezTo>
                    <a:pt x="2064413" y="380276"/>
                    <a:pt x="2055375" y="389337"/>
                    <a:pt x="2059143" y="390840"/>
                  </a:cubicBezTo>
                  <a:cubicBezTo>
                    <a:pt x="2062911" y="392342"/>
                    <a:pt x="2068181" y="395370"/>
                    <a:pt x="2066678" y="398375"/>
                  </a:cubicBezTo>
                  <a:cubicBezTo>
                    <a:pt x="2065176" y="401380"/>
                    <a:pt x="2061408" y="408915"/>
                    <a:pt x="2062911" y="414948"/>
                  </a:cubicBezTo>
                  <a:cubicBezTo>
                    <a:pt x="2064413" y="420981"/>
                    <a:pt x="2070446" y="432284"/>
                    <a:pt x="2068943" y="435289"/>
                  </a:cubicBezTo>
                  <a:cubicBezTo>
                    <a:pt x="2067441" y="438293"/>
                    <a:pt x="2062171" y="439056"/>
                    <a:pt x="2065176" y="444326"/>
                  </a:cubicBezTo>
                  <a:cubicBezTo>
                    <a:pt x="2068181" y="449596"/>
                    <a:pt x="2083251" y="465430"/>
                    <a:pt x="2081749" y="470699"/>
                  </a:cubicBezTo>
                  <a:cubicBezTo>
                    <a:pt x="2080246" y="475970"/>
                    <a:pt x="2075716" y="489538"/>
                    <a:pt x="2079484" y="494068"/>
                  </a:cubicBezTo>
                  <a:cubicBezTo>
                    <a:pt x="2083251" y="498598"/>
                    <a:pt x="2105857" y="511404"/>
                    <a:pt x="2112629" y="506134"/>
                  </a:cubicBezTo>
                  <a:cubicBezTo>
                    <a:pt x="2119402" y="500864"/>
                    <a:pt x="2124695" y="486533"/>
                    <a:pt x="2129965" y="486533"/>
                  </a:cubicBezTo>
                  <a:cubicBezTo>
                    <a:pt x="2135235" y="486533"/>
                    <a:pt x="2146538" y="487296"/>
                    <a:pt x="2148803" y="489538"/>
                  </a:cubicBezTo>
                  <a:cubicBezTo>
                    <a:pt x="2151069" y="491803"/>
                    <a:pt x="2163111" y="511380"/>
                    <a:pt x="2167642" y="509878"/>
                  </a:cubicBezTo>
                  <a:cubicBezTo>
                    <a:pt x="2172172" y="508376"/>
                    <a:pt x="2172911" y="502343"/>
                    <a:pt x="2178181" y="504608"/>
                  </a:cubicBezTo>
                  <a:cubicBezTo>
                    <a:pt x="2183452" y="506873"/>
                    <a:pt x="2186479" y="510641"/>
                    <a:pt x="2188722" y="515148"/>
                  </a:cubicBezTo>
                  <a:cubicBezTo>
                    <a:pt x="2190987" y="519679"/>
                    <a:pt x="2197759" y="524949"/>
                    <a:pt x="2201527" y="524186"/>
                  </a:cubicBezTo>
                  <a:cubicBezTo>
                    <a:pt x="2205294" y="523423"/>
                    <a:pt x="2212830" y="524186"/>
                    <a:pt x="2212830" y="518916"/>
                  </a:cubicBezTo>
                  <a:cubicBezTo>
                    <a:pt x="2212830" y="513646"/>
                    <a:pt x="2209062" y="500078"/>
                    <a:pt x="2213593" y="498575"/>
                  </a:cubicBezTo>
                  <a:cubicBezTo>
                    <a:pt x="2218123" y="497073"/>
                    <a:pt x="2218123" y="494808"/>
                    <a:pt x="2222630" y="497812"/>
                  </a:cubicBezTo>
                  <a:cubicBezTo>
                    <a:pt x="2227138" y="500817"/>
                    <a:pt x="2242971" y="517414"/>
                    <a:pt x="2241468" y="521921"/>
                  </a:cubicBezTo>
                  <a:cubicBezTo>
                    <a:pt x="2239966" y="526428"/>
                    <a:pt x="2236198" y="529456"/>
                    <a:pt x="2232431" y="529456"/>
                  </a:cubicBezTo>
                  <a:cubicBezTo>
                    <a:pt x="2228663" y="529456"/>
                    <a:pt x="2223393" y="534726"/>
                    <a:pt x="2220365" y="537754"/>
                  </a:cubicBezTo>
                  <a:cubicBezTo>
                    <a:pt x="2217337" y="540782"/>
                    <a:pt x="2203792" y="561862"/>
                    <a:pt x="2203792" y="561862"/>
                  </a:cubicBezTo>
                  <a:cubicBezTo>
                    <a:pt x="2203792" y="561862"/>
                    <a:pt x="2230928" y="585970"/>
                    <a:pt x="2230928" y="589738"/>
                  </a:cubicBezTo>
                  <a:cubicBezTo>
                    <a:pt x="2230928" y="593505"/>
                    <a:pt x="2227923" y="608576"/>
                    <a:pt x="2230165" y="610079"/>
                  </a:cubicBezTo>
                  <a:cubicBezTo>
                    <a:pt x="2232431" y="611581"/>
                    <a:pt x="2244473" y="618376"/>
                    <a:pt x="2244473" y="622884"/>
                  </a:cubicBezTo>
                  <a:cubicBezTo>
                    <a:pt x="2244473" y="627391"/>
                    <a:pt x="2245975" y="644727"/>
                    <a:pt x="2243710" y="646992"/>
                  </a:cubicBezTo>
                  <a:cubicBezTo>
                    <a:pt x="2241445" y="649257"/>
                    <a:pt x="2224872" y="667333"/>
                    <a:pt x="2227138" y="670360"/>
                  </a:cubicBezTo>
                  <a:cubicBezTo>
                    <a:pt x="2229403" y="673365"/>
                    <a:pt x="2236175" y="676393"/>
                    <a:pt x="2233170" y="680161"/>
                  </a:cubicBezTo>
                  <a:cubicBezTo>
                    <a:pt x="2230165" y="683928"/>
                    <a:pt x="2229403" y="689961"/>
                    <a:pt x="2229403" y="692227"/>
                  </a:cubicBezTo>
                  <a:cubicBezTo>
                    <a:pt x="2229403" y="694492"/>
                    <a:pt x="2239203" y="718600"/>
                    <a:pt x="2239203" y="722367"/>
                  </a:cubicBezTo>
                  <a:cubicBezTo>
                    <a:pt x="2239203" y="726135"/>
                    <a:pt x="2237701" y="740443"/>
                    <a:pt x="2242208" y="745736"/>
                  </a:cubicBezTo>
                  <a:cubicBezTo>
                    <a:pt x="2246738" y="751006"/>
                    <a:pt x="2262549" y="766077"/>
                    <a:pt x="2266316" y="769844"/>
                  </a:cubicBezTo>
                  <a:lnTo>
                    <a:pt x="2263011" y="7674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811DFBA-3FE9-4BC4-86EA-5C8ECCE8BC47}"/>
                </a:ext>
              </a:extLst>
            </p:cNvPr>
            <p:cNvSpPr/>
            <p:nvPr/>
          </p:nvSpPr>
          <p:spPr>
            <a:xfrm>
              <a:off x="4339778" y="4332097"/>
              <a:ext cx="1356929" cy="1452338"/>
            </a:xfrm>
            <a:custGeom>
              <a:avLst/>
              <a:gdLst>
                <a:gd name="connsiteX0" fmla="*/ 687904 w 1356929"/>
                <a:gd name="connsiteY0" fmla="*/ 0 h 1452338"/>
                <a:gd name="connsiteX1" fmla="*/ 669065 w 1356929"/>
                <a:gd name="connsiteY1" fmla="*/ 12066 h 1452338"/>
                <a:gd name="connsiteX2" fmla="*/ 656260 w 1356929"/>
                <a:gd name="connsiteY2" fmla="*/ 12066 h 1452338"/>
                <a:gd name="connsiteX3" fmla="*/ 643455 w 1356929"/>
                <a:gd name="connsiteY3" fmla="*/ 19601 h 1452338"/>
                <a:gd name="connsiteX4" fmla="*/ 627621 w 1356929"/>
                <a:gd name="connsiteY4" fmla="*/ 20364 h 1452338"/>
                <a:gd name="connsiteX5" fmla="*/ 617081 w 1356929"/>
                <a:gd name="connsiteY5" fmla="*/ 30904 h 1452338"/>
                <a:gd name="connsiteX6" fmla="*/ 586940 w 1356929"/>
                <a:gd name="connsiteY6" fmla="*/ 36937 h 1452338"/>
                <a:gd name="connsiteX7" fmla="*/ 571107 w 1356929"/>
                <a:gd name="connsiteY7" fmla="*/ 22629 h 1452338"/>
                <a:gd name="connsiteX8" fmla="*/ 559042 w 1356929"/>
                <a:gd name="connsiteY8" fmla="*/ 18861 h 1452338"/>
                <a:gd name="connsiteX9" fmla="*/ 553008 w 1356929"/>
                <a:gd name="connsiteY9" fmla="*/ 6056 h 1452338"/>
                <a:gd name="connsiteX10" fmla="*/ 542469 w 1356929"/>
                <a:gd name="connsiteY10" fmla="*/ 6819 h 1452338"/>
                <a:gd name="connsiteX11" fmla="*/ 540966 w 1356929"/>
                <a:gd name="connsiteY11" fmla="*/ 22652 h 1452338"/>
                <a:gd name="connsiteX12" fmla="*/ 528900 w 1356929"/>
                <a:gd name="connsiteY12" fmla="*/ 31690 h 1452338"/>
                <a:gd name="connsiteX13" fmla="*/ 516095 w 1356929"/>
                <a:gd name="connsiteY13" fmla="*/ 27922 h 1452338"/>
                <a:gd name="connsiteX14" fmla="*/ 500262 w 1356929"/>
                <a:gd name="connsiteY14" fmla="*/ 37723 h 1452338"/>
                <a:gd name="connsiteX15" fmla="*/ 500262 w 1356929"/>
                <a:gd name="connsiteY15" fmla="*/ 55798 h 1452338"/>
                <a:gd name="connsiteX16" fmla="*/ 518337 w 1356929"/>
                <a:gd name="connsiteY16" fmla="*/ 64096 h 1452338"/>
                <a:gd name="connsiteX17" fmla="*/ 520603 w 1356929"/>
                <a:gd name="connsiteY17" fmla="*/ 76901 h 1452338"/>
                <a:gd name="connsiteX18" fmla="*/ 516835 w 1356929"/>
                <a:gd name="connsiteY18" fmla="*/ 89707 h 1452338"/>
                <a:gd name="connsiteX19" fmla="*/ 521365 w 1356929"/>
                <a:gd name="connsiteY19" fmla="*/ 95739 h 1452338"/>
                <a:gd name="connsiteX20" fmla="*/ 511565 w 1356929"/>
                <a:gd name="connsiteY20" fmla="*/ 120610 h 1452338"/>
                <a:gd name="connsiteX21" fmla="*/ 521365 w 1356929"/>
                <a:gd name="connsiteY21" fmla="*/ 132676 h 1452338"/>
                <a:gd name="connsiteX22" fmla="*/ 501025 w 1356929"/>
                <a:gd name="connsiteY22" fmla="*/ 152277 h 1452338"/>
                <a:gd name="connsiteX23" fmla="*/ 487456 w 1356929"/>
                <a:gd name="connsiteY23" fmla="*/ 152277 h 1452338"/>
                <a:gd name="connsiteX24" fmla="*/ 477656 w 1356929"/>
                <a:gd name="connsiteY24" fmla="*/ 170352 h 1452338"/>
                <a:gd name="connsiteX25" fmla="*/ 482187 w 1356929"/>
                <a:gd name="connsiteY25" fmla="*/ 188427 h 1452338"/>
                <a:gd name="connsiteX26" fmla="*/ 470884 w 1356929"/>
                <a:gd name="connsiteY26" fmla="*/ 196725 h 1452338"/>
                <a:gd name="connsiteX27" fmla="*/ 471646 w 1356929"/>
                <a:gd name="connsiteY27" fmla="*/ 220094 h 1452338"/>
                <a:gd name="connsiteX28" fmla="*/ 488982 w 1356929"/>
                <a:gd name="connsiteY28" fmla="*/ 229895 h 1452338"/>
                <a:gd name="connsiteX29" fmla="*/ 475414 w 1356929"/>
                <a:gd name="connsiteY29" fmla="*/ 244965 h 1452338"/>
                <a:gd name="connsiteX30" fmla="*/ 458078 w 1356929"/>
                <a:gd name="connsiteY30" fmla="*/ 244202 h 1452338"/>
                <a:gd name="connsiteX31" fmla="*/ 464111 w 1356929"/>
                <a:gd name="connsiteY31" fmla="*/ 255505 h 1452338"/>
                <a:gd name="connsiteX32" fmla="*/ 458841 w 1356929"/>
                <a:gd name="connsiteY32" fmla="*/ 261538 h 1452338"/>
                <a:gd name="connsiteX33" fmla="*/ 448301 w 1356929"/>
                <a:gd name="connsiteY33" fmla="*/ 257770 h 1452338"/>
                <a:gd name="connsiteX34" fmla="*/ 431728 w 1356929"/>
                <a:gd name="connsiteY34" fmla="*/ 259273 h 1452338"/>
                <a:gd name="connsiteX35" fmla="*/ 426458 w 1356929"/>
                <a:gd name="connsiteY35" fmla="*/ 253240 h 1452338"/>
                <a:gd name="connsiteX36" fmla="*/ 404615 w 1356929"/>
                <a:gd name="connsiteY36" fmla="*/ 267548 h 1452338"/>
                <a:gd name="connsiteX37" fmla="*/ 406118 w 1356929"/>
                <a:gd name="connsiteY37" fmla="*/ 286386 h 1452338"/>
                <a:gd name="connsiteX38" fmla="*/ 407620 w 1356929"/>
                <a:gd name="connsiteY38" fmla="*/ 299954 h 1452338"/>
                <a:gd name="connsiteX39" fmla="*/ 404615 w 1356929"/>
                <a:gd name="connsiteY39" fmla="*/ 313522 h 1452338"/>
                <a:gd name="connsiteX40" fmla="*/ 409885 w 1356929"/>
                <a:gd name="connsiteY40" fmla="*/ 324062 h 1452338"/>
                <a:gd name="connsiteX41" fmla="*/ 405355 w 1356929"/>
                <a:gd name="connsiteY41" fmla="*/ 332360 h 1452338"/>
                <a:gd name="connsiteX42" fmla="*/ 385754 w 1356929"/>
                <a:gd name="connsiteY42" fmla="*/ 324825 h 1452338"/>
                <a:gd name="connsiteX43" fmla="*/ 371446 w 1356929"/>
                <a:gd name="connsiteY43" fmla="*/ 312759 h 1452338"/>
                <a:gd name="connsiteX44" fmla="*/ 360143 w 1356929"/>
                <a:gd name="connsiteY44" fmla="*/ 331597 h 1452338"/>
                <a:gd name="connsiteX45" fmla="*/ 387279 w 1356929"/>
                <a:gd name="connsiteY45" fmla="*/ 356468 h 1452338"/>
                <a:gd name="connsiteX46" fmla="*/ 382009 w 1356929"/>
                <a:gd name="connsiteY46" fmla="*/ 366269 h 1452338"/>
                <a:gd name="connsiteX47" fmla="*/ 375237 w 1356929"/>
                <a:gd name="connsiteY47" fmla="*/ 389637 h 1452338"/>
                <a:gd name="connsiteX48" fmla="*/ 333793 w 1356929"/>
                <a:gd name="connsiteY48" fmla="*/ 400940 h 1452338"/>
                <a:gd name="connsiteX49" fmla="*/ 342091 w 1356929"/>
                <a:gd name="connsiteY49" fmla="*/ 427314 h 1452338"/>
                <a:gd name="connsiteX50" fmla="*/ 334556 w 1356929"/>
                <a:gd name="connsiteY50" fmla="*/ 437114 h 1452338"/>
                <a:gd name="connsiteX51" fmla="*/ 351129 w 1356929"/>
                <a:gd name="connsiteY51" fmla="*/ 456715 h 1452338"/>
                <a:gd name="connsiteX52" fmla="*/ 351129 w 1356929"/>
                <a:gd name="connsiteY52" fmla="*/ 476316 h 1452338"/>
                <a:gd name="connsiteX53" fmla="*/ 323993 w 1356929"/>
                <a:gd name="connsiteY53" fmla="*/ 477818 h 1452338"/>
                <a:gd name="connsiteX54" fmla="*/ 293089 w 1356929"/>
                <a:gd name="connsiteY54" fmla="*/ 468017 h 1452338"/>
                <a:gd name="connsiteX55" fmla="*/ 276516 w 1356929"/>
                <a:gd name="connsiteY55" fmla="*/ 493628 h 1452338"/>
                <a:gd name="connsiteX56" fmla="*/ 301387 w 1356929"/>
                <a:gd name="connsiteY56" fmla="*/ 516234 h 1452338"/>
                <a:gd name="connsiteX57" fmla="*/ 296117 w 1356929"/>
                <a:gd name="connsiteY57" fmla="*/ 529039 h 1452338"/>
                <a:gd name="connsiteX58" fmla="*/ 278041 w 1356929"/>
                <a:gd name="connsiteY58" fmla="*/ 531305 h 1452338"/>
                <a:gd name="connsiteX59" fmla="*/ 276539 w 1356929"/>
                <a:gd name="connsiteY59" fmla="*/ 544872 h 1452338"/>
                <a:gd name="connsiteX60" fmla="*/ 261468 w 1356929"/>
                <a:gd name="connsiteY60" fmla="*/ 556938 h 1452338"/>
                <a:gd name="connsiteX61" fmla="*/ 247900 w 1356929"/>
                <a:gd name="connsiteY61" fmla="*/ 562208 h 1452338"/>
                <a:gd name="connsiteX62" fmla="*/ 249403 w 1356929"/>
                <a:gd name="connsiteY62" fmla="*/ 578781 h 1452338"/>
                <a:gd name="connsiteX63" fmla="*/ 268241 w 1356929"/>
                <a:gd name="connsiteY63" fmla="*/ 596117 h 1452338"/>
                <a:gd name="connsiteX64" fmla="*/ 256175 w 1356929"/>
                <a:gd name="connsiteY64" fmla="*/ 605155 h 1452338"/>
                <a:gd name="connsiteX65" fmla="*/ 255413 w 1356929"/>
                <a:gd name="connsiteY65" fmla="*/ 635296 h 1452338"/>
                <a:gd name="connsiteX66" fmla="*/ 247877 w 1356929"/>
                <a:gd name="connsiteY66" fmla="*/ 648101 h 1452338"/>
                <a:gd name="connsiteX67" fmla="*/ 256175 w 1356929"/>
                <a:gd name="connsiteY67" fmla="*/ 675237 h 1452338"/>
                <a:gd name="connsiteX68" fmla="*/ 246375 w 1356929"/>
                <a:gd name="connsiteY68" fmla="*/ 685777 h 1452338"/>
                <a:gd name="connsiteX69" fmla="*/ 218499 w 1356929"/>
                <a:gd name="connsiteY69" fmla="*/ 681246 h 1452338"/>
                <a:gd name="connsiteX70" fmla="*/ 164990 w 1356929"/>
                <a:gd name="connsiteY70" fmla="*/ 687280 h 1452338"/>
                <a:gd name="connsiteX71" fmla="*/ 148417 w 1356929"/>
                <a:gd name="connsiteY71" fmla="*/ 730988 h 1452338"/>
                <a:gd name="connsiteX72" fmla="*/ 118276 w 1356929"/>
                <a:gd name="connsiteY72" fmla="*/ 761129 h 1452338"/>
                <a:gd name="connsiteX73" fmla="*/ 124308 w 1356929"/>
                <a:gd name="connsiteY73" fmla="*/ 790508 h 1452338"/>
                <a:gd name="connsiteX74" fmla="*/ 113006 w 1356929"/>
                <a:gd name="connsiteY74" fmla="*/ 809346 h 1452338"/>
                <a:gd name="connsiteX75" fmla="*/ 116773 w 1356929"/>
                <a:gd name="connsiteY75" fmla="*/ 828947 h 1452338"/>
                <a:gd name="connsiteX76" fmla="*/ 111503 w 1356929"/>
                <a:gd name="connsiteY76" fmla="*/ 841752 h 1452338"/>
                <a:gd name="connsiteX77" fmla="*/ 97935 w 1356929"/>
                <a:gd name="connsiteY77" fmla="*/ 855320 h 1452338"/>
                <a:gd name="connsiteX78" fmla="*/ 84367 w 1356929"/>
                <a:gd name="connsiteY78" fmla="*/ 856083 h 1452338"/>
                <a:gd name="connsiteX79" fmla="*/ 82102 w 1356929"/>
                <a:gd name="connsiteY79" fmla="*/ 831212 h 1452338"/>
                <a:gd name="connsiteX80" fmla="*/ 70799 w 1356929"/>
                <a:gd name="connsiteY80" fmla="*/ 846283 h 1452338"/>
                <a:gd name="connsiteX81" fmla="*/ 51961 w 1356929"/>
                <a:gd name="connsiteY81" fmla="*/ 837984 h 1452338"/>
                <a:gd name="connsiteX82" fmla="*/ 31620 w 1356929"/>
                <a:gd name="connsiteY82" fmla="*/ 837984 h 1452338"/>
                <a:gd name="connsiteX83" fmla="*/ 24848 w 1356929"/>
                <a:gd name="connsiteY83" fmla="*/ 855320 h 1452338"/>
                <a:gd name="connsiteX84" fmla="*/ 6772 w 1356929"/>
                <a:gd name="connsiteY84" fmla="*/ 880191 h 1452338"/>
                <a:gd name="connsiteX85" fmla="*/ 0 w 1356929"/>
                <a:gd name="connsiteY85" fmla="*/ 882688 h 1452338"/>
                <a:gd name="connsiteX86" fmla="*/ 11049 w 1356929"/>
                <a:gd name="connsiteY86" fmla="*/ 882688 h 1452338"/>
                <a:gd name="connsiteX87" fmla="*/ 45211 w 1356929"/>
                <a:gd name="connsiteY87" fmla="*/ 905802 h 1452338"/>
                <a:gd name="connsiteX88" fmla="*/ 74359 w 1356929"/>
                <a:gd name="connsiteY88" fmla="*/ 908806 h 1452338"/>
                <a:gd name="connsiteX89" fmla="*/ 93451 w 1356929"/>
                <a:gd name="connsiteY89" fmla="*/ 923877 h 1452338"/>
                <a:gd name="connsiteX90" fmla="*/ 142684 w 1356929"/>
                <a:gd name="connsiteY90" fmla="*/ 935942 h 1452338"/>
                <a:gd name="connsiteX91" fmla="*/ 164781 w 1356929"/>
                <a:gd name="connsiteY91" fmla="*/ 952030 h 1452338"/>
                <a:gd name="connsiteX92" fmla="*/ 187896 w 1356929"/>
                <a:gd name="connsiteY92" fmla="*/ 953024 h 1452338"/>
                <a:gd name="connsiteX93" fmla="*/ 205971 w 1356929"/>
                <a:gd name="connsiteY93" fmla="*/ 960051 h 1452338"/>
                <a:gd name="connsiteX94" fmla="*/ 225064 w 1356929"/>
                <a:gd name="connsiteY94" fmla="*/ 990192 h 1452338"/>
                <a:gd name="connsiteX95" fmla="*/ 243139 w 1356929"/>
                <a:gd name="connsiteY95" fmla="*/ 1013306 h 1452338"/>
                <a:gd name="connsiteX96" fmla="*/ 262231 w 1356929"/>
                <a:gd name="connsiteY96" fmla="*/ 1021350 h 1452338"/>
                <a:gd name="connsiteX97" fmla="*/ 290361 w 1356929"/>
                <a:gd name="connsiteY97" fmla="*/ 1034409 h 1452338"/>
                <a:gd name="connsiteX98" fmla="*/ 318491 w 1356929"/>
                <a:gd name="connsiteY98" fmla="*/ 1020356 h 1452338"/>
                <a:gd name="connsiteX99" fmla="*/ 320502 w 1356929"/>
                <a:gd name="connsiteY99" fmla="*/ 1029394 h 1452338"/>
                <a:gd name="connsiteX100" fmla="*/ 319485 w 1356929"/>
                <a:gd name="connsiteY100" fmla="*/ 1039448 h 1452338"/>
                <a:gd name="connsiteX101" fmla="*/ 326512 w 1356929"/>
                <a:gd name="connsiteY101" fmla="*/ 1057524 h 1452338"/>
                <a:gd name="connsiteX102" fmla="*/ 324501 w 1356929"/>
                <a:gd name="connsiteY102" fmla="*/ 1085653 h 1452338"/>
                <a:gd name="connsiteX103" fmla="*/ 335550 w 1356929"/>
                <a:gd name="connsiteY103" fmla="*/ 1093697 h 1452338"/>
                <a:gd name="connsiteX104" fmla="*/ 353625 w 1356929"/>
                <a:gd name="connsiteY104" fmla="*/ 1080638 h 1452338"/>
                <a:gd name="connsiteX105" fmla="*/ 368696 w 1356929"/>
                <a:gd name="connsiteY105" fmla="*/ 1088682 h 1452338"/>
                <a:gd name="connsiteX106" fmla="*/ 377733 w 1356929"/>
                <a:gd name="connsiteY106" fmla="*/ 1116811 h 1452338"/>
                <a:gd name="connsiteX107" fmla="*/ 396826 w 1356929"/>
                <a:gd name="connsiteY107" fmla="*/ 1114801 h 1452338"/>
                <a:gd name="connsiteX108" fmla="*/ 415918 w 1356929"/>
                <a:gd name="connsiteY108" fmla="*/ 1097720 h 1452338"/>
                <a:gd name="connsiteX109" fmla="*/ 464134 w 1356929"/>
                <a:gd name="connsiteY109" fmla="*/ 1088682 h 1452338"/>
                <a:gd name="connsiteX110" fmla="*/ 480222 w 1356929"/>
                <a:gd name="connsiteY110" fmla="*/ 1093720 h 1452338"/>
                <a:gd name="connsiteX111" fmla="*/ 498297 w 1356929"/>
                <a:gd name="connsiteY111" fmla="*/ 1087688 h 1452338"/>
                <a:gd name="connsiteX112" fmla="*/ 535465 w 1356929"/>
                <a:gd name="connsiteY112" fmla="*/ 1103752 h 1452338"/>
                <a:gd name="connsiteX113" fmla="*/ 584698 w 1356929"/>
                <a:gd name="connsiteY113" fmla="*/ 1061545 h 1452338"/>
                <a:gd name="connsiteX114" fmla="*/ 585715 w 1356929"/>
                <a:gd name="connsiteY114" fmla="*/ 1042453 h 1452338"/>
                <a:gd name="connsiteX115" fmla="*/ 593759 w 1356929"/>
                <a:gd name="connsiteY115" fmla="*/ 1034409 h 1452338"/>
                <a:gd name="connsiteX116" fmla="*/ 629933 w 1356929"/>
                <a:gd name="connsiteY116" fmla="*/ 1072594 h 1452338"/>
                <a:gd name="connsiteX117" fmla="*/ 611858 w 1356929"/>
                <a:gd name="connsiteY117" fmla="*/ 1089675 h 1452338"/>
                <a:gd name="connsiteX118" fmla="*/ 610864 w 1356929"/>
                <a:gd name="connsiteY118" fmla="*/ 1107751 h 1452338"/>
                <a:gd name="connsiteX119" fmla="*/ 636983 w 1356929"/>
                <a:gd name="connsiteY119" fmla="*/ 1139903 h 1452338"/>
                <a:gd name="connsiteX120" fmla="*/ 634972 w 1356929"/>
                <a:gd name="connsiteY120" fmla="*/ 1158995 h 1452338"/>
                <a:gd name="connsiteX121" fmla="*/ 622906 w 1356929"/>
                <a:gd name="connsiteY121" fmla="*/ 1176077 h 1452338"/>
                <a:gd name="connsiteX122" fmla="*/ 599792 w 1356929"/>
                <a:gd name="connsiteY122" fmla="*/ 1183104 h 1452338"/>
                <a:gd name="connsiteX123" fmla="*/ 585738 w 1356929"/>
                <a:gd name="connsiteY123" fmla="*/ 1204207 h 1452338"/>
                <a:gd name="connsiteX124" fmla="*/ 543532 w 1356929"/>
                <a:gd name="connsiteY124" fmla="*/ 1217266 h 1452338"/>
                <a:gd name="connsiteX125" fmla="*/ 516396 w 1356929"/>
                <a:gd name="connsiteY125" fmla="*/ 1221288 h 1452338"/>
                <a:gd name="connsiteX126" fmla="*/ 509369 w 1356929"/>
                <a:gd name="connsiteY126" fmla="*/ 1227321 h 1452338"/>
                <a:gd name="connsiteX127" fmla="*/ 515402 w 1356929"/>
                <a:gd name="connsiteY127" fmla="*/ 1249418 h 1452338"/>
                <a:gd name="connsiteX128" fmla="*/ 554580 w 1356929"/>
                <a:gd name="connsiteY128" fmla="*/ 1285592 h 1452338"/>
                <a:gd name="connsiteX129" fmla="*/ 568657 w 1356929"/>
                <a:gd name="connsiteY129" fmla="*/ 1297658 h 1452338"/>
                <a:gd name="connsiteX130" fmla="*/ 581716 w 1356929"/>
                <a:gd name="connsiteY130" fmla="*/ 1284598 h 1452338"/>
                <a:gd name="connsiteX131" fmla="*/ 614862 w 1356929"/>
                <a:gd name="connsiteY131" fmla="*/ 1304684 h 1452338"/>
                <a:gd name="connsiteX132" fmla="*/ 612851 w 1356929"/>
                <a:gd name="connsiteY132" fmla="*/ 1328793 h 1452338"/>
                <a:gd name="connsiteX133" fmla="*/ 629933 w 1356929"/>
                <a:gd name="connsiteY133" fmla="*/ 1363949 h 1452338"/>
                <a:gd name="connsiteX134" fmla="*/ 641998 w 1356929"/>
                <a:gd name="connsiteY134" fmla="*/ 1393073 h 1452338"/>
                <a:gd name="connsiteX135" fmla="*/ 657069 w 1356929"/>
                <a:gd name="connsiteY135" fmla="*/ 1427236 h 1452338"/>
                <a:gd name="connsiteX136" fmla="*/ 690215 w 1356929"/>
                <a:gd name="connsiteY136" fmla="*/ 1452338 h 1452338"/>
                <a:gd name="connsiteX137" fmla="*/ 717351 w 1356929"/>
                <a:gd name="connsiteY137" fmla="*/ 1449333 h 1452338"/>
                <a:gd name="connsiteX138" fmla="*/ 730410 w 1356929"/>
                <a:gd name="connsiteY138" fmla="*/ 1444318 h 1452338"/>
                <a:gd name="connsiteX139" fmla="*/ 749503 w 1356929"/>
                <a:gd name="connsiteY139" fmla="*/ 1444318 h 1452338"/>
                <a:gd name="connsiteX140" fmla="*/ 798736 w 1356929"/>
                <a:gd name="connsiteY140" fmla="*/ 1404122 h 1452338"/>
                <a:gd name="connsiteX141" fmla="*/ 846953 w 1356929"/>
                <a:gd name="connsiteY141" fmla="*/ 1413160 h 1452338"/>
                <a:gd name="connsiteX142" fmla="*/ 853979 w 1356929"/>
                <a:gd name="connsiteY142" fmla="*/ 1390046 h 1452338"/>
                <a:gd name="connsiteX143" fmla="*/ 835904 w 1356929"/>
                <a:gd name="connsiteY143" fmla="*/ 1369959 h 1452338"/>
                <a:gd name="connsiteX144" fmla="*/ 820833 w 1356929"/>
                <a:gd name="connsiteY144" fmla="*/ 1364920 h 1452338"/>
                <a:gd name="connsiteX145" fmla="*/ 830888 w 1356929"/>
                <a:gd name="connsiteY145" fmla="*/ 1344834 h 1452338"/>
                <a:gd name="connsiteX146" fmla="*/ 843092 w 1356929"/>
                <a:gd name="connsiteY146" fmla="*/ 1346591 h 1452338"/>
                <a:gd name="connsiteX147" fmla="*/ 843231 w 1356929"/>
                <a:gd name="connsiteY147" fmla="*/ 1345597 h 1452338"/>
                <a:gd name="connsiteX148" fmla="*/ 874297 w 1356929"/>
                <a:gd name="connsiteY148" fmla="*/ 1288504 h 1452338"/>
                <a:gd name="connsiteX149" fmla="*/ 864173 w 1356929"/>
                <a:gd name="connsiteY149" fmla="*/ 1283442 h 1452338"/>
                <a:gd name="connsiteX150" fmla="*/ 868518 w 1356929"/>
                <a:gd name="connsiteY150" fmla="*/ 1269713 h 1452338"/>
                <a:gd name="connsiteX151" fmla="*/ 854072 w 1356929"/>
                <a:gd name="connsiteY151" fmla="*/ 1248748 h 1452338"/>
                <a:gd name="connsiteX152" fmla="*/ 854788 w 1356929"/>
                <a:gd name="connsiteY152" fmla="*/ 1235018 h 1452338"/>
                <a:gd name="connsiteX153" fmla="*/ 859134 w 1356929"/>
                <a:gd name="connsiteY153" fmla="*/ 1215510 h 1452338"/>
                <a:gd name="connsiteX154" fmla="*/ 876470 w 1356929"/>
                <a:gd name="connsiteY154" fmla="*/ 1216943 h 1452338"/>
                <a:gd name="connsiteX155" fmla="*/ 885854 w 1356929"/>
                <a:gd name="connsiteY155" fmla="*/ 1210447 h 1452338"/>
                <a:gd name="connsiteX156" fmla="*/ 892349 w 1356929"/>
                <a:gd name="connsiteY156" fmla="*/ 1213337 h 1452338"/>
                <a:gd name="connsiteX157" fmla="*/ 899584 w 1356929"/>
                <a:gd name="connsiteY157" fmla="*/ 1220572 h 1452338"/>
                <a:gd name="connsiteX158" fmla="*/ 906795 w 1356929"/>
                <a:gd name="connsiteY158" fmla="*/ 1214793 h 1452338"/>
                <a:gd name="connsiteX159" fmla="*/ 912574 w 1356929"/>
                <a:gd name="connsiteY159" fmla="*/ 1203236 h 1452338"/>
                <a:gd name="connsiteX160" fmla="*/ 925587 w 1356929"/>
                <a:gd name="connsiteY160" fmla="*/ 1211187 h 1452338"/>
                <a:gd name="connsiteX161" fmla="*/ 942206 w 1356929"/>
                <a:gd name="connsiteY161" fmla="*/ 1200347 h 1452338"/>
                <a:gd name="connsiteX162" fmla="*/ 951591 w 1356929"/>
                <a:gd name="connsiteY162" fmla="*/ 1202519 h 1452338"/>
                <a:gd name="connsiteX163" fmla="*/ 963864 w 1356929"/>
                <a:gd name="connsiteY163" fmla="*/ 1198174 h 1452338"/>
                <a:gd name="connsiteX164" fmla="*/ 999992 w 1356929"/>
                <a:gd name="connsiteY164" fmla="*/ 1190222 h 1452338"/>
                <a:gd name="connsiteX165" fmla="*/ 999992 w 1356929"/>
                <a:gd name="connsiteY165" fmla="*/ 1175776 h 1452338"/>
                <a:gd name="connsiteX166" fmla="*/ 1016611 w 1356929"/>
                <a:gd name="connsiteY166" fmla="*/ 1163480 h 1452338"/>
                <a:gd name="connsiteX167" fmla="*/ 1021673 w 1356929"/>
                <a:gd name="connsiteY167" fmla="*/ 1152639 h 1452338"/>
                <a:gd name="connsiteX168" fmla="*/ 1046244 w 1356929"/>
                <a:gd name="connsiteY168" fmla="*/ 1147577 h 1452338"/>
                <a:gd name="connsiteX169" fmla="*/ 1055628 w 1356929"/>
                <a:gd name="connsiteY169" fmla="*/ 1135280 h 1452338"/>
                <a:gd name="connsiteX170" fmla="*/ 1083088 w 1356929"/>
                <a:gd name="connsiteY170" fmla="*/ 1130958 h 1452338"/>
                <a:gd name="connsiteX171" fmla="*/ 1089583 w 1356929"/>
                <a:gd name="connsiteY171" fmla="*/ 1120117 h 1452338"/>
                <a:gd name="connsiteX172" fmla="*/ 1102596 w 1356929"/>
                <a:gd name="connsiteY172" fmla="*/ 1120117 h 1452338"/>
                <a:gd name="connsiteX173" fmla="*/ 1135835 w 1356929"/>
                <a:gd name="connsiteY173" fmla="*/ 1130958 h 1452338"/>
                <a:gd name="connsiteX174" fmla="*/ 1140897 w 1356929"/>
                <a:gd name="connsiteY174" fmla="*/ 1098436 h 1452338"/>
                <a:gd name="connsiteX175" fmla="*/ 1119216 w 1356929"/>
                <a:gd name="connsiteY175" fmla="*/ 1092657 h 1452338"/>
                <a:gd name="connsiteX176" fmla="*/ 1124277 w 1356929"/>
                <a:gd name="connsiteY176" fmla="*/ 1077471 h 1452338"/>
                <a:gd name="connsiteX177" fmla="*/ 1117043 w 1356929"/>
                <a:gd name="connsiteY177" fmla="*/ 1062308 h 1452338"/>
                <a:gd name="connsiteX178" fmla="*/ 1130056 w 1356929"/>
                <a:gd name="connsiteY178" fmla="*/ 1047862 h 1452338"/>
                <a:gd name="connsiteX179" fmla="*/ 1111981 w 1356929"/>
                <a:gd name="connsiteY179" fmla="*/ 1016057 h 1452338"/>
                <a:gd name="connsiteX180" fmla="*/ 1099707 w 1356929"/>
                <a:gd name="connsiteY180" fmla="*/ 1014600 h 1452338"/>
                <a:gd name="connsiteX181" fmla="*/ 1088150 w 1356929"/>
                <a:gd name="connsiteY181" fmla="*/ 994375 h 1452338"/>
                <a:gd name="connsiteX182" fmla="*/ 1101880 w 1356929"/>
                <a:gd name="connsiteY182" fmla="*/ 992203 h 1452338"/>
                <a:gd name="connsiteX183" fmla="*/ 1106225 w 1356929"/>
                <a:gd name="connsiteY183" fmla="*/ 983535 h 1452338"/>
                <a:gd name="connsiteX184" fmla="*/ 1106225 w 1356929"/>
                <a:gd name="connsiteY184" fmla="*/ 965482 h 1452338"/>
                <a:gd name="connsiteX185" fmla="*/ 1114893 w 1356929"/>
                <a:gd name="connsiteY185" fmla="*/ 953186 h 1452338"/>
                <a:gd name="connsiteX186" fmla="*/ 1097557 w 1356929"/>
                <a:gd name="connsiteY186" fmla="*/ 921381 h 1452338"/>
                <a:gd name="connsiteX187" fmla="*/ 1109854 w 1356929"/>
                <a:gd name="connsiteY187" fmla="*/ 907651 h 1452338"/>
                <a:gd name="connsiteX188" fmla="*/ 1114176 w 1356929"/>
                <a:gd name="connsiteY188" fmla="*/ 895354 h 1452338"/>
                <a:gd name="connsiteX189" fmla="*/ 1106225 w 1356929"/>
                <a:gd name="connsiteY189" fmla="*/ 846952 h 1452338"/>
                <a:gd name="connsiteX190" fmla="*/ 1128623 w 1356929"/>
                <a:gd name="connsiteY190" fmla="*/ 859966 h 1452338"/>
                <a:gd name="connsiteX191" fmla="*/ 1159689 w 1356929"/>
                <a:gd name="connsiteY191" fmla="*/ 860683 h 1452338"/>
                <a:gd name="connsiteX192" fmla="*/ 1164751 w 1356929"/>
                <a:gd name="connsiteY192" fmla="*/ 872956 h 1452338"/>
                <a:gd name="connsiteX193" fmla="*/ 1182086 w 1356929"/>
                <a:gd name="connsiteY193" fmla="*/ 881624 h 1452338"/>
                <a:gd name="connsiteX194" fmla="*/ 1188581 w 1356929"/>
                <a:gd name="connsiteY194" fmla="*/ 867177 h 1452338"/>
                <a:gd name="connsiteX195" fmla="*/ 1180630 w 1356929"/>
                <a:gd name="connsiteY195" fmla="*/ 860683 h 1452338"/>
                <a:gd name="connsiteX196" fmla="*/ 1179914 w 1356929"/>
                <a:gd name="connsiteY196" fmla="*/ 838285 h 1452338"/>
                <a:gd name="connsiteX197" fmla="*/ 1166184 w 1356929"/>
                <a:gd name="connsiteY197" fmla="*/ 834679 h 1452338"/>
                <a:gd name="connsiteX198" fmla="*/ 1159689 w 1356929"/>
                <a:gd name="connsiteY198" fmla="*/ 806502 h 1452338"/>
                <a:gd name="connsiteX199" fmla="*/ 1148848 w 1356929"/>
                <a:gd name="connsiteY199" fmla="*/ 791317 h 1452338"/>
                <a:gd name="connsiteX200" fmla="*/ 1164034 w 1356929"/>
                <a:gd name="connsiteY200" fmla="*/ 771809 h 1452338"/>
                <a:gd name="connsiteX201" fmla="*/ 1171985 w 1356929"/>
                <a:gd name="connsiteY201" fmla="*/ 769635 h 1452338"/>
                <a:gd name="connsiteX202" fmla="*/ 1192927 w 1356929"/>
                <a:gd name="connsiteY202" fmla="*/ 770352 h 1452338"/>
                <a:gd name="connsiteX203" fmla="*/ 1245674 w 1356929"/>
                <a:gd name="connsiteY203" fmla="*/ 783366 h 1452338"/>
                <a:gd name="connsiteX204" fmla="*/ 1265899 w 1356929"/>
                <a:gd name="connsiteY204" fmla="*/ 773241 h 1452338"/>
                <a:gd name="connsiteX205" fmla="*/ 1281062 w 1356929"/>
                <a:gd name="connsiteY205" fmla="*/ 774698 h 1452338"/>
                <a:gd name="connsiteX206" fmla="*/ 1287557 w 1356929"/>
                <a:gd name="connsiteY206" fmla="*/ 761684 h 1452338"/>
                <a:gd name="connsiteX207" fmla="*/ 1291902 w 1356929"/>
                <a:gd name="connsiteY207" fmla="*/ 752300 h 1452338"/>
                <a:gd name="connsiteX208" fmla="*/ 1278889 w 1356929"/>
                <a:gd name="connsiteY208" fmla="*/ 751584 h 1452338"/>
                <a:gd name="connsiteX209" fmla="*/ 1278889 w 1356929"/>
                <a:gd name="connsiteY209" fmla="*/ 729185 h 1452338"/>
                <a:gd name="connsiteX210" fmla="*/ 1281778 w 1356929"/>
                <a:gd name="connsiteY210" fmla="*/ 711110 h 1452338"/>
                <a:gd name="connsiteX211" fmla="*/ 1266615 w 1356929"/>
                <a:gd name="connsiteY211" fmla="*/ 696664 h 1452338"/>
                <a:gd name="connsiteX212" fmla="*/ 1221103 w 1356929"/>
                <a:gd name="connsiteY212" fmla="*/ 685107 h 1452338"/>
                <a:gd name="connsiteX213" fmla="*/ 1221103 w 1356929"/>
                <a:gd name="connsiteY213" fmla="*/ 671377 h 1452338"/>
                <a:gd name="connsiteX214" fmla="*/ 1214608 w 1356929"/>
                <a:gd name="connsiteY214" fmla="*/ 664859 h 1452338"/>
                <a:gd name="connsiteX215" fmla="*/ 1221103 w 1356929"/>
                <a:gd name="connsiteY215" fmla="*/ 653302 h 1452338"/>
                <a:gd name="connsiteX216" fmla="*/ 1211719 w 1356929"/>
                <a:gd name="connsiteY216" fmla="*/ 641745 h 1452338"/>
                <a:gd name="connsiteX217" fmla="*/ 1205224 w 1356929"/>
                <a:gd name="connsiteY217" fmla="*/ 628014 h 1452338"/>
                <a:gd name="connsiteX218" fmla="*/ 1210286 w 1356929"/>
                <a:gd name="connsiteY218" fmla="*/ 618630 h 1452338"/>
                <a:gd name="connsiteX219" fmla="*/ 1203074 w 1356929"/>
                <a:gd name="connsiteY219" fmla="*/ 609962 h 1452338"/>
                <a:gd name="connsiteX220" fmla="*/ 1205963 w 1356929"/>
                <a:gd name="connsiteY220" fmla="*/ 598405 h 1452338"/>
                <a:gd name="connsiteX221" fmla="*/ 1188627 w 1356929"/>
                <a:gd name="connsiteY221" fmla="*/ 589021 h 1452338"/>
                <a:gd name="connsiteX222" fmla="*/ 1190061 w 1356929"/>
                <a:gd name="connsiteY222" fmla="*/ 581070 h 1452338"/>
                <a:gd name="connsiteX223" fmla="*/ 1209569 w 1356929"/>
                <a:gd name="connsiteY223" fmla="*/ 581786 h 1452338"/>
                <a:gd name="connsiteX224" fmla="*/ 1214631 w 1356929"/>
                <a:gd name="connsiteY224" fmla="*/ 570229 h 1452338"/>
                <a:gd name="connsiteX225" fmla="*/ 1244264 w 1356929"/>
                <a:gd name="connsiteY225" fmla="*/ 555782 h 1452338"/>
                <a:gd name="connsiteX226" fmla="*/ 1247153 w 1356929"/>
                <a:gd name="connsiteY226" fmla="*/ 540620 h 1452338"/>
                <a:gd name="connsiteX227" fmla="*/ 1259450 w 1356929"/>
                <a:gd name="connsiteY227" fmla="*/ 539903 h 1452338"/>
                <a:gd name="connsiteX228" fmla="*/ 1267401 w 1356929"/>
                <a:gd name="connsiteY228" fmla="*/ 530518 h 1452338"/>
                <a:gd name="connsiteX229" fmla="*/ 1255127 w 1356929"/>
                <a:gd name="connsiteY229" fmla="*/ 524740 h 1452338"/>
                <a:gd name="connsiteX230" fmla="*/ 1234902 w 1356929"/>
                <a:gd name="connsiteY230" fmla="*/ 508838 h 1452338"/>
                <a:gd name="connsiteX231" fmla="*/ 1227667 w 1356929"/>
                <a:gd name="connsiteY231" fmla="*/ 493651 h 1452338"/>
                <a:gd name="connsiteX232" fmla="*/ 1216827 w 1356929"/>
                <a:gd name="connsiteY232" fmla="*/ 472687 h 1452338"/>
                <a:gd name="connsiteX233" fmla="*/ 1224778 w 1356929"/>
                <a:gd name="connsiteY233" fmla="*/ 466191 h 1452338"/>
                <a:gd name="connsiteX234" fmla="*/ 1253671 w 1356929"/>
                <a:gd name="connsiteY234" fmla="*/ 464735 h 1452338"/>
                <a:gd name="connsiteX235" fmla="*/ 1255844 w 1356929"/>
                <a:gd name="connsiteY235" fmla="*/ 426435 h 1452338"/>
                <a:gd name="connsiteX236" fmla="*/ 1289799 w 1356929"/>
                <a:gd name="connsiteY236" fmla="*/ 398259 h 1452338"/>
                <a:gd name="connsiteX237" fmla="*/ 1306418 w 1356929"/>
                <a:gd name="connsiteY237" fmla="*/ 396826 h 1452338"/>
                <a:gd name="connsiteX238" fmla="*/ 1308590 w 1356929"/>
                <a:gd name="connsiteY238" fmla="*/ 383096 h 1452338"/>
                <a:gd name="connsiteX239" fmla="*/ 1320864 w 1356929"/>
                <a:gd name="connsiteY239" fmla="*/ 357092 h 1452338"/>
                <a:gd name="connsiteX240" fmla="*/ 1322297 w 1356929"/>
                <a:gd name="connsiteY240" fmla="*/ 310124 h 1452338"/>
                <a:gd name="connsiteX241" fmla="*/ 1307851 w 1356929"/>
                <a:gd name="connsiteY241" fmla="*/ 311580 h 1452338"/>
                <a:gd name="connsiteX242" fmla="*/ 1297010 w 1356929"/>
                <a:gd name="connsiteY242" fmla="*/ 284837 h 1452338"/>
                <a:gd name="connsiteX243" fmla="*/ 1310024 w 1356929"/>
                <a:gd name="connsiteY243" fmla="*/ 274713 h 1452338"/>
                <a:gd name="connsiteX244" fmla="*/ 1328815 w 1356929"/>
                <a:gd name="connsiteY244" fmla="*/ 272540 h 1452338"/>
                <a:gd name="connsiteX245" fmla="*/ 1334594 w 1356929"/>
                <a:gd name="connsiteY245" fmla="*/ 230634 h 1452338"/>
                <a:gd name="connsiteX246" fmla="*/ 1355536 w 1356929"/>
                <a:gd name="connsiteY246" fmla="*/ 221966 h 1452338"/>
                <a:gd name="connsiteX247" fmla="*/ 1339633 w 1356929"/>
                <a:gd name="connsiteY247" fmla="*/ 168503 h 1452338"/>
                <a:gd name="connsiteX248" fmla="*/ 1332930 w 1356929"/>
                <a:gd name="connsiteY248" fmla="*/ 168110 h 1452338"/>
                <a:gd name="connsiteX249" fmla="*/ 1302789 w 1356929"/>
                <a:gd name="connsiteY249" fmla="*/ 143239 h 1452338"/>
                <a:gd name="connsiteX250" fmla="*/ 1271885 w 1356929"/>
                <a:gd name="connsiteY250" fmla="*/ 137969 h 1452338"/>
                <a:gd name="connsiteX251" fmla="*/ 1271885 w 1356929"/>
                <a:gd name="connsiteY251" fmla="*/ 122899 h 1452338"/>
                <a:gd name="connsiteX252" fmla="*/ 1258317 w 1356929"/>
                <a:gd name="connsiteY252" fmla="*/ 106326 h 1452338"/>
                <a:gd name="connsiteX253" fmla="*/ 1265852 w 1356929"/>
                <a:gd name="connsiteY253" fmla="*/ 96525 h 1452338"/>
                <a:gd name="connsiteX254" fmla="*/ 1255312 w 1356929"/>
                <a:gd name="connsiteY254" fmla="*/ 73157 h 1452338"/>
                <a:gd name="connsiteX255" fmla="*/ 1231944 w 1356929"/>
                <a:gd name="connsiteY255" fmla="*/ 72394 h 1452338"/>
                <a:gd name="connsiteX256" fmla="*/ 1225911 w 1356929"/>
                <a:gd name="connsiteY256" fmla="*/ 107805 h 1452338"/>
                <a:gd name="connsiteX257" fmla="*/ 1207836 w 1356929"/>
                <a:gd name="connsiteY257" fmla="*/ 127406 h 1452338"/>
                <a:gd name="connsiteX258" fmla="*/ 1198035 w 1356929"/>
                <a:gd name="connsiteY258" fmla="*/ 122136 h 1452338"/>
                <a:gd name="connsiteX259" fmla="*/ 1186732 w 1356929"/>
                <a:gd name="connsiteY259" fmla="*/ 90492 h 1452338"/>
                <a:gd name="connsiteX260" fmla="*/ 1167131 w 1356929"/>
                <a:gd name="connsiteY260" fmla="*/ 96525 h 1452338"/>
                <a:gd name="connsiteX261" fmla="*/ 1156591 w 1356929"/>
                <a:gd name="connsiteY261" fmla="*/ 85985 h 1452338"/>
                <a:gd name="connsiteX262" fmla="*/ 1138516 w 1356929"/>
                <a:gd name="connsiteY262" fmla="*/ 88250 h 1452338"/>
                <a:gd name="connsiteX263" fmla="*/ 1115910 w 1356929"/>
                <a:gd name="connsiteY263" fmla="*/ 78450 h 1452338"/>
                <a:gd name="connsiteX264" fmla="*/ 1090300 w 1356929"/>
                <a:gd name="connsiteY264" fmla="*/ 75445 h 1452338"/>
                <a:gd name="connsiteX265" fmla="*/ 1077494 w 1356929"/>
                <a:gd name="connsiteY265" fmla="*/ 82980 h 1452338"/>
                <a:gd name="connsiteX266" fmla="*/ 1065429 w 1356929"/>
                <a:gd name="connsiteY266" fmla="*/ 77710 h 1452338"/>
                <a:gd name="connsiteX267" fmla="*/ 1024748 w 1356929"/>
                <a:gd name="connsiteY267" fmla="*/ 51337 h 1452338"/>
                <a:gd name="connsiteX268" fmla="*/ 1002142 w 1356929"/>
                <a:gd name="connsiteY268" fmla="*/ 55105 h 1452338"/>
                <a:gd name="connsiteX269" fmla="*/ 981801 w 1356929"/>
                <a:gd name="connsiteY269" fmla="*/ 45304 h 1452338"/>
                <a:gd name="connsiteX270" fmla="*/ 973503 w 1356929"/>
                <a:gd name="connsiteY270" fmla="*/ 36266 h 1452338"/>
                <a:gd name="connsiteX271" fmla="*/ 972001 w 1356929"/>
                <a:gd name="connsiteY271" fmla="*/ 9893 h 1452338"/>
                <a:gd name="connsiteX272" fmla="*/ 970498 w 1356929"/>
                <a:gd name="connsiteY272" fmla="*/ 12898 h 1452338"/>
                <a:gd name="connsiteX273" fmla="*/ 959958 w 1356929"/>
                <a:gd name="connsiteY273" fmla="*/ 18931 h 1452338"/>
                <a:gd name="connsiteX274" fmla="*/ 952423 w 1356929"/>
                <a:gd name="connsiteY274" fmla="*/ 30996 h 1452338"/>
                <a:gd name="connsiteX275" fmla="*/ 935087 w 1356929"/>
                <a:gd name="connsiteY275" fmla="*/ 33261 h 1452338"/>
                <a:gd name="connsiteX276" fmla="*/ 917012 w 1356929"/>
                <a:gd name="connsiteY276" fmla="*/ 47569 h 1452338"/>
                <a:gd name="connsiteX277" fmla="*/ 895169 w 1356929"/>
                <a:gd name="connsiteY277" fmla="*/ 37769 h 1452338"/>
                <a:gd name="connsiteX278" fmla="*/ 892164 w 1356929"/>
                <a:gd name="connsiteY278" fmla="*/ 52076 h 1452338"/>
                <a:gd name="connsiteX279" fmla="*/ 895932 w 1356929"/>
                <a:gd name="connsiteY279" fmla="*/ 62617 h 1452338"/>
                <a:gd name="connsiteX280" fmla="*/ 875591 w 1356929"/>
                <a:gd name="connsiteY280" fmla="*/ 70152 h 1452338"/>
                <a:gd name="connsiteX281" fmla="*/ 856753 w 1356929"/>
                <a:gd name="connsiteY281" fmla="*/ 81455 h 1452338"/>
                <a:gd name="connsiteX282" fmla="*/ 797974 w 1356929"/>
                <a:gd name="connsiteY282" fmla="*/ 101056 h 1452338"/>
                <a:gd name="connsiteX283" fmla="*/ 787433 w 1356929"/>
                <a:gd name="connsiteY283" fmla="*/ 94283 h 1452338"/>
                <a:gd name="connsiteX284" fmla="*/ 776893 w 1356929"/>
                <a:gd name="connsiteY284" fmla="*/ 101056 h 1452338"/>
                <a:gd name="connsiteX285" fmla="*/ 761060 w 1356929"/>
                <a:gd name="connsiteY285" fmla="*/ 108591 h 1452338"/>
                <a:gd name="connsiteX286" fmla="*/ 753525 w 1356929"/>
                <a:gd name="connsiteY286" fmla="*/ 101818 h 1452338"/>
                <a:gd name="connsiteX287" fmla="*/ 733184 w 1356929"/>
                <a:gd name="connsiteY287" fmla="*/ 98051 h 1452338"/>
                <a:gd name="connsiteX288" fmla="*/ 724886 w 1356929"/>
                <a:gd name="connsiteY288" fmla="*/ 93520 h 1452338"/>
                <a:gd name="connsiteX289" fmla="*/ 712820 w 1356929"/>
                <a:gd name="connsiteY289" fmla="*/ 91255 h 1452338"/>
                <a:gd name="connsiteX290" fmla="*/ 703783 w 1356929"/>
                <a:gd name="connsiteY290" fmla="*/ 76947 h 1452338"/>
                <a:gd name="connsiteX291" fmla="*/ 716588 w 1356929"/>
                <a:gd name="connsiteY291" fmla="*/ 67147 h 1452338"/>
                <a:gd name="connsiteX292" fmla="*/ 728654 w 1356929"/>
                <a:gd name="connsiteY292" fmla="*/ 37006 h 1452338"/>
                <a:gd name="connsiteX293" fmla="*/ 732421 w 1356929"/>
                <a:gd name="connsiteY293" fmla="*/ 14400 h 1452338"/>
                <a:gd name="connsiteX294" fmla="*/ 720356 w 1356929"/>
                <a:gd name="connsiteY294" fmla="*/ 1595 h 1452338"/>
                <a:gd name="connsiteX295" fmla="*/ 705285 w 1356929"/>
                <a:gd name="connsiteY295" fmla="*/ 7628 h 1452338"/>
                <a:gd name="connsiteX296" fmla="*/ 690978 w 1356929"/>
                <a:gd name="connsiteY296" fmla="*/ 2358 h 1452338"/>
                <a:gd name="connsiteX297" fmla="*/ 687904 w 1356929"/>
                <a:gd name="connsiteY297" fmla="*/ 0 h 14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56929" h="1452338">
                  <a:moveTo>
                    <a:pt x="687904" y="0"/>
                  </a:moveTo>
                  <a:cubicBezTo>
                    <a:pt x="687904" y="0"/>
                    <a:pt x="675098" y="13568"/>
                    <a:pt x="669065" y="12066"/>
                  </a:cubicBezTo>
                  <a:cubicBezTo>
                    <a:pt x="663033" y="10563"/>
                    <a:pt x="659265" y="9061"/>
                    <a:pt x="656260" y="12066"/>
                  </a:cubicBezTo>
                  <a:cubicBezTo>
                    <a:pt x="653255" y="15071"/>
                    <a:pt x="647962" y="19601"/>
                    <a:pt x="643455" y="19601"/>
                  </a:cubicBezTo>
                  <a:cubicBezTo>
                    <a:pt x="638947" y="19601"/>
                    <a:pt x="629147" y="17336"/>
                    <a:pt x="627621" y="20364"/>
                  </a:cubicBezTo>
                  <a:cubicBezTo>
                    <a:pt x="626096" y="23392"/>
                    <a:pt x="621589" y="27136"/>
                    <a:pt x="617081" y="30904"/>
                  </a:cubicBezTo>
                  <a:cubicBezTo>
                    <a:pt x="612551" y="34671"/>
                    <a:pt x="589205" y="39942"/>
                    <a:pt x="586940" y="36937"/>
                  </a:cubicBezTo>
                  <a:cubicBezTo>
                    <a:pt x="584675" y="33932"/>
                    <a:pt x="575637" y="22629"/>
                    <a:pt x="571107" y="22629"/>
                  </a:cubicBezTo>
                  <a:cubicBezTo>
                    <a:pt x="566577" y="22629"/>
                    <a:pt x="560567" y="24131"/>
                    <a:pt x="559042" y="18861"/>
                  </a:cubicBezTo>
                  <a:cubicBezTo>
                    <a:pt x="557539" y="13591"/>
                    <a:pt x="555274" y="9061"/>
                    <a:pt x="553008" y="6056"/>
                  </a:cubicBezTo>
                  <a:cubicBezTo>
                    <a:pt x="550743" y="3051"/>
                    <a:pt x="542469" y="786"/>
                    <a:pt x="542469" y="6819"/>
                  </a:cubicBezTo>
                  <a:cubicBezTo>
                    <a:pt x="542469" y="12852"/>
                    <a:pt x="542469" y="19624"/>
                    <a:pt x="540966" y="22652"/>
                  </a:cubicBezTo>
                  <a:cubicBezTo>
                    <a:pt x="539464" y="25680"/>
                    <a:pt x="534194" y="33955"/>
                    <a:pt x="528900" y="31690"/>
                  </a:cubicBezTo>
                  <a:cubicBezTo>
                    <a:pt x="523630" y="29424"/>
                    <a:pt x="520603" y="25657"/>
                    <a:pt x="516095" y="27922"/>
                  </a:cubicBezTo>
                  <a:cubicBezTo>
                    <a:pt x="511565" y="30187"/>
                    <a:pt x="500262" y="34695"/>
                    <a:pt x="500262" y="37723"/>
                  </a:cubicBezTo>
                  <a:cubicBezTo>
                    <a:pt x="500262" y="40750"/>
                    <a:pt x="495732" y="55058"/>
                    <a:pt x="500262" y="55798"/>
                  </a:cubicBezTo>
                  <a:cubicBezTo>
                    <a:pt x="504792" y="56561"/>
                    <a:pt x="516835" y="61831"/>
                    <a:pt x="518337" y="64096"/>
                  </a:cubicBezTo>
                  <a:cubicBezTo>
                    <a:pt x="519840" y="66361"/>
                    <a:pt x="521342" y="74636"/>
                    <a:pt x="520603" y="76901"/>
                  </a:cubicBezTo>
                  <a:cubicBezTo>
                    <a:pt x="519840" y="79166"/>
                    <a:pt x="513830" y="88967"/>
                    <a:pt x="516835" y="89707"/>
                  </a:cubicBezTo>
                  <a:cubicBezTo>
                    <a:pt x="519840" y="90469"/>
                    <a:pt x="522105" y="92711"/>
                    <a:pt x="521365" y="95739"/>
                  </a:cubicBezTo>
                  <a:cubicBezTo>
                    <a:pt x="520603" y="98744"/>
                    <a:pt x="509300" y="118345"/>
                    <a:pt x="511565" y="120610"/>
                  </a:cubicBezTo>
                  <a:cubicBezTo>
                    <a:pt x="513830" y="122875"/>
                    <a:pt x="521365" y="132676"/>
                    <a:pt x="521365" y="132676"/>
                  </a:cubicBezTo>
                  <a:cubicBezTo>
                    <a:pt x="521365" y="132676"/>
                    <a:pt x="504029" y="152277"/>
                    <a:pt x="501025" y="152277"/>
                  </a:cubicBezTo>
                  <a:cubicBezTo>
                    <a:pt x="498020" y="152277"/>
                    <a:pt x="489722" y="148509"/>
                    <a:pt x="487456" y="152277"/>
                  </a:cubicBezTo>
                  <a:cubicBezTo>
                    <a:pt x="485191" y="156044"/>
                    <a:pt x="477656" y="170352"/>
                    <a:pt x="477656" y="170352"/>
                  </a:cubicBezTo>
                  <a:cubicBezTo>
                    <a:pt x="477656" y="170352"/>
                    <a:pt x="485954" y="185423"/>
                    <a:pt x="482187" y="188427"/>
                  </a:cubicBezTo>
                  <a:cubicBezTo>
                    <a:pt x="478419" y="191432"/>
                    <a:pt x="470884" y="194460"/>
                    <a:pt x="470884" y="196725"/>
                  </a:cubicBezTo>
                  <a:cubicBezTo>
                    <a:pt x="470884" y="198991"/>
                    <a:pt x="467116" y="217066"/>
                    <a:pt x="471646" y="220094"/>
                  </a:cubicBezTo>
                  <a:cubicBezTo>
                    <a:pt x="476177" y="223122"/>
                    <a:pt x="488982" y="229895"/>
                    <a:pt x="488982" y="229895"/>
                  </a:cubicBezTo>
                  <a:cubicBezTo>
                    <a:pt x="488982" y="229895"/>
                    <a:pt x="480684" y="245728"/>
                    <a:pt x="475414" y="244965"/>
                  </a:cubicBezTo>
                  <a:cubicBezTo>
                    <a:pt x="470144" y="244202"/>
                    <a:pt x="455073" y="241198"/>
                    <a:pt x="458078" y="244202"/>
                  </a:cubicBezTo>
                  <a:cubicBezTo>
                    <a:pt x="461083" y="247207"/>
                    <a:pt x="464111" y="252500"/>
                    <a:pt x="464111" y="255505"/>
                  </a:cubicBezTo>
                  <a:cubicBezTo>
                    <a:pt x="464111" y="258510"/>
                    <a:pt x="461106" y="263803"/>
                    <a:pt x="458841" y="261538"/>
                  </a:cubicBezTo>
                  <a:cubicBezTo>
                    <a:pt x="456576" y="259273"/>
                    <a:pt x="452069" y="257008"/>
                    <a:pt x="448301" y="257770"/>
                  </a:cubicBezTo>
                  <a:cubicBezTo>
                    <a:pt x="444533" y="258533"/>
                    <a:pt x="433993" y="261538"/>
                    <a:pt x="431728" y="259273"/>
                  </a:cubicBezTo>
                  <a:cubicBezTo>
                    <a:pt x="429463" y="257008"/>
                    <a:pt x="429463" y="251737"/>
                    <a:pt x="426458" y="253240"/>
                  </a:cubicBezTo>
                  <a:cubicBezTo>
                    <a:pt x="423453" y="254742"/>
                    <a:pt x="404615" y="263040"/>
                    <a:pt x="404615" y="267548"/>
                  </a:cubicBezTo>
                  <a:cubicBezTo>
                    <a:pt x="404615" y="272055"/>
                    <a:pt x="405378" y="281855"/>
                    <a:pt x="406118" y="286386"/>
                  </a:cubicBezTo>
                  <a:cubicBezTo>
                    <a:pt x="406857" y="290916"/>
                    <a:pt x="409885" y="294684"/>
                    <a:pt x="407620" y="299954"/>
                  </a:cubicBezTo>
                  <a:cubicBezTo>
                    <a:pt x="405355" y="305224"/>
                    <a:pt x="402350" y="310494"/>
                    <a:pt x="404615" y="313522"/>
                  </a:cubicBezTo>
                  <a:cubicBezTo>
                    <a:pt x="406880" y="316550"/>
                    <a:pt x="411388" y="320294"/>
                    <a:pt x="409885" y="324062"/>
                  </a:cubicBezTo>
                  <a:cubicBezTo>
                    <a:pt x="408383" y="327830"/>
                    <a:pt x="410648" y="333100"/>
                    <a:pt x="405355" y="332360"/>
                  </a:cubicBezTo>
                  <a:cubicBezTo>
                    <a:pt x="400085" y="331597"/>
                    <a:pt x="388782" y="327090"/>
                    <a:pt x="385754" y="324825"/>
                  </a:cubicBezTo>
                  <a:cubicBezTo>
                    <a:pt x="382749" y="322560"/>
                    <a:pt x="371446" y="312759"/>
                    <a:pt x="371446" y="312759"/>
                  </a:cubicBezTo>
                  <a:lnTo>
                    <a:pt x="360143" y="331597"/>
                  </a:lnTo>
                  <a:cubicBezTo>
                    <a:pt x="360143" y="331597"/>
                    <a:pt x="389521" y="354203"/>
                    <a:pt x="387279" y="356468"/>
                  </a:cubicBezTo>
                  <a:cubicBezTo>
                    <a:pt x="385014" y="358733"/>
                    <a:pt x="382009" y="360999"/>
                    <a:pt x="382009" y="366269"/>
                  </a:cubicBezTo>
                  <a:cubicBezTo>
                    <a:pt x="382009" y="371539"/>
                    <a:pt x="380507" y="388112"/>
                    <a:pt x="375237" y="389637"/>
                  </a:cubicBezTo>
                  <a:cubicBezTo>
                    <a:pt x="369967" y="391163"/>
                    <a:pt x="332291" y="397935"/>
                    <a:pt x="333793" y="400940"/>
                  </a:cubicBezTo>
                  <a:cubicBezTo>
                    <a:pt x="335295" y="403945"/>
                    <a:pt x="344333" y="424309"/>
                    <a:pt x="342091" y="427314"/>
                  </a:cubicBezTo>
                  <a:cubicBezTo>
                    <a:pt x="339849" y="430318"/>
                    <a:pt x="329286" y="431081"/>
                    <a:pt x="334556" y="437114"/>
                  </a:cubicBezTo>
                  <a:cubicBezTo>
                    <a:pt x="339826" y="443146"/>
                    <a:pt x="350389" y="452947"/>
                    <a:pt x="351129" y="456715"/>
                  </a:cubicBezTo>
                  <a:cubicBezTo>
                    <a:pt x="351868" y="460482"/>
                    <a:pt x="351129" y="476316"/>
                    <a:pt x="351129" y="476316"/>
                  </a:cubicBezTo>
                  <a:cubicBezTo>
                    <a:pt x="351129" y="476316"/>
                    <a:pt x="330788" y="480846"/>
                    <a:pt x="323993" y="477818"/>
                  </a:cubicBezTo>
                  <a:cubicBezTo>
                    <a:pt x="317197" y="474790"/>
                    <a:pt x="295354" y="466515"/>
                    <a:pt x="293089" y="468017"/>
                  </a:cubicBezTo>
                  <a:cubicBezTo>
                    <a:pt x="290824" y="469520"/>
                    <a:pt x="268981" y="487618"/>
                    <a:pt x="276516" y="493628"/>
                  </a:cubicBezTo>
                  <a:cubicBezTo>
                    <a:pt x="284051" y="499638"/>
                    <a:pt x="302126" y="511704"/>
                    <a:pt x="301387" y="516234"/>
                  </a:cubicBezTo>
                  <a:cubicBezTo>
                    <a:pt x="300624" y="520764"/>
                    <a:pt x="299884" y="529039"/>
                    <a:pt x="296117" y="529039"/>
                  </a:cubicBezTo>
                  <a:cubicBezTo>
                    <a:pt x="292349" y="529039"/>
                    <a:pt x="277279" y="526034"/>
                    <a:pt x="278041" y="531305"/>
                  </a:cubicBezTo>
                  <a:cubicBezTo>
                    <a:pt x="278804" y="536575"/>
                    <a:pt x="278804" y="542607"/>
                    <a:pt x="276539" y="544872"/>
                  </a:cubicBezTo>
                  <a:cubicBezTo>
                    <a:pt x="274274" y="547138"/>
                    <a:pt x="267501" y="556176"/>
                    <a:pt x="261468" y="556938"/>
                  </a:cubicBezTo>
                  <a:cubicBezTo>
                    <a:pt x="255436" y="557701"/>
                    <a:pt x="247900" y="558441"/>
                    <a:pt x="247900" y="562208"/>
                  </a:cubicBezTo>
                  <a:cubicBezTo>
                    <a:pt x="247900" y="565976"/>
                    <a:pt x="244896" y="576516"/>
                    <a:pt x="249403" y="578781"/>
                  </a:cubicBezTo>
                  <a:cubicBezTo>
                    <a:pt x="253933" y="581047"/>
                    <a:pt x="272009" y="594614"/>
                    <a:pt x="268241" y="596117"/>
                  </a:cubicBezTo>
                  <a:cubicBezTo>
                    <a:pt x="264473" y="597619"/>
                    <a:pt x="254673" y="596879"/>
                    <a:pt x="256175" y="605155"/>
                  </a:cubicBezTo>
                  <a:cubicBezTo>
                    <a:pt x="257678" y="613430"/>
                    <a:pt x="258441" y="633793"/>
                    <a:pt x="255413" y="635296"/>
                  </a:cubicBezTo>
                  <a:cubicBezTo>
                    <a:pt x="252408" y="636798"/>
                    <a:pt x="247114" y="645096"/>
                    <a:pt x="247877" y="648101"/>
                  </a:cubicBezTo>
                  <a:cubicBezTo>
                    <a:pt x="248640" y="651105"/>
                    <a:pt x="256915" y="671469"/>
                    <a:pt x="256175" y="675237"/>
                  </a:cubicBezTo>
                  <a:cubicBezTo>
                    <a:pt x="255413" y="679004"/>
                    <a:pt x="250142" y="686540"/>
                    <a:pt x="246375" y="685777"/>
                  </a:cubicBezTo>
                  <a:cubicBezTo>
                    <a:pt x="242607" y="685014"/>
                    <a:pt x="226034" y="681246"/>
                    <a:pt x="218499" y="681246"/>
                  </a:cubicBezTo>
                  <a:cubicBezTo>
                    <a:pt x="210964" y="681246"/>
                    <a:pt x="164990" y="687280"/>
                    <a:pt x="164990" y="687280"/>
                  </a:cubicBezTo>
                  <a:cubicBezTo>
                    <a:pt x="164990" y="687280"/>
                    <a:pt x="153687" y="722691"/>
                    <a:pt x="148417" y="730988"/>
                  </a:cubicBezTo>
                  <a:cubicBezTo>
                    <a:pt x="143147" y="739287"/>
                    <a:pt x="118276" y="757362"/>
                    <a:pt x="118276" y="761129"/>
                  </a:cubicBezTo>
                  <a:cubicBezTo>
                    <a:pt x="118276" y="764897"/>
                    <a:pt x="125811" y="785237"/>
                    <a:pt x="124308" y="790508"/>
                  </a:cubicBezTo>
                  <a:cubicBezTo>
                    <a:pt x="122806" y="795778"/>
                    <a:pt x="113006" y="805578"/>
                    <a:pt x="113006" y="809346"/>
                  </a:cubicBezTo>
                  <a:cubicBezTo>
                    <a:pt x="113006" y="813113"/>
                    <a:pt x="116773" y="825179"/>
                    <a:pt x="116773" y="828947"/>
                  </a:cubicBezTo>
                  <a:cubicBezTo>
                    <a:pt x="116773" y="832714"/>
                    <a:pt x="114508" y="837984"/>
                    <a:pt x="111503" y="841752"/>
                  </a:cubicBezTo>
                  <a:cubicBezTo>
                    <a:pt x="108498" y="845520"/>
                    <a:pt x="104731" y="853055"/>
                    <a:pt x="97935" y="855320"/>
                  </a:cubicBezTo>
                  <a:cubicBezTo>
                    <a:pt x="91140" y="857585"/>
                    <a:pt x="84367" y="856083"/>
                    <a:pt x="84367" y="856083"/>
                  </a:cubicBezTo>
                  <a:lnTo>
                    <a:pt x="82102" y="831212"/>
                  </a:lnTo>
                  <a:cubicBezTo>
                    <a:pt x="82102" y="831212"/>
                    <a:pt x="75329" y="847045"/>
                    <a:pt x="70799" y="846283"/>
                  </a:cubicBezTo>
                  <a:cubicBezTo>
                    <a:pt x="66269" y="845520"/>
                    <a:pt x="54966" y="841752"/>
                    <a:pt x="51961" y="837984"/>
                  </a:cubicBezTo>
                  <a:cubicBezTo>
                    <a:pt x="48956" y="834217"/>
                    <a:pt x="33123" y="832714"/>
                    <a:pt x="31620" y="837984"/>
                  </a:cubicBezTo>
                  <a:cubicBezTo>
                    <a:pt x="30118" y="843255"/>
                    <a:pt x="28615" y="851553"/>
                    <a:pt x="24848" y="855320"/>
                  </a:cubicBezTo>
                  <a:cubicBezTo>
                    <a:pt x="21080" y="859087"/>
                    <a:pt x="6772" y="880191"/>
                    <a:pt x="6772" y="880191"/>
                  </a:cubicBezTo>
                  <a:lnTo>
                    <a:pt x="0" y="882688"/>
                  </a:lnTo>
                  <a:cubicBezTo>
                    <a:pt x="4022" y="880676"/>
                    <a:pt x="8044" y="879683"/>
                    <a:pt x="11049" y="882688"/>
                  </a:cubicBezTo>
                  <a:cubicBezTo>
                    <a:pt x="14054" y="885692"/>
                    <a:pt x="39179" y="906796"/>
                    <a:pt x="45211" y="905802"/>
                  </a:cubicBezTo>
                  <a:cubicBezTo>
                    <a:pt x="51244" y="904808"/>
                    <a:pt x="66315" y="903791"/>
                    <a:pt x="74359" y="908806"/>
                  </a:cubicBezTo>
                  <a:cubicBezTo>
                    <a:pt x="74359" y="908806"/>
                    <a:pt x="85407" y="921866"/>
                    <a:pt x="93451" y="923877"/>
                  </a:cubicBezTo>
                  <a:cubicBezTo>
                    <a:pt x="101495" y="925888"/>
                    <a:pt x="137669" y="929910"/>
                    <a:pt x="142684" y="935942"/>
                  </a:cubicBezTo>
                  <a:cubicBezTo>
                    <a:pt x="147700" y="941975"/>
                    <a:pt x="155744" y="951013"/>
                    <a:pt x="164781" y="952030"/>
                  </a:cubicBezTo>
                  <a:cubicBezTo>
                    <a:pt x="173819" y="953047"/>
                    <a:pt x="180869" y="953024"/>
                    <a:pt x="187896" y="953024"/>
                  </a:cubicBezTo>
                  <a:cubicBezTo>
                    <a:pt x="194923" y="953024"/>
                    <a:pt x="201972" y="949002"/>
                    <a:pt x="205971" y="960051"/>
                  </a:cubicBezTo>
                  <a:cubicBezTo>
                    <a:pt x="209993" y="971100"/>
                    <a:pt x="222036" y="985176"/>
                    <a:pt x="225064" y="990192"/>
                  </a:cubicBezTo>
                  <a:cubicBezTo>
                    <a:pt x="228091" y="995208"/>
                    <a:pt x="237129" y="1012289"/>
                    <a:pt x="243139" y="1013306"/>
                  </a:cubicBezTo>
                  <a:cubicBezTo>
                    <a:pt x="249149" y="1014323"/>
                    <a:pt x="257192" y="1017328"/>
                    <a:pt x="262231" y="1021350"/>
                  </a:cubicBezTo>
                  <a:cubicBezTo>
                    <a:pt x="267270" y="1025372"/>
                    <a:pt x="283335" y="1037414"/>
                    <a:pt x="290361" y="1034409"/>
                  </a:cubicBezTo>
                  <a:cubicBezTo>
                    <a:pt x="297388" y="1031404"/>
                    <a:pt x="315486" y="1019339"/>
                    <a:pt x="318491" y="1020356"/>
                  </a:cubicBezTo>
                  <a:cubicBezTo>
                    <a:pt x="321496" y="1021373"/>
                    <a:pt x="322513" y="1026389"/>
                    <a:pt x="320502" y="1029394"/>
                  </a:cubicBezTo>
                  <a:cubicBezTo>
                    <a:pt x="318491" y="1032399"/>
                    <a:pt x="316480" y="1036421"/>
                    <a:pt x="319485" y="1039448"/>
                  </a:cubicBezTo>
                  <a:cubicBezTo>
                    <a:pt x="322490" y="1042476"/>
                    <a:pt x="326512" y="1050497"/>
                    <a:pt x="326512" y="1057524"/>
                  </a:cubicBezTo>
                  <a:cubicBezTo>
                    <a:pt x="326512" y="1064550"/>
                    <a:pt x="319485" y="1078627"/>
                    <a:pt x="324501" y="1085653"/>
                  </a:cubicBezTo>
                  <a:cubicBezTo>
                    <a:pt x="329517" y="1092680"/>
                    <a:pt x="329517" y="1101741"/>
                    <a:pt x="335550" y="1093697"/>
                  </a:cubicBezTo>
                  <a:cubicBezTo>
                    <a:pt x="341582" y="1085653"/>
                    <a:pt x="346598" y="1080638"/>
                    <a:pt x="353625" y="1080638"/>
                  </a:cubicBezTo>
                  <a:cubicBezTo>
                    <a:pt x="360652" y="1080638"/>
                    <a:pt x="366685" y="1080638"/>
                    <a:pt x="368696" y="1088682"/>
                  </a:cubicBezTo>
                  <a:cubicBezTo>
                    <a:pt x="370706" y="1096725"/>
                    <a:pt x="369713" y="1116811"/>
                    <a:pt x="377733" y="1116811"/>
                  </a:cubicBezTo>
                  <a:cubicBezTo>
                    <a:pt x="385777" y="1116811"/>
                    <a:pt x="389799" y="1120834"/>
                    <a:pt x="396826" y="1114801"/>
                  </a:cubicBezTo>
                  <a:cubicBezTo>
                    <a:pt x="403852" y="1108768"/>
                    <a:pt x="404846" y="1097720"/>
                    <a:pt x="415918" y="1097720"/>
                  </a:cubicBezTo>
                  <a:cubicBezTo>
                    <a:pt x="426990" y="1097720"/>
                    <a:pt x="459118" y="1086671"/>
                    <a:pt x="464134" y="1088682"/>
                  </a:cubicBezTo>
                  <a:cubicBezTo>
                    <a:pt x="469150" y="1090693"/>
                    <a:pt x="473172" y="1094715"/>
                    <a:pt x="480222" y="1093720"/>
                  </a:cubicBezTo>
                  <a:cubicBezTo>
                    <a:pt x="487249" y="1092703"/>
                    <a:pt x="495292" y="1087688"/>
                    <a:pt x="498297" y="1087688"/>
                  </a:cubicBezTo>
                  <a:cubicBezTo>
                    <a:pt x="501302" y="1087688"/>
                    <a:pt x="530449" y="1106780"/>
                    <a:pt x="535465" y="1103752"/>
                  </a:cubicBezTo>
                  <a:cubicBezTo>
                    <a:pt x="540481" y="1100724"/>
                    <a:pt x="583681" y="1065567"/>
                    <a:pt x="584698" y="1061545"/>
                  </a:cubicBezTo>
                  <a:cubicBezTo>
                    <a:pt x="585715" y="1057524"/>
                    <a:pt x="585715" y="1047492"/>
                    <a:pt x="585715" y="1042453"/>
                  </a:cubicBezTo>
                  <a:cubicBezTo>
                    <a:pt x="585715" y="1037414"/>
                    <a:pt x="590731" y="1031404"/>
                    <a:pt x="593759" y="1034409"/>
                  </a:cubicBezTo>
                  <a:cubicBezTo>
                    <a:pt x="596787" y="1037414"/>
                    <a:pt x="635966" y="1067579"/>
                    <a:pt x="629933" y="1072594"/>
                  </a:cubicBezTo>
                  <a:cubicBezTo>
                    <a:pt x="623900" y="1077610"/>
                    <a:pt x="613845" y="1085653"/>
                    <a:pt x="611858" y="1089675"/>
                  </a:cubicBezTo>
                  <a:cubicBezTo>
                    <a:pt x="609847" y="1093697"/>
                    <a:pt x="604831" y="1101741"/>
                    <a:pt x="610864" y="1107751"/>
                  </a:cubicBezTo>
                  <a:cubicBezTo>
                    <a:pt x="616896" y="1113761"/>
                    <a:pt x="638000" y="1133870"/>
                    <a:pt x="636983" y="1139903"/>
                  </a:cubicBezTo>
                  <a:cubicBezTo>
                    <a:pt x="635966" y="1145936"/>
                    <a:pt x="635989" y="1151969"/>
                    <a:pt x="634972" y="1158995"/>
                  </a:cubicBezTo>
                  <a:cubicBezTo>
                    <a:pt x="633955" y="1166022"/>
                    <a:pt x="631967" y="1177070"/>
                    <a:pt x="622906" y="1176077"/>
                  </a:cubicBezTo>
                  <a:cubicBezTo>
                    <a:pt x="613845" y="1175083"/>
                    <a:pt x="601803" y="1174065"/>
                    <a:pt x="599792" y="1183104"/>
                  </a:cubicBezTo>
                  <a:cubicBezTo>
                    <a:pt x="597781" y="1192141"/>
                    <a:pt x="598798" y="1201178"/>
                    <a:pt x="585738" y="1204207"/>
                  </a:cubicBezTo>
                  <a:cubicBezTo>
                    <a:pt x="572679" y="1207212"/>
                    <a:pt x="549564" y="1216272"/>
                    <a:pt x="543532" y="1217266"/>
                  </a:cubicBezTo>
                  <a:cubicBezTo>
                    <a:pt x="537499" y="1218260"/>
                    <a:pt x="519424" y="1221288"/>
                    <a:pt x="516396" y="1221288"/>
                  </a:cubicBezTo>
                  <a:cubicBezTo>
                    <a:pt x="513368" y="1221288"/>
                    <a:pt x="509369" y="1220271"/>
                    <a:pt x="509369" y="1227321"/>
                  </a:cubicBezTo>
                  <a:cubicBezTo>
                    <a:pt x="509369" y="1234371"/>
                    <a:pt x="507358" y="1241398"/>
                    <a:pt x="515402" y="1249418"/>
                  </a:cubicBezTo>
                  <a:cubicBezTo>
                    <a:pt x="523446" y="1257462"/>
                    <a:pt x="551575" y="1279559"/>
                    <a:pt x="554580" y="1285592"/>
                  </a:cubicBezTo>
                  <a:cubicBezTo>
                    <a:pt x="557585" y="1291625"/>
                    <a:pt x="564635" y="1300662"/>
                    <a:pt x="568657" y="1297658"/>
                  </a:cubicBezTo>
                  <a:cubicBezTo>
                    <a:pt x="572679" y="1294653"/>
                    <a:pt x="571662" y="1282587"/>
                    <a:pt x="581716" y="1284598"/>
                  </a:cubicBezTo>
                  <a:cubicBezTo>
                    <a:pt x="591771" y="1286609"/>
                    <a:pt x="617890" y="1298675"/>
                    <a:pt x="614862" y="1304684"/>
                  </a:cubicBezTo>
                  <a:cubicBezTo>
                    <a:pt x="611834" y="1310694"/>
                    <a:pt x="606819" y="1321766"/>
                    <a:pt x="612851" y="1328793"/>
                  </a:cubicBezTo>
                  <a:cubicBezTo>
                    <a:pt x="618884" y="1335819"/>
                    <a:pt x="626905" y="1357916"/>
                    <a:pt x="629933" y="1363949"/>
                  </a:cubicBezTo>
                  <a:cubicBezTo>
                    <a:pt x="632961" y="1369982"/>
                    <a:pt x="636983" y="1389051"/>
                    <a:pt x="641998" y="1393073"/>
                  </a:cubicBezTo>
                  <a:cubicBezTo>
                    <a:pt x="647014" y="1397095"/>
                    <a:pt x="653047" y="1421204"/>
                    <a:pt x="657069" y="1427236"/>
                  </a:cubicBezTo>
                  <a:cubicBezTo>
                    <a:pt x="661091" y="1433269"/>
                    <a:pt x="682194" y="1452338"/>
                    <a:pt x="690215" y="1452338"/>
                  </a:cubicBezTo>
                  <a:cubicBezTo>
                    <a:pt x="698236" y="1452338"/>
                    <a:pt x="711318" y="1452338"/>
                    <a:pt x="717351" y="1449333"/>
                  </a:cubicBezTo>
                  <a:cubicBezTo>
                    <a:pt x="723384" y="1446328"/>
                    <a:pt x="724378" y="1443300"/>
                    <a:pt x="730410" y="1444318"/>
                  </a:cubicBezTo>
                  <a:cubicBezTo>
                    <a:pt x="736443" y="1445335"/>
                    <a:pt x="744487" y="1448340"/>
                    <a:pt x="749503" y="1444318"/>
                  </a:cubicBezTo>
                  <a:cubicBezTo>
                    <a:pt x="754519" y="1440296"/>
                    <a:pt x="788682" y="1403128"/>
                    <a:pt x="798736" y="1404122"/>
                  </a:cubicBezTo>
                  <a:cubicBezTo>
                    <a:pt x="808791" y="1405116"/>
                    <a:pt x="842954" y="1418175"/>
                    <a:pt x="846953" y="1413160"/>
                  </a:cubicBezTo>
                  <a:cubicBezTo>
                    <a:pt x="850951" y="1408144"/>
                    <a:pt x="854973" y="1396078"/>
                    <a:pt x="853979" y="1390046"/>
                  </a:cubicBezTo>
                  <a:cubicBezTo>
                    <a:pt x="852985" y="1384012"/>
                    <a:pt x="839903" y="1364943"/>
                    <a:pt x="835904" y="1369959"/>
                  </a:cubicBezTo>
                  <a:cubicBezTo>
                    <a:pt x="831882" y="1374975"/>
                    <a:pt x="817829" y="1371970"/>
                    <a:pt x="820833" y="1364920"/>
                  </a:cubicBezTo>
                  <a:cubicBezTo>
                    <a:pt x="823838" y="1357870"/>
                    <a:pt x="824855" y="1344834"/>
                    <a:pt x="830888" y="1344834"/>
                  </a:cubicBezTo>
                  <a:cubicBezTo>
                    <a:pt x="833153" y="1344834"/>
                    <a:pt x="837869" y="1345551"/>
                    <a:pt x="843092" y="1346591"/>
                  </a:cubicBezTo>
                  <a:lnTo>
                    <a:pt x="843231" y="1345597"/>
                  </a:lnTo>
                  <a:cubicBezTo>
                    <a:pt x="848293" y="1338362"/>
                    <a:pt x="872864" y="1293567"/>
                    <a:pt x="874297" y="1288504"/>
                  </a:cubicBezTo>
                  <a:cubicBezTo>
                    <a:pt x="875753" y="1283442"/>
                    <a:pt x="868518" y="1284182"/>
                    <a:pt x="864173" y="1283442"/>
                  </a:cubicBezTo>
                  <a:cubicBezTo>
                    <a:pt x="859827" y="1282726"/>
                    <a:pt x="866345" y="1273319"/>
                    <a:pt x="868518" y="1269713"/>
                  </a:cubicBezTo>
                  <a:cubicBezTo>
                    <a:pt x="870691" y="1266107"/>
                    <a:pt x="856221" y="1252377"/>
                    <a:pt x="854072" y="1248748"/>
                  </a:cubicBezTo>
                  <a:cubicBezTo>
                    <a:pt x="851899" y="1245142"/>
                    <a:pt x="854788" y="1239363"/>
                    <a:pt x="854788" y="1235018"/>
                  </a:cubicBezTo>
                  <a:cubicBezTo>
                    <a:pt x="854788" y="1230672"/>
                    <a:pt x="856961" y="1218399"/>
                    <a:pt x="859134" y="1215510"/>
                  </a:cubicBezTo>
                  <a:cubicBezTo>
                    <a:pt x="861306" y="1212620"/>
                    <a:pt x="872864" y="1216943"/>
                    <a:pt x="876470" y="1216943"/>
                  </a:cubicBezTo>
                  <a:cubicBezTo>
                    <a:pt x="880075" y="1216943"/>
                    <a:pt x="882248" y="1213337"/>
                    <a:pt x="885854" y="1210447"/>
                  </a:cubicBezTo>
                  <a:cubicBezTo>
                    <a:pt x="889460" y="1207558"/>
                    <a:pt x="892349" y="1208991"/>
                    <a:pt x="892349" y="1213337"/>
                  </a:cubicBezTo>
                  <a:cubicBezTo>
                    <a:pt x="892349" y="1217682"/>
                    <a:pt x="895955" y="1220572"/>
                    <a:pt x="899584" y="1220572"/>
                  </a:cubicBezTo>
                  <a:cubicBezTo>
                    <a:pt x="903213" y="1220572"/>
                    <a:pt x="906079" y="1217682"/>
                    <a:pt x="906795" y="1214793"/>
                  </a:cubicBezTo>
                  <a:cubicBezTo>
                    <a:pt x="907512" y="1211904"/>
                    <a:pt x="910401" y="1206125"/>
                    <a:pt x="912574" y="1203236"/>
                  </a:cubicBezTo>
                  <a:cubicBezTo>
                    <a:pt x="914747" y="1200347"/>
                    <a:pt x="923414" y="1209015"/>
                    <a:pt x="925587" y="1211187"/>
                  </a:cubicBezTo>
                  <a:cubicBezTo>
                    <a:pt x="927760" y="1213360"/>
                    <a:pt x="938601" y="1203236"/>
                    <a:pt x="942206" y="1200347"/>
                  </a:cubicBezTo>
                  <a:cubicBezTo>
                    <a:pt x="945812" y="1197457"/>
                    <a:pt x="947269" y="1200347"/>
                    <a:pt x="951591" y="1202519"/>
                  </a:cubicBezTo>
                  <a:cubicBezTo>
                    <a:pt x="955936" y="1204692"/>
                    <a:pt x="959542" y="1200347"/>
                    <a:pt x="963864" y="1198174"/>
                  </a:cubicBezTo>
                  <a:cubicBezTo>
                    <a:pt x="968187" y="1196001"/>
                    <a:pt x="995670" y="1191679"/>
                    <a:pt x="999992" y="1190222"/>
                  </a:cubicBezTo>
                  <a:cubicBezTo>
                    <a:pt x="1004314" y="1188766"/>
                    <a:pt x="1000709" y="1179382"/>
                    <a:pt x="999992" y="1175776"/>
                  </a:cubicBezTo>
                  <a:cubicBezTo>
                    <a:pt x="999276" y="1172171"/>
                    <a:pt x="1012266" y="1165652"/>
                    <a:pt x="1016611" y="1163480"/>
                  </a:cubicBezTo>
                  <a:cubicBezTo>
                    <a:pt x="1020957" y="1161306"/>
                    <a:pt x="1021673" y="1157701"/>
                    <a:pt x="1021673" y="1152639"/>
                  </a:cubicBezTo>
                  <a:cubicBezTo>
                    <a:pt x="1021673" y="1147577"/>
                    <a:pt x="1042638" y="1149033"/>
                    <a:pt x="1046244" y="1147577"/>
                  </a:cubicBezTo>
                  <a:cubicBezTo>
                    <a:pt x="1049850" y="1146144"/>
                    <a:pt x="1053478" y="1140342"/>
                    <a:pt x="1055628" y="1135280"/>
                  </a:cubicBezTo>
                  <a:cubicBezTo>
                    <a:pt x="1057801" y="1130218"/>
                    <a:pt x="1073703" y="1132391"/>
                    <a:pt x="1083088" y="1130958"/>
                  </a:cubicBezTo>
                  <a:cubicBezTo>
                    <a:pt x="1092472" y="1129524"/>
                    <a:pt x="1088867" y="1123723"/>
                    <a:pt x="1089583" y="1120117"/>
                  </a:cubicBezTo>
                  <a:cubicBezTo>
                    <a:pt x="1090300" y="1116511"/>
                    <a:pt x="1102596" y="1120117"/>
                    <a:pt x="1102596" y="1120117"/>
                  </a:cubicBezTo>
                  <a:lnTo>
                    <a:pt x="1135835" y="1130958"/>
                  </a:lnTo>
                  <a:lnTo>
                    <a:pt x="1140897" y="1098436"/>
                  </a:lnTo>
                  <a:cubicBezTo>
                    <a:pt x="1140897" y="1098436"/>
                    <a:pt x="1123561" y="1094114"/>
                    <a:pt x="1119216" y="1092657"/>
                  </a:cubicBezTo>
                  <a:cubicBezTo>
                    <a:pt x="1114893" y="1091201"/>
                    <a:pt x="1123538" y="1081817"/>
                    <a:pt x="1124277" y="1077471"/>
                  </a:cubicBezTo>
                  <a:cubicBezTo>
                    <a:pt x="1125017" y="1073126"/>
                    <a:pt x="1119955" y="1065198"/>
                    <a:pt x="1117043" y="1062308"/>
                  </a:cubicBezTo>
                  <a:cubicBezTo>
                    <a:pt x="1114153" y="1059419"/>
                    <a:pt x="1130056" y="1047862"/>
                    <a:pt x="1130056" y="1047862"/>
                  </a:cubicBezTo>
                  <a:cubicBezTo>
                    <a:pt x="1130056" y="1047862"/>
                    <a:pt x="1114153" y="1019686"/>
                    <a:pt x="1111981" y="1016057"/>
                  </a:cubicBezTo>
                  <a:cubicBezTo>
                    <a:pt x="1109808" y="1012451"/>
                    <a:pt x="1103313" y="1015340"/>
                    <a:pt x="1099707" y="1014600"/>
                  </a:cubicBezTo>
                  <a:cubicBezTo>
                    <a:pt x="1096101" y="1013884"/>
                    <a:pt x="1088150" y="994375"/>
                    <a:pt x="1088150" y="994375"/>
                  </a:cubicBezTo>
                  <a:cubicBezTo>
                    <a:pt x="1088150" y="994375"/>
                    <a:pt x="1098274" y="992919"/>
                    <a:pt x="1101880" y="992203"/>
                  </a:cubicBezTo>
                  <a:cubicBezTo>
                    <a:pt x="1105486" y="991486"/>
                    <a:pt x="1105486" y="986424"/>
                    <a:pt x="1106225" y="983535"/>
                  </a:cubicBezTo>
                  <a:cubicBezTo>
                    <a:pt x="1106965" y="980646"/>
                    <a:pt x="1106942" y="971261"/>
                    <a:pt x="1106225" y="965482"/>
                  </a:cubicBezTo>
                  <a:cubicBezTo>
                    <a:pt x="1105509" y="959704"/>
                    <a:pt x="1111287" y="955359"/>
                    <a:pt x="1114893" y="953186"/>
                  </a:cubicBezTo>
                  <a:cubicBezTo>
                    <a:pt x="1118499" y="951013"/>
                    <a:pt x="1100447" y="925009"/>
                    <a:pt x="1097557" y="921381"/>
                  </a:cubicBezTo>
                  <a:cubicBezTo>
                    <a:pt x="1094668" y="917752"/>
                    <a:pt x="1105509" y="911256"/>
                    <a:pt x="1109854" y="907651"/>
                  </a:cubicBezTo>
                  <a:cubicBezTo>
                    <a:pt x="1114200" y="904045"/>
                    <a:pt x="1114176" y="895354"/>
                    <a:pt x="1114176" y="895354"/>
                  </a:cubicBezTo>
                  <a:lnTo>
                    <a:pt x="1106225" y="846952"/>
                  </a:lnTo>
                  <a:lnTo>
                    <a:pt x="1128623" y="859966"/>
                  </a:lnTo>
                  <a:cubicBezTo>
                    <a:pt x="1128623" y="859966"/>
                    <a:pt x="1153910" y="860683"/>
                    <a:pt x="1159689" y="860683"/>
                  </a:cubicBezTo>
                  <a:cubicBezTo>
                    <a:pt x="1165467" y="860683"/>
                    <a:pt x="1164034" y="867917"/>
                    <a:pt x="1164751" y="872956"/>
                  </a:cubicBezTo>
                  <a:cubicBezTo>
                    <a:pt x="1165467" y="878018"/>
                    <a:pt x="1182086" y="881624"/>
                    <a:pt x="1182086" y="881624"/>
                  </a:cubicBezTo>
                  <a:lnTo>
                    <a:pt x="1188581" y="867177"/>
                  </a:lnTo>
                  <a:cubicBezTo>
                    <a:pt x="1188581" y="867177"/>
                    <a:pt x="1183519" y="862855"/>
                    <a:pt x="1180630" y="860683"/>
                  </a:cubicBezTo>
                  <a:cubicBezTo>
                    <a:pt x="1177741" y="858510"/>
                    <a:pt x="1179914" y="841891"/>
                    <a:pt x="1179914" y="838285"/>
                  </a:cubicBezTo>
                  <a:cubicBezTo>
                    <a:pt x="1179914" y="834679"/>
                    <a:pt x="1169790" y="834679"/>
                    <a:pt x="1166184" y="834679"/>
                  </a:cubicBezTo>
                  <a:cubicBezTo>
                    <a:pt x="1162578" y="834679"/>
                    <a:pt x="1159689" y="811565"/>
                    <a:pt x="1159689" y="806502"/>
                  </a:cubicBezTo>
                  <a:cubicBezTo>
                    <a:pt x="1159689" y="801441"/>
                    <a:pt x="1148848" y="791317"/>
                    <a:pt x="1148848" y="791317"/>
                  </a:cubicBezTo>
                  <a:cubicBezTo>
                    <a:pt x="1148848" y="791317"/>
                    <a:pt x="1161861" y="774698"/>
                    <a:pt x="1164034" y="771809"/>
                  </a:cubicBezTo>
                  <a:cubicBezTo>
                    <a:pt x="1166207" y="768919"/>
                    <a:pt x="1168356" y="768919"/>
                    <a:pt x="1171985" y="769635"/>
                  </a:cubicBezTo>
                  <a:cubicBezTo>
                    <a:pt x="1175614" y="770352"/>
                    <a:pt x="1187888" y="769635"/>
                    <a:pt x="1192927" y="770352"/>
                  </a:cubicBezTo>
                  <a:cubicBezTo>
                    <a:pt x="1197989" y="771069"/>
                    <a:pt x="1242068" y="785538"/>
                    <a:pt x="1245674" y="783366"/>
                  </a:cubicBezTo>
                  <a:cubicBezTo>
                    <a:pt x="1249279" y="781193"/>
                    <a:pt x="1260859" y="776870"/>
                    <a:pt x="1265899" y="773241"/>
                  </a:cubicBezTo>
                  <a:cubicBezTo>
                    <a:pt x="1270961" y="769635"/>
                    <a:pt x="1276739" y="774698"/>
                    <a:pt x="1281062" y="774698"/>
                  </a:cubicBezTo>
                  <a:cubicBezTo>
                    <a:pt x="1285384" y="774698"/>
                    <a:pt x="1286840" y="763857"/>
                    <a:pt x="1287557" y="761684"/>
                  </a:cubicBezTo>
                  <a:cubicBezTo>
                    <a:pt x="1288273" y="759512"/>
                    <a:pt x="1291902" y="752300"/>
                    <a:pt x="1291902" y="752300"/>
                  </a:cubicBezTo>
                  <a:lnTo>
                    <a:pt x="1278889" y="751584"/>
                  </a:lnTo>
                  <a:cubicBezTo>
                    <a:pt x="1278889" y="751584"/>
                    <a:pt x="1278889" y="734964"/>
                    <a:pt x="1278889" y="729185"/>
                  </a:cubicBezTo>
                  <a:cubicBezTo>
                    <a:pt x="1278889" y="723407"/>
                    <a:pt x="1281778" y="714739"/>
                    <a:pt x="1281778" y="711110"/>
                  </a:cubicBezTo>
                  <a:cubicBezTo>
                    <a:pt x="1281778" y="707481"/>
                    <a:pt x="1270938" y="698814"/>
                    <a:pt x="1266615" y="696664"/>
                  </a:cubicBezTo>
                  <a:cubicBezTo>
                    <a:pt x="1262293" y="694491"/>
                    <a:pt x="1221103" y="685107"/>
                    <a:pt x="1221103" y="685107"/>
                  </a:cubicBezTo>
                  <a:cubicBezTo>
                    <a:pt x="1221103" y="685107"/>
                    <a:pt x="1221103" y="675722"/>
                    <a:pt x="1221103" y="671377"/>
                  </a:cubicBezTo>
                  <a:cubicBezTo>
                    <a:pt x="1221103" y="667031"/>
                    <a:pt x="1218930" y="667748"/>
                    <a:pt x="1214608" y="664859"/>
                  </a:cubicBezTo>
                  <a:cubicBezTo>
                    <a:pt x="1210286" y="661970"/>
                    <a:pt x="1216781" y="656907"/>
                    <a:pt x="1221103" y="653302"/>
                  </a:cubicBezTo>
                  <a:cubicBezTo>
                    <a:pt x="1225449" y="649696"/>
                    <a:pt x="1216758" y="644634"/>
                    <a:pt x="1211719" y="641745"/>
                  </a:cubicBezTo>
                  <a:cubicBezTo>
                    <a:pt x="1206657" y="638855"/>
                    <a:pt x="1205224" y="631620"/>
                    <a:pt x="1205224" y="628014"/>
                  </a:cubicBezTo>
                  <a:cubicBezTo>
                    <a:pt x="1205224" y="624409"/>
                    <a:pt x="1206680" y="622236"/>
                    <a:pt x="1210286" y="618630"/>
                  </a:cubicBezTo>
                  <a:cubicBezTo>
                    <a:pt x="1213891" y="615024"/>
                    <a:pt x="1205963" y="612135"/>
                    <a:pt x="1203074" y="609962"/>
                  </a:cubicBezTo>
                  <a:cubicBezTo>
                    <a:pt x="1200185" y="607789"/>
                    <a:pt x="1205247" y="602727"/>
                    <a:pt x="1205963" y="598405"/>
                  </a:cubicBezTo>
                  <a:cubicBezTo>
                    <a:pt x="1206680" y="594060"/>
                    <a:pt x="1188627" y="589021"/>
                    <a:pt x="1188627" y="589021"/>
                  </a:cubicBezTo>
                  <a:lnTo>
                    <a:pt x="1190061" y="581070"/>
                  </a:lnTo>
                  <a:cubicBezTo>
                    <a:pt x="1190061" y="581070"/>
                    <a:pt x="1205247" y="582526"/>
                    <a:pt x="1209569" y="581786"/>
                  </a:cubicBezTo>
                  <a:cubicBezTo>
                    <a:pt x="1213915" y="581070"/>
                    <a:pt x="1214631" y="576007"/>
                    <a:pt x="1214631" y="570229"/>
                  </a:cubicBezTo>
                  <a:cubicBezTo>
                    <a:pt x="1214631" y="564450"/>
                    <a:pt x="1239918" y="556499"/>
                    <a:pt x="1244264" y="555782"/>
                  </a:cubicBezTo>
                  <a:cubicBezTo>
                    <a:pt x="1248586" y="555066"/>
                    <a:pt x="1246436" y="544225"/>
                    <a:pt x="1247153" y="540620"/>
                  </a:cubicBezTo>
                  <a:cubicBezTo>
                    <a:pt x="1247869" y="537014"/>
                    <a:pt x="1252931" y="538447"/>
                    <a:pt x="1259450" y="539903"/>
                  </a:cubicBezTo>
                  <a:cubicBezTo>
                    <a:pt x="1265945" y="541359"/>
                    <a:pt x="1265228" y="534124"/>
                    <a:pt x="1267401" y="530518"/>
                  </a:cubicBezTo>
                  <a:cubicBezTo>
                    <a:pt x="1269574" y="526913"/>
                    <a:pt x="1259450" y="525457"/>
                    <a:pt x="1255127" y="524740"/>
                  </a:cubicBezTo>
                  <a:cubicBezTo>
                    <a:pt x="1250805" y="524023"/>
                    <a:pt x="1238508" y="514616"/>
                    <a:pt x="1234902" y="508838"/>
                  </a:cubicBezTo>
                  <a:cubicBezTo>
                    <a:pt x="1231297" y="503059"/>
                    <a:pt x="1227667" y="497997"/>
                    <a:pt x="1227667" y="493651"/>
                  </a:cubicBezTo>
                  <a:cubicBezTo>
                    <a:pt x="1227667" y="489306"/>
                    <a:pt x="1217543" y="475576"/>
                    <a:pt x="1216827" y="472687"/>
                  </a:cubicBezTo>
                  <a:cubicBezTo>
                    <a:pt x="1216110" y="469797"/>
                    <a:pt x="1221889" y="467625"/>
                    <a:pt x="1224778" y="466191"/>
                  </a:cubicBezTo>
                  <a:cubicBezTo>
                    <a:pt x="1227667" y="464759"/>
                    <a:pt x="1248632" y="465475"/>
                    <a:pt x="1253671" y="464735"/>
                  </a:cubicBezTo>
                  <a:cubicBezTo>
                    <a:pt x="1258733" y="464019"/>
                    <a:pt x="1255127" y="430781"/>
                    <a:pt x="1255844" y="426435"/>
                  </a:cubicBezTo>
                  <a:cubicBezTo>
                    <a:pt x="1256560" y="422113"/>
                    <a:pt x="1285476" y="401148"/>
                    <a:pt x="1289799" y="398259"/>
                  </a:cubicBezTo>
                  <a:cubicBezTo>
                    <a:pt x="1294121" y="395369"/>
                    <a:pt x="1306418" y="396826"/>
                    <a:pt x="1306418" y="396826"/>
                  </a:cubicBezTo>
                  <a:cubicBezTo>
                    <a:pt x="1306418" y="396826"/>
                    <a:pt x="1308590" y="386702"/>
                    <a:pt x="1308590" y="383096"/>
                  </a:cubicBezTo>
                  <a:cubicBezTo>
                    <a:pt x="1308590" y="379490"/>
                    <a:pt x="1320864" y="357092"/>
                    <a:pt x="1320864" y="357092"/>
                  </a:cubicBezTo>
                  <a:cubicBezTo>
                    <a:pt x="1320864" y="357092"/>
                    <a:pt x="1322297" y="313730"/>
                    <a:pt x="1322297" y="310124"/>
                  </a:cubicBezTo>
                  <a:cubicBezTo>
                    <a:pt x="1322297" y="306518"/>
                    <a:pt x="1311457" y="311580"/>
                    <a:pt x="1307851" y="311580"/>
                  </a:cubicBezTo>
                  <a:cubicBezTo>
                    <a:pt x="1304245" y="311580"/>
                    <a:pt x="1297010" y="284837"/>
                    <a:pt x="1297010" y="284837"/>
                  </a:cubicBezTo>
                  <a:cubicBezTo>
                    <a:pt x="1297010" y="284837"/>
                    <a:pt x="1307851" y="276169"/>
                    <a:pt x="1310024" y="274713"/>
                  </a:cubicBezTo>
                  <a:cubicBezTo>
                    <a:pt x="1312196" y="273280"/>
                    <a:pt x="1323754" y="272540"/>
                    <a:pt x="1328815" y="272540"/>
                  </a:cubicBezTo>
                  <a:cubicBezTo>
                    <a:pt x="1333878" y="272540"/>
                    <a:pt x="1334594" y="234240"/>
                    <a:pt x="1334594" y="230634"/>
                  </a:cubicBezTo>
                  <a:cubicBezTo>
                    <a:pt x="1334594" y="227028"/>
                    <a:pt x="1348324" y="223422"/>
                    <a:pt x="1355536" y="221966"/>
                  </a:cubicBezTo>
                  <a:cubicBezTo>
                    <a:pt x="1362747" y="220510"/>
                    <a:pt x="1339633" y="168503"/>
                    <a:pt x="1339633" y="168503"/>
                  </a:cubicBezTo>
                  <a:lnTo>
                    <a:pt x="1332930" y="168110"/>
                  </a:lnTo>
                  <a:cubicBezTo>
                    <a:pt x="1324632" y="165105"/>
                    <a:pt x="1305054" y="146267"/>
                    <a:pt x="1302789" y="143239"/>
                  </a:cubicBezTo>
                  <a:cubicBezTo>
                    <a:pt x="1300524" y="140234"/>
                    <a:pt x="1276416" y="137969"/>
                    <a:pt x="1271885" y="137969"/>
                  </a:cubicBezTo>
                  <a:cubicBezTo>
                    <a:pt x="1267355" y="137969"/>
                    <a:pt x="1271885" y="125904"/>
                    <a:pt x="1271885" y="122899"/>
                  </a:cubicBezTo>
                  <a:cubicBezTo>
                    <a:pt x="1271885" y="119894"/>
                    <a:pt x="1261345" y="108591"/>
                    <a:pt x="1258317" y="106326"/>
                  </a:cubicBezTo>
                  <a:cubicBezTo>
                    <a:pt x="1255312" y="104060"/>
                    <a:pt x="1265852" y="96525"/>
                    <a:pt x="1265852" y="96525"/>
                  </a:cubicBezTo>
                  <a:cubicBezTo>
                    <a:pt x="1265852" y="96525"/>
                    <a:pt x="1257554" y="76924"/>
                    <a:pt x="1255312" y="73157"/>
                  </a:cubicBezTo>
                  <a:cubicBezTo>
                    <a:pt x="1253047" y="69389"/>
                    <a:pt x="1237237" y="71654"/>
                    <a:pt x="1231944" y="72394"/>
                  </a:cubicBezTo>
                  <a:cubicBezTo>
                    <a:pt x="1226674" y="73157"/>
                    <a:pt x="1225911" y="107805"/>
                    <a:pt x="1225911" y="107805"/>
                  </a:cubicBezTo>
                  <a:cubicBezTo>
                    <a:pt x="1225911" y="107805"/>
                    <a:pt x="1211603" y="124378"/>
                    <a:pt x="1207836" y="127406"/>
                  </a:cubicBezTo>
                  <a:cubicBezTo>
                    <a:pt x="1204068" y="130411"/>
                    <a:pt x="1201063" y="125141"/>
                    <a:pt x="1198035" y="122136"/>
                  </a:cubicBezTo>
                  <a:cubicBezTo>
                    <a:pt x="1195007" y="119131"/>
                    <a:pt x="1186732" y="90492"/>
                    <a:pt x="1186732" y="90492"/>
                  </a:cubicBezTo>
                  <a:cubicBezTo>
                    <a:pt x="1186732" y="90492"/>
                    <a:pt x="1173164" y="95762"/>
                    <a:pt x="1167131" y="96525"/>
                  </a:cubicBezTo>
                  <a:cubicBezTo>
                    <a:pt x="1161099" y="97288"/>
                    <a:pt x="1160359" y="88227"/>
                    <a:pt x="1156591" y="85985"/>
                  </a:cubicBezTo>
                  <a:cubicBezTo>
                    <a:pt x="1152823" y="83720"/>
                    <a:pt x="1146791" y="88250"/>
                    <a:pt x="1138516" y="88250"/>
                  </a:cubicBezTo>
                  <a:cubicBezTo>
                    <a:pt x="1130218" y="88250"/>
                    <a:pt x="1120440" y="80715"/>
                    <a:pt x="1115910" y="78450"/>
                  </a:cubicBezTo>
                  <a:cubicBezTo>
                    <a:pt x="1111380" y="76185"/>
                    <a:pt x="1094067" y="74682"/>
                    <a:pt x="1090300" y="75445"/>
                  </a:cubicBezTo>
                  <a:cubicBezTo>
                    <a:pt x="1086532" y="76208"/>
                    <a:pt x="1082002" y="81478"/>
                    <a:pt x="1077494" y="82980"/>
                  </a:cubicBezTo>
                  <a:cubicBezTo>
                    <a:pt x="1072987" y="84483"/>
                    <a:pt x="1068456" y="81478"/>
                    <a:pt x="1065429" y="77710"/>
                  </a:cubicBezTo>
                  <a:cubicBezTo>
                    <a:pt x="1062424" y="73942"/>
                    <a:pt x="1030017" y="53602"/>
                    <a:pt x="1024748" y="51337"/>
                  </a:cubicBezTo>
                  <a:cubicBezTo>
                    <a:pt x="1019477" y="49072"/>
                    <a:pt x="1009677" y="55105"/>
                    <a:pt x="1002142" y="55105"/>
                  </a:cubicBezTo>
                  <a:cubicBezTo>
                    <a:pt x="994606" y="55105"/>
                    <a:pt x="987071" y="49072"/>
                    <a:pt x="981801" y="45304"/>
                  </a:cubicBezTo>
                  <a:cubicBezTo>
                    <a:pt x="976531" y="41537"/>
                    <a:pt x="976531" y="40774"/>
                    <a:pt x="973503" y="36266"/>
                  </a:cubicBezTo>
                  <a:cubicBezTo>
                    <a:pt x="970475" y="31759"/>
                    <a:pt x="972001" y="9893"/>
                    <a:pt x="972001" y="9893"/>
                  </a:cubicBezTo>
                  <a:lnTo>
                    <a:pt x="970498" y="12898"/>
                  </a:lnTo>
                  <a:cubicBezTo>
                    <a:pt x="966731" y="14400"/>
                    <a:pt x="961461" y="12898"/>
                    <a:pt x="959958" y="18931"/>
                  </a:cubicBezTo>
                  <a:cubicBezTo>
                    <a:pt x="958456" y="24964"/>
                    <a:pt x="959196" y="30996"/>
                    <a:pt x="952423" y="30996"/>
                  </a:cubicBezTo>
                  <a:cubicBezTo>
                    <a:pt x="945650" y="30996"/>
                    <a:pt x="938855" y="30996"/>
                    <a:pt x="935087" y="33261"/>
                  </a:cubicBezTo>
                  <a:cubicBezTo>
                    <a:pt x="931320" y="35527"/>
                    <a:pt x="920780" y="49834"/>
                    <a:pt x="917012" y="47569"/>
                  </a:cubicBezTo>
                  <a:cubicBezTo>
                    <a:pt x="913244" y="45304"/>
                    <a:pt x="897411" y="33261"/>
                    <a:pt x="895169" y="37769"/>
                  </a:cubicBezTo>
                  <a:cubicBezTo>
                    <a:pt x="892904" y="42299"/>
                    <a:pt x="891401" y="49072"/>
                    <a:pt x="892164" y="52076"/>
                  </a:cubicBezTo>
                  <a:cubicBezTo>
                    <a:pt x="892927" y="55081"/>
                    <a:pt x="901202" y="61114"/>
                    <a:pt x="895932" y="62617"/>
                  </a:cubicBezTo>
                  <a:cubicBezTo>
                    <a:pt x="890662" y="64119"/>
                    <a:pt x="877856" y="67147"/>
                    <a:pt x="875591" y="70152"/>
                  </a:cubicBezTo>
                  <a:cubicBezTo>
                    <a:pt x="873326" y="73157"/>
                    <a:pt x="865051" y="77687"/>
                    <a:pt x="856753" y="81455"/>
                  </a:cubicBezTo>
                  <a:cubicBezTo>
                    <a:pt x="848455" y="85222"/>
                    <a:pt x="797974" y="101056"/>
                    <a:pt x="797974" y="101056"/>
                  </a:cubicBezTo>
                  <a:cubicBezTo>
                    <a:pt x="797974" y="101056"/>
                    <a:pt x="791941" y="94283"/>
                    <a:pt x="787433" y="94283"/>
                  </a:cubicBezTo>
                  <a:cubicBezTo>
                    <a:pt x="782926" y="94283"/>
                    <a:pt x="779135" y="97288"/>
                    <a:pt x="776893" y="101056"/>
                  </a:cubicBezTo>
                  <a:cubicBezTo>
                    <a:pt x="774628" y="104823"/>
                    <a:pt x="764088" y="112358"/>
                    <a:pt x="761060" y="108591"/>
                  </a:cubicBezTo>
                  <a:cubicBezTo>
                    <a:pt x="758055" y="104823"/>
                    <a:pt x="757292" y="101818"/>
                    <a:pt x="753525" y="101818"/>
                  </a:cubicBezTo>
                  <a:cubicBezTo>
                    <a:pt x="749757" y="101818"/>
                    <a:pt x="734687" y="101056"/>
                    <a:pt x="733184" y="98051"/>
                  </a:cubicBezTo>
                  <a:cubicBezTo>
                    <a:pt x="731682" y="95046"/>
                    <a:pt x="727914" y="93520"/>
                    <a:pt x="724886" y="93520"/>
                  </a:cubicBezTo>
                  <a:cubicBezTo>
                    <a:pt x="724886" y="93520"/>
                    <a:pt x="716588" y="92018"/>
                    <a:pt x="712820" y="91255"/>
                  </a:cubicBezTo>
                  <a:cubicBezTo>
                    <a:pt x="709053" y="90492"/>
                    <a:pt x="706048" y="81455"/>
                    <a:pt x="703783" y="76947"/>
                  </a:cubicBezTo>
                  <a:cubicBezTo>
                    <a:pt x="701518" y="72417"/>
                    <a:pt x="712820" y="69412"/>
                    <a:pt x="716588" y="67147"/>
                  </a:cubicBezTo>
                  <a:cubicBezTo>
                    <a:pt x="720356" y="64882"/>
                    <a:pt x="727128" y="42276"/>
                    <a:pt x="728654" y="37006"/>
                  </a:cubicBezTo>
                  <a:cubicBezTo>
                    <a:pt x="730156" y="31736"/>
                    <a:pt x="733184" y="20433"/>
                    <a:pt x="732421" y="14400"/>
                  </a:cubicBezTo>
                  <a:cubicBezTo>
                    <a:pt x="731659" y="8367"/>
                    <a:pt x="723384" y="2335"/>
                    <a:pt x="720356" y="1595"/>
                  </a:cubicBezTo>
                  <a:cubicBezTo>
                    <a:pt x="717351" y="832"/>
                    <a:pt x="709053" y="6125"/>
                    <a:pt x="705285" y="7628"/>
                  </a:cubicBezTo>
                  <a:cubicBezTo>
                    <a:pt x="701518" y="9130"/>
                    <a:pt x="694745" y="6125"/>
                    <a:pt x="690978" y="2358"/>
                  </a:cubicBezTo>
                  <a:lnTo>
                    <a:pt x="687904" y="0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68DFD364-8C74-428A-AC47-2DDC172E0F64}"/>
                </a:ext>
              </a:extLst>
            </p:cNvPr>
            <p:cNvSpPr/>
            <p:nvPr/>
          </p:nvSpPr>
          <p:spPr>
            <a:xfrm>
              <a:off x="7766244" y="438152"/>
              <a:ext cx="1710469" cy="2509974"/>
            </a:xfrm>
            <a:custGeom>
              <a:avLst/>
              <a:gdLst>
                <a:gd name="connsiteX0" fmla="*/ 2603 w 1710469"/>
                <a:gd name="connsiteY0" fmla="*/ 1154651 h 2509974"/>
                <a:gd name="connsiteX1" fmla="*/ 570 w 1710469"/>
                <a:gd name="connsiteY1" fmla="*/ 1166208 h 2509974"/>
                <a:gd name="connsiteX2" fmla="*/ 9399 w 1710469"/>
                <a:gd name="connsiteY2" fmla="*/ 1175731 h 2509974"/>
                <a:gd name="connsiteX3" fmla="*/ 1240 w 1710469"/>
                <a:gd name="connsiteY3" fmla="*/ 1180493 h 2509974"/>
                <a:gd name="connsiteX4" fmla="*/ 7365 w 1710469"/>
                <a:gd name="connsiteY4" fmla="*/ 1192720 h 2509974"/>
                <a:gd name="connsiteX5" fmla="*/ 10092 w 1710469"/>
                <a:gd name="connsiteY5" fmla="*/ 1215835 h 2509974"/>
                <a:gd name="connsiteX6" fmla="*/ 25047 w 1710469"/>
                <a:gd name="connsiteY6" fmla="*/ 1233494 h 2509974"/>
                <a:gd name="connsiteX7" fmla="*/ 29115 w 1710469"/>
                <a:gd name="connsiteY7" fmla="*/ 1245721 h 2509974"/>
                <a:gd name="connsiteX8" fmla="*/ 48138 w 1710469"/>
                <a:gd name="connsiteY8" fmla="*/ 1264074 h 2509974"/>
                <a:gd name="connsiteX9" fmla="*/ 48138 w 1710469"/>
                <a:gd name="connsiteY9" fmla="*/ 1280370 h 2509974"/>
                <a:gd name="connsiteX10" fmla="*/ 65128 w 1710469"/>
                <a:gd name="connsiteY10" fmla="*/ 1290563 h 2509974"/>
                <a:gd name="connsiteX11" fmla="*/ 48832 w 1710469"/>
                <a:gd name="connsiteY11" fmla="*/ 1307552 h 2509974"/>
                <a:gd name="connsiteX12" fmla="*/ 54957 w 1710469"/>
                <a:gd name="connsiteY12" fmla="*/ 1321143 h 2509974"/>
                <a:gd name="connsiteX13" fmla="*/ 46128 w 1710469"/>
                <a:gd name="connsiteY13" fmla="*/ 1330666 h 2509974"/>
                <a:gd name="connsiteX14" fmla="*/ 61753 w 1710469"/>
                <a:gd name="connsiteY14" fmla="*/ 1333394 h 2509974"/>
                <a:gd name="connsiteX15" fmla="*/ 65844 w 1710469"/>
                <a:gd name="connsiteY15" fmla="*/ 1329996 h 2509974"/>
                <a:gd name="connsiteX16" fmla="*/ 99129 w 1710469"/>
                <a:gd name="connsiteY16" fmla="*/ 1351747 h 2509974"/>
                <a:gd name="connsiteX17" fmla="*/ 84867 w 1710469"/>
                <a:gd name="connsiteY17" fmla="*/ 1357178 h 2509974"/>
                <a:gd name="connsiteX18" fmla="*/ 74674 w 1710469"/>
                <a:gd name="connsiteY18" fmla="*/ 1352417 h 2509974"/>
                <a:gd name="connsiteX19" fmla="*/ 59719 w 1710469"/>
                <a:gd name="connsiteY19" fmla="*/ 1351053 h 2509974"/>
                <a:gd name="connsiteX20" fmla="*/ 49526 w 1710469"/>
                <a:gd name="connsiteY20" fmla="*/ 1349689 h 2509974"/>
                <a:gd name="connsiteX21" fmla="*/ 52253 w 1710469"/>
                <a:gd name="connsiteY21" fmla="*/ 1375508 h 2509974"/>
                <a:gd name="connsiteX22" fmla="*/ 57685 w 1710469"/>
                <a:gd name="connsiteY22" fmla="*/ 1393861 h 2509974"/>
                <a:gd name="connsiteX23" fmla="*/ 54287 w 1710469"/>
                <a:gd name="connsiteY23" fmla="*/ 1402690 h 2509974"/>
                <a:gd name="connsiteX24" fmla="*/ 35934 w 1710469"/>
                <a:gd name="connsiteY24" fmla="*/ 1402020 h 2509974"/>
                <a:gd name="connsiteX25" fmla="*/ 45457 w 1710469"/>
                <a:gd name="connsiteY25" fmla="*/ 1428509 h 2509974"/>
                <a:gd name="connsiteX26" fmla="*/ 57015 w 1710469"/>
                <a:gd name="connsiteY26" fmla="*/ 1426475 h 2509974"/>
                <a:gd name="connsiteX27" fmla="*/ 69242 w 1710469"/>
                <a:gd name="connsiteY27" fmla="*/ 1457725 h 2509974"/>
                <a:gd name="connsiteX28" fmla="*/ 76708 w 1710469"/>
                <a:gd name="connsiteY28" fmla="*/ 1472680 h 2509974"/>
                <a:gd name="connsiteX29" fmla="*/ 67878 w 1710469"/>
                <a:gd name="connsiteY29" fmla="*/ 1483544 h 2509974"/>
                <a:gd name="connsiteX30" fmla="*/ 72640 w 1710469"/>
                <a:gd name="connsiteY30" fmla="*/ 1496465 h 2509974"/>
                <a:gd name="connsiteX31" fmla="*/ 80106 w 1710469"/>
                <a:gd name="connsiteY31" fmla="*/ 1519556 h 2509974"/>
                <a:gd name="connsiteX32" fmla="*/ 82139 w 1710469"/>
                <a:gd name="connsiteY32" fmla="*/ 1532477 h 2509974"/>
                <a:gd name="connsiteX33" fmla="*/ 89606 w 1710469"/>
                <a:gd name="connsiteY33" fmla="*/ 1546738 h 2509974"/>
                <a:gd name="connsiteX34" fmla="*/ 82139 w 1710469"/>
                <a:gd name="connsiteY34" fmla="*/ 1552170 h 2509974"/>
                <a:gd name="connsiteX35" fmla="*/ 84174 w 1710469"/>
                <a:gd name="connsiteY35" fmla="*/ 1568489 h 2509974"/>
                <a:gd name="connsiteX36" fmla="*/ 105924 w 1710469"/>
                <a:gd name="connsiteY36" fmla="*/ 1593637 h 2509974"/>
                <a:gd name="connsiteX37" fmla="*/ 131743 w 1710469"/>
                <a:gd name="connsiteY37" fmla="*/ 1588205 h 2509974"/>
                <a:gd name="connsiteX38" fmla="*/ 144664 w 1710469"/>
                <a:gd name="connsiteY38" fmla="*/ 1590933 h 2509974"/>
                <a:gd name="connsiteX39" fmla="*/ 173880 w 1710469"/>
                <a:gd name="connsiteY39" fmla="*/ 1588205 h 2509974"/>
                <a:gd name="connsiteX40" fmla="*/ 180005 w 1710469"/>
                <a:gd name="connsiteY40" fmla="*/ 1599069 h 2509974"/>
                <a:gd name="connsiteX41" fmla="*/ 186130 w 1710469"/>
                <a:gd name="connsiteY41" fmla="*/ 1611990 h 2509974"/>
                <a:gd name="connsiteX42" fmla="*/ 203120 w 1710469"/>
                <a:gd name="connsiteY42" fmla="*/ 1624911 h 2509974"/>
                <a:gd name="connsiteX43" fmla="*/ 208552 w 1710469"/>
                <a:gd name="connsiteY43" fmla="*/ 1639172 h 2509974"/>
                <a:gd name="connsiteX44" fmla="*/ 235064 w 1710469"/>
                <a:gd name="connsiteY44" fmla="*/ 1639843 h 2509974"/>
                <a:gd name="connsiteX45" fmla="*/ 245257 w 1710469"/>
                <a:gd name="connsiteY45" fmla="*/ 1629649 h 2509974"/>
                <a:gd name="connsiteX46" fmla="*/ 248655 w 1710469"/>
                <a:gd name="connsiteY46" fmla="*/ 1618092 h 2509974"/>
                <a:gd name="connsiteX47" fmla="*/ 264973 w 1710469"/>
                <a:gd name="connsiteY47" fmla="*/ 1622854 h 2509974"/>
                <a:gd name="connsiteX48" fmla="*/ 251383 w 1710469"/>
                <a:gd name="connsiteY48" fmla="*/ 1654798 h 2509974"/>
                <a:gd name="connsiteX49" fmla="*/ 266337 w 1710469"/>
                <a:gd name="connsiteY49" fmla="*/ 1658195 h 2509974"/>
                <a:gd name="connsiteX50" fmla="*/ 260212 w 1710469"/>
                <a:gd name="connsiteY50" fmla="*/ 1664991 h 2509974"/>
                <a:gd name="connsiteX51" fmla="*/ 243894 w 1710469"/>
                <a:gd name="connsiteY51" fmla="*/ 1659559 h 2509974"/>
                <a:gd name="connsiteX52" fmla="*/ 232336 w 1710469"/>
                <a:gd name="connsiteY52" fmla="*/ 1664991 h 2509974"/>
                <a:gd name="connsiteX53" fmla="*/ 231666 w 1710469"/>
                <a:gd name="connsiteY53" fmla="*/ 1677218 h 2509974"/>
                <a:gd name="connsiteX54" fmla="*/ 226234 w 1710469"/>
                <a:gd name="connsiteY54" fmla="*/ 1688775 h 2509974"/>
                <a:gd name="connsiteX55" fmla="*/ 233029 w 1710469"/>
                <a:gd name="connsiteY55" fmla="*/ 1701003 h 2509974"/>
                <a:gd name="connsiteX56" fmla="*/ 237791 w 1710469"/>
                <a:gd name="connsiteY56" fmla="*/ 1711867 h 2509974"/>
                <a:gd name="connsiteX57" fmla="*/ 265644 w 1710469"/>
                <a:gd name="connsiteY57" fmla="*/ 1733617 h 2509974"/>
                <a:gd name="connsiteX58" fmla="*/ 269712 w 1710469"/>
                <a:gd name="connsiteY58" fmla="*/ 1724094 h 2509974"/>
                <a:gd name="connsiteX59" fmla="*/ 284667 w 1710469"/>
                <a:gd name="connsiteY59" fmla="*/ 1728162 h 2509974"/>
                <a:gd name="connsiteX60" fmla="*/ 296894 w 1710469"/>
                <a:gd name="connsiteY60" fmla="*/ 1736322 h 2509974"/>
                <a:gd name="connsiteX61" fmla="*/ 309815 w 1710469"/>
                <a:gd name="connsiteY61" fmla="*/ 1744481 h 2509974"/>
                <a:gd name="connsiteX62" fmla="*/ 305747 w 1710469"/>
                <a:gd name="connsiteY62" fmla="*/ 1756708 h 2509974"/>
                <a:gd name="connsiteX63" fmla="*/ 323429 w 1710469"/>
                <a:gd name="connsiteY63" fmla="*/ 1766902 h 2509974"/>
                <a:gd name="connsiteX64" fmla="*/ 325463 w 1710469"/>
                <a:gd name="connsiteY64" fmla="*/ 1775061 h 2509974"/>
                <a:gd name="connsiteX65" fmla="*/ 328861 w 1710469"/>
                <a:gd name="connsiteY65" fmla="*/ 1781163 h 2509974"/>
                <a:gd name="connsiteX66" fmla="*/ 310508 w 1710469"/>
                <a:gd name="connsiteY66" fmla="*/ 1795425 h 2509974"/>
                <a:gd name="connsiteX67" fmla="*/ 322736 w 1710469"/>
                <a:gd name="connsiteY67" fmla="*/ 1811050 h 2509974"/>
                <a:gd name="connsiteX68" fmla="*/ 317974 w 1710469"/>
                <a:gd name="connsiteY68" fmla="*/ 1822607 h 2509974"/>
                <a:gd name="connsiteX69" fmla="*/ 320009 w 1710469"/>
                <a:gd name="connsiteY69" fmla="*/ 1840266 h 2509974"/>
                <a:gd name="connsiteX70" fmla="*/ 335634 w 1710469"/>
                <a:gd name="connsiteY70" fmla="*/ 1828039 h 2509974"/>
                <a:gd name="connsiteX71" fmla="*/ 342429 w 1710469"/>
                <a:gd name="connsiteY71" fmla="*/ 1832107 h 2509974"/>
                <a:gd name="connsiteX72" fmla="*/ 337668 w 1710469"/>
                <a:gd name="connsiteY72" fmla="*/ 1853857 h 2509974"/>
                <a:gd name="connsiteX73" fmla="*/ 345134 w 1710469"/>
                <a:gd name="connsiteY73" fmla="*/ 1857926 h 2509974"/>
                <a:gd name="connsiteX74" fmla="*/ 345134 w 1710469"/>
                <a:gd name="connsiteY74" fmla="*/ 1871517 h 2509974"/>
                <a:gd name="connsiteX75" fmla="*/ 363487 w 1710469"/>
                <a:gd name="connsiteY75" fmla="*/ 1871517 h 2509974"/>
                <a:gd name="connsiteX76" fmla="*/ 379805 w 1710469"/>
                <a:gd name="connsiteY76" fmla="*/ 1881040 h 2509974"/>
                <a:gd name="connsiteX77" fmla="*/ 391362 w 1710469"/>
                <a:gd name="connsiteY77" fmla="*/ 1858619 h 2509974"/>
                <a:gd name="connsiteX78" fmla="*/ 415147 w 1710469"/>
                <a:gd name="connsiteY78" fmla="*/ 1877642 h 2509974"/>
                <a:gd name="connsiteX79" fmla="*/ 438261 w 1710469"/>
                <a:gd name="connsiteY79" fmla="*/ 1864721 h 2509974"/>
                <a:gd name="connsiteX80" fmla="*/ 464773 w 1710469"/>
                <a:gd name="connsiteY80" fmla="*/ 1862687 h 2509974"/>
                <a:gd name="connsiteX81" fmla="*/ 466137 w 1710469"/>
                <a:gd name="connsiteY81" fmla="*/ 1840937 h 2509974"/>
                <a:gd name="connsiteX82" fmla="*/ 471569 w 1710469"/>
                <a:gd name="connsiteY82" fmla="*/ 1832107 h 2509974"/>
                <a:gd name="connsiteX83" fmla="*/ 499421 w 1710469"/>
                <a:gd name="connsiteY83" fmla="*/ 1828709 h 2509974"/>
                <a:gd name="connsiteX84" fmla="*/ 510285 w 1710469"/>
                <a:gd name="connsiteY84" fmla="*/ 1817846 h 2509974"/>
                <a:gd name="connsiteX85" fmla="*/ 523183 w 1710469"/>
                <a:gd name="connsiteY85" fmla="*/ 1834164 h 2509974"/>
                <a:gd name="connsiteX86" fmla="*/ 515717 w 1710469"/>
                <a:gd name="connsiteY86" fmla="*/ 1853881 h 2509974"/>
                <a:gd name="connsiteX87" fmla="*/ 535433 w 1710469"/>
                <a:gd name="connsiteY87" fmla="*/ 1856608 h 2509974"/>
                <a:gd name="connsiteX88" fmla="*/ 534740 w 1710469"/>
                <a:gd name="connsiteY88" fmla="*/ 1879029 h 2509974"/>
                <a:gd name="connsiteX89" fmla="*/ 498058 w 1710469"/>
                <a:gd name="connsiteY89" fmla="*/ 1883097 h 2509974"/>
                <a:gd name="connsiteX90" fmla="*/ 519808 w 1710469"/>
                <a:gd name="connsiteY90" fmla="*/ 1941530 h 2509974"/>
                <a:gd name="connsiteX91" fmla="*/ 523876 w 1710469"/>
                <a:gd name="connsiteY91" fmla="*/ 1948996 h 2509974"/>
                <a:gd name="connsiteX92" fmla="*/ 535433 w 1710469"/>
                <a:gd name="connsiteY92" fmla="*/ 1953064 h 2509974"/>
                <a:gd name="connsiteX93" fmla="*/ 538161 w 1710469"/>
                <a:gd name="connsiteY93" fmla="*/ 1974815 h 2509974"/>
                <a:gd name="connsiteX94" fmla="*/ 566707 w 1710469"/>
                <a:gd name="connsiteY94" fmla="*/ 1975485 h 2509974"/>
                <a:gd name="connsiteX95" fmla="*/ 569411 w 1710469"/>
                <a:gd name="connsiteY95" fmla="*/ 1951030 h 2509974"/>
                <a:gd name="connsiteX96" fmla="*/ 589798 w 1710469"/>
                <a:gd name="connsiteY96" fmla="*/ 1945598 h 2509974"/>
                <a:gd name="connsiteX97" fmla="*/ 592525 w 1710469"/>
                <a:gd name="connsiteY97" fmla="*/ 1928609 h 2509974"/>
                <a:gd name="connsiteX98" fmla="*/ 642799 w 1710469"/>
                <a:gd name="connsiteY98" fmla="*/ 1929279 h 2509974"/>
                <a:gd name="connsiteX99" fmla="*/ 648925 w 1710469"/>
                <a:gd name="connsiteY99" fmla="*/ 1959189 h 2509974"/>
                <a:gd name="connsiteX100" fmla="*/ 640095 w 1710469"/>
                <a:gd name="connsiteY100" fmla="*/ 1992497 h 2509974"/>
                <a:gd name="connsiteX101" fmla="*/ 648925 w 1710469"/>
                <a:gd name="connsiteY101" fmla="*/ 2010850 h 2509974"/>
                <a:gd name="connsiteX102" fmla="*/ 642799 w 1710469"/>
                <a:gd name="connsiteY102" fmla="*/ 2044827 h 2509974"/>
                <a:gd name="connsiteX103" fmla="*/ 650265 w 1710469"/>
                <a:gd name="connsiteY103" fmla="*/ 2064544 h 2509974"/>
                <a:gd name="connsiteX104" fmla="*/ 648901 w 1710469"/>
                <a:gd name="connsiteY104" fmla="*/ 2082203 h 2509974"/>
                <a:gd name="connsiteX105" fmla="*/ 655027 w 1710469"/>
                <a:gd name="connsiteY105" fmla="*/ 2100556 h 2509974"/>
                <a:gd name="connsiteX106" fmla="*/ 672016 w 1710469"/>
                <a:gd name="connsiteY106" fmla="*/ 2103954 h 2509974"/>
                <a:gd name="connsiteX107" fmla="*/ 663186 w 1710469"/>
                <a:gd name="connsiteY107" fmla="*/ 2113477 h 2509974"/>
                <a:gd name="connsiteX108" fmla="*/ 655720 w 1710469"/>
                <a:gd name="connsiteY108" fmla="*/ 2123000 h 2509974"/>
                <a:gd name="connsiteX109" fmla="*/ 652993 w 1710469"/>
                <a:gd name="connsiteY109" fmla="*/ 2135921 h 2509974"/>
                <a:gd name="connsiteX110" fmla="*/ 642129 w 1710469"/>
                <a:gd name="connsiteY110" fmla="*/ 2147478 h 2509974"/>
                <a:gd name="connsiteX111" fmla="*/ 636697 w 1710469"/>
                <a:gd name="connsiteY111" fmla="*/ 2162433 h 2509974"/>
                <a:gd name="connsiteX112" fmla="*/ 648925 w 1710469"/>
                <a:gd name="connsiteY112" fmla="*/ 2173297 h 2509974"/>
                <a:gd name="connsiteX113" fmla="*/ 662516 w 1710469"/>
                <a:gd name="connsiteY113" fmla="*/ 2180763 h 2509974"/>
                <a:gd name="connsiteX114" fmla="*/ 682902 w 1710469"/>
                <a:gd name="connsiteY114" fmla="*/ 2209979 h 2509974"/>
                <a:gd name="connsiteX115" fmla="*/ 700561 w 1710469"/>
                <a:gd name="connsiteY115" fmla="*/ 2229002 h 2509974"/>
                <a:gd name="connsiteX116" fmla="*/ 710085 w 1710469"/>
                <a:gd name="connsiteY116" fmla="*/ 2243263 h 2509974"/>
                <a:gd name="connsiteX117" fmla="*/ 720278 w 1710469"/>
                <a:gd name="connsiteY117" fmla="*/ 2262980 h 2509974"/>
                <a:gd name="connsiteX118" fmla="*/ 713483 w 1710469"/>
                <a:gd name="connsiteY118" fmla="*/ 2285401 h 2509974"/>
                <a:gd name="connsiteX119" fmla="*/ 719608 w 1710469"/>
                <a:gd name="connsiteY119" fmla="*/ 2307151 h 2509974"/>
                <a:gd name="connsiteX120" fmla="*/ 725733 w 1710469"/>
                <a:gd name="connsiteY120" fmla="*/ 2318708 h 2509974"/>
                <a:gd name="connsiteX121" fmla="*/ 736597 w 1710469"/>
                <a:gd name="connsiteY121" fmla="*/ 2313277 h 2509974"/>
                <a:gd name="connsiteX122" fmla="*/ 741358 w 1710469"/>
                <a:gd name="connsiteY122" fmla="*/ 2322800 h 2509974"/>
                <a:gd name="connsiteX123" fmla="*/ 735926 w 1710469"/>
                <a:gd name="connsiteY123" fmla="*/ 2339789 h 2509974"/>
                <a:gd name="connsiteX124" fmla="*/ 736597 w 1710469"/>
                <a:gd name="connsiteY124" fmla="*/ 2360846 h 2509974"/>
                <a:gd name="connsiteX125" fmla="*/ 750188 w 1710469"/>
                <a:gd name="connsiteY125" fmla="*/ 2375801 h 2509974"/>
                <a:gd name="connsiteX126" fmla="*/ 761745 w 1710469"/>
                <a:gd name="connsiteY126" fmla="*/ 2392119 h 2509974"/>
                <a:gd name="connsiteX127" fmla="*/ 785530 w 1710469"/>
                <a:gd name="connsiteY127" fmla="*/ 2392790 h 2509974"/>
                <a:gd name="connsiteX128" fmla="*/ 797087 w 1710469"/>
                <a:gd name="connsiteY128" fmla="*/ 2402983 h 2509974"/>
                <a:gd name="connsiteX129" fmla="*/ 820871 w 1710469"/>
                <a:gd name="connsiteY129" fmla="*/ 2390062 h 2509974"/>
                <a:gd name="connsiteX130" fmla="*/ 836497 w 1710469"/>
                <a:gd name="connsiteY130" fmla="*/ 2396858 h 2509974"/>
                <a:gd name="connsiteX131" fmla="*/ 845326 w 1710469"/>
                <a:gd name="connsiteY131" fmla="*/ 2392790 h 2509974"/>
                <a:gd name="connsiteX132" fmla="*/ 865713 w 1710469"/>
                <a:gd name="connsiteY132" fmla="*/ 2407051 h 2509974"/>
                <a:gd name="connsiteX133" fmla="*/ 867747 w 1710469"/>
                <a:gd name="connsiteY133" fmla="*/ 2425404 h 2509974"/>
                <a:gd name="connsiteX134" fmla="*/ 877270 w 1710469"/>
                <a:gd name="connsiteY134" fmla="*/ 2425404 h 2509974"/>
                <a:gd name="connsiteX135" fmla="*/ 879998 w 1710469"/>
                <a:gd name="connsiteY135" fmla="*/ 2405687 h 2509974"/>
                <a:gd name="connsiteX136" fmla="*/ 892225 w 1710469"/>
                <a:gd name="connsiteY136" fmla="*/ 2405687 h 2509974"/>
                <a:gd name="connsiteX137" fmla="*/ 903782 w 1710469"/>
                <a:gd name="connsiteY137" fmla="*/ 2413847 h 2509974"/>
                <a:gd name="connsiteX138" fmla="*/ 930965 w 1710469"/>
                <a:gd name="connsiteY138" fmla="*/ 2416574 h 2509974"/>
                <a:gd name="connsiteX139" fmla="*/ 955419 w 1710469"/>
                <a:gd name="connsiteY139" fmla="*/ 2428802 h 2509974"/>
                <a:gd name="connsiteX140" fmla="*/ 977170 w 1710469"/>
                <a:gd name="connsiteY140" fmla="*/ 2422676 h 2509974"/>
                <a:gd name="connsiteX141" fmla="*/ 1006386 w 1710469"/>
                <a:gd name="connsiteY141" fmla="*/ 2411119 h 2509974"/>
                <a:gd name="connsiteX142" fmla="*/ 1045796 w 1710469"/>
                <a:gd name="connsiteY142" fmla="*/ 2416551 h 2509974"/>
                <a:gd name="connsiteX143" fmla="*/ 1061422 w 1710469"/>
                <a:gd name="connsiteY143" fmla="*/ 2439665 h 2509974"/>
                <a:gd name="connsiteX144" fmla="*/ 1070251 w 1710469"/>
                <a:gd name="connsiteY144" fmla="*/ 2455291 h 2509974"/>
                <a:gd name="connsiteX145" fmla="*/ 1082478 w 1710469"/>
                <a:gd name="connsiteY145" fmla="*/ 2449165 h 2509974"/>
                <a:gd name="connsiteX146" fmla="*/ 1113058 w 1710469"/>
                <a:gd name="connsiteY146" fmla="*/ 2468882 h 2509974"/>
                <a:gd name="connsiteX147" fmla="*/ 1116457 w 1710469"/>
                <a:gd name="connsiteY147" fmla="*/ 2499462 h 2509974"/>
                <a:gd name="connsiteX148" fmla="*/ 1131412 w 1710469"/>
                <a:gd name="connsiteY148" fmla="*/ 2508985 h 2509974"/>
                <a:gd name="connsiteX149" fmla="*/ 1149094 w 1710469"/>
                <a:gd name="connsiteY149" fmla="*/ 2489962 h 2509974"/>
                <a:gd name="connsiteX150" fmla="*/ 1166083 w 1710469"/>
                <a:gd name="connsiteY150" fmla="*/ 2493360 h 2509974"/>
                <a:gd name="connsiteX151" fmla="*/ 1178310 w 1710469"/>
                <a:gd name="connsiteY151" fmla="*/ 2506281 h 2509974"/>
                <a:gd name="connsiteX152" fmla="*/ 1206163 w 1710469"/>
                <a:gd name="connsiteY152" fmla="*/ 2504247 h 2509974"/>
                <a:gd name="connsiteX153" fmla="*/ 1206510 w 1710469"/>
                <a:gd name="connsiteY153" fmla="*/ 2503946 h 2509974"/>
                <a:gd name="connsiteX154" fmla="*/ 1211110 w 1710469"/>
                <a:gd name="connsiteY154" fmla="*/ 2483259 h 2509974"/>
                <a:gd name="connsiteX155" fmla="*/ 1249409 w 1710469"/>
                <a:gd name="connsiteY155" fmla="*/ 2404347 h 2509974"/>
                <a:gd name="connsiteX156" fmla="*/ 1293836 w 1710469"/>
                <a:gd name="connsiteY156" fmla="*/ 2337708 h 2509974"/>
                <a:gd name="connsiteX157" fmla="*/ 1343623 w 1710469"/>
                <a:gd name="connsiteY157" fmla="*/ 2249620 h 2509974"/>
                <a:gd name="connsiteX158" fmla="*/ 1384998 w 1710469"/>
                <a:gd name="connsiteY158" fmla="*/ 2211320 h 2509974"/>
                <a:gd name="connsiteX159" fmla="*/ 1439386 w 1710469"/>
                <a:gd name="connsiteY159" fmla="*/ 2161531 h 2509974"/>
                <a:gd name="connsiteX160" fmla="*/ 1557384 w 1710469"/>
                <a:gd name="connsiteY160" fmla="*/ 2114794 h 2509974"/>
                <a:gd name="connsiteX161" fmla="*/ 1598759 w 1710469"/>
                <a:gd name="connsiteY161" fmla="*/ 2094870 h 2509974"/>
                <a:gd name="connsiteX162" fmla="*/ 1672285 w 1710469"/>
                <a:gd name="connsiteY162" fmla="*/ 2021320 h 2509974"/>
                <a:gd name="connsiteX163" fmla="*/ 1694498 w 1710469"/>
                <a:gd name="connsiteY163" fmla="*/ 2011358 h 2509974"/>
                <a:gd name="connsiteX164" fmla="*/ 1709823 w 1710469"/>
                <a:gd name="connsiteY164" fmla="*/ 1971532 h 2509974"/>
                <a:gd name="connsiteX165" fmla="*/ 1707511 w 1710469"/>
                <a:gd name="connsiteY165" fmla="*/ 1879607 h 2509974"/>
                <a:gd name="connsiteX166" fmla="*/ 1700623 w 1710469"/>
                <a:gd name="connsiteY166" fmla="*/ 1842069 h 2509974"/>
                <a:gd name="connsiteX167" fmla="*/ 1700623 w 1710469"/>
                <a:gd name="connsiteY167" fmla="*/ 1779245 h 2509974"/>
                <a:gd name="connsiteX168" fmla="*/ 1692972 w 1710469"/>
                <a:gd name="connsiteY168" fmla="*/ 1745544 h 2509974"/>
                <a:gd name="connsiteX169" fmla="*/ 1693735 w 1710469"/>
                <a:gd name="connsiteY169" fmla="*/ 1698807 h 2509974"/>
                <a:gd name="connsiteX170" fmla="*/ 1702172 w 1710469"/>
                <a:gd name="connsiteY170" fmla="*/ 1678883 h 2509974"/>
                <a:gd name="connsiteX171" fmla="*/ 1694498 w 1710469"/>
                <a:gd name="connsiteY171" fmla="*/ 1651307 h 2509974"/>
                <a:gd name="connsiteX172" fmla="*/ 1692972 w 1710469"/>
                <a:gd name="connsiteY172" fmla="*/ 1619895 h 2509974"/>
                <a:gd name="connsiteX173" fmla="*/ 1656960 w 1710469"/>
                <a:gd name="connsiteY173" fmla="*/ 1560145 h 2509974"/>
                <a:gd name="connsiteX174" fmla="*/ 1656197 w 1710469"/>
                <a:gd name="connsiteY174" fmla="*/ 1499631 h 2509974"/>
                <a:gd name="connsiteX175" fmla="*/ 1672285 w 1710469"/>
                <a:gd name="connsiteY175" fmla="*/ 1450606 h 2509974"/>
                <a:gd name="connsiteX176" fmla="*/ 1642421 w 1710469"/>
                <a:gd name="connsiteY176" fmla="*/ 1416906 h 2509974"/>
                <a:gd name="connsiteX177" fmla="*/ 1628622 w 1710469"/>
                <a:gd name="connsiteY177" fmla="*/ 1388568 h 2509974"/>
                <a:gd name="connsiteX178" fmla="*/ 1617897 w 1710469"/>
                <a:gd name="connsiteY178" fmla="*/ 1364043 h 2509974"/>
                <a:gd name="connsiteX179" fmla="*/ 1587248 w 1710469"/>
                <a:gd name="connsiteY179" fmla="*/ 1323455 h 2509974"/>
                <a:gd name="connsiteX180" fmla="*/ 1537460 w 1710469"/>
                <a:gd name="connsiteY180" fmla="*/ 1196280 h 2509974"/>
                <a:gd name="connsiteX181" fmla="*/ 1474658 w 1710469"/>
                <a:gd name="connsiteY181" fmla="*/ 1057618 h 2509974"/>
                <a:gd name="connsiteX182" fmla="*/ 1394221 w 1710469"/>
                <a:gd name="connsiteY182" fmla="*/ 809417 h 2509974"/>
                <a:gd name="connsiteX183" fmla="*/ 1387333 w 1710469"/>
                <a:gd name="connsiteY183" fmla="*/ 766517 h 2509974"/>
                <a:gd name="connsiteX184" fmla="*/ 1360520 w 1710469"/>
                <a:gd name="connsiteY184" fmla="*/ 721328 h 2509974"/>
                <a:gd name="connsiteX185" fmla="*/ 1358232 w 1710469"/>
                <a:gd name="connsiteY185" fmla="*/ 663103 h 2509974"/>
                <a:gd name="connsiteX186" fmla="*/ 1352106 w 1710469"/>
                <a:gd name="connsiteY186" fmla="*/ 639365 h 2509974"/>
                <a:gd name="connsiteX187" fmla="*/ 1334493 w 1710469"/>
                <a:gd name="connsiteY187" fmla="*/ 600302 h 2509974"/>
                <a:gd name="connsiteX188" fmla="*/ 1327605 w 1710469"/>
                <a:gd name="connsiteY188" fmla="*/ 529064 h 2509974"/>
                <a:gd name="connsiteX189" fmla="*/ 1319169 w 1710469"/>
                <a:gd name="connsiteY189" fmla="*/ 514502 h 2509974"/>
                <a:gd name="connsiteX190" fmla="*/ 1313043 w 1710469"/>
                <a:gd name="connsiteY190" fmla="*/ 496126 h 2509974"/>
                <a:gd name="connsiteX191" fmla="*/ 1294667 w 1710469"/>
                <a:gd name="connsiteY191" fmla="*/ 477750 h 2509974"/>
                <a:gd name="connsiteX192" fmla="*/ 1314592 w 1710469"/>
                <a:gd name="connsiteY192" fmla="*/ 435613 h 2509974"/>
                <a:gd name="connsiteX193" fmla="*/ 1323792 w 1710469"/>
                <a:gd name="connsiteY193" fmla="*/ 376625 h 2509974"/>
                <a:gd name="connsiteX194" fmla="*/ 1305416 w 1710469"/>
                <a:gd name="connsiteY194" fmla="*/ 332200 h 2509974"/>
                <a:gd name="connsiteX195" fmla="*/ 1299290 w 1710469"/>
                <a:gd name="connsiteY195" fmla="*/ 297736 h 2509974"/>
                <a:gd name="connsiteX196" fmla="*/ 1284728 w 1710469"/>
                <a:gd name="connsiteY196" fmla="*/ 280886 h 2509974"/>
                <a:gd name="connsiteX197" fmla="*/ 1274003 w 1710469"/>
                <a:gd name="connsiteY197" fmla="*/ 268636 h 2509974"/>
                <a:gd name="connsiteX198" fmla="*/ 1247954 w 1710469"/>
                <a:gd name="connsiteY198" fmla="*/ 260222 h 2509974"/>
                <a:gd name="connsiteX199" fmla="*/ 1218852 w 1710469"/>
                <a:gd name="connsiteY199" fmla="*/ 212722 h 2509974"/>
                <a:gd name="connsiteX200" fmla="*/ 1172878 w 1710469"/>
                <a:gd name="connsiteY200" fmla="*/ 170585 h 2509974"/>
                <a:gd name="connsiteX201" fmla="*/ 1120016 w 1710469"/>
                <a:gd name="connsiteY201" fmla="*/ 170585 h 2509974"/>
                <a:gd name="connsiteX202" fmla="*/ 1087841 w 1710469"/>
                <a:gd name="connsiteY202" fmla="*/ 140698 h 2509974"/>
                <a:gd name="connsiteX203" fmla="*/ 1065628 w 1710469"/>
                <a:gd name="connsiteY203" fmla="*/ 129210 h 2509974"/>
                <a:gd name="connsiteX204" fmla="*/ 1048015 w 1710469"/>
                <a:gd name="connsiteY204" fmla="*/ 114648 h 2509974"/>
                <a:gd name="connsiteX205" fmla="*/ 1028876 w 1710469"/>
                <a:gd name="connsiteY205" fmla="*/ 109286 h 2509974"/>
                <a:gd name="connsiteX206" fmla="*/ 1009738 w 1710469"/>
                <a:gd name="connsiteY206" fmla="*/ 123848 h 2509974"/>
                <a:gd name="connsiteX207" fmla="*/ 976038 w 1710469"/>
                <a:gd name="connsiteY207" fmla="*/ 106235 h 2509974"/>
                <a:gd name="connsiteX208" fmla="*/ 983688 w 1710469"/>
                <a:gd name="connsiteY208" fmla="*/ 72534 h 2509974"/>
                <a:gd name="connsiteX209" fmla="*/ 939262 w 1710469"/>
                <a:gd name="connsiteY209" fmla="*/ 54158 h 2509974"/>
                <a:gd name="connsiteX210" fmla="*/ 944625 w 1710469"/>
                <a:gd name="connsiteY210" fmla="*/ 35020 h 2509974"/>
                <a:gd name="connsiteX211" fmla="*/ 917050 w 1710469"/>
                <a:gd name="connsiteY211" fmla="*/ 15858 h 2509974"/>
                <a:gd name="connsiteX212" fmla="*/ 868787 w 1710469"/>
                <a:gd name="connsiteY212" fmla="*/ 9733 h 2509974"/>
                <a:gd name="connsiteX213" fmla="*/ 842737 w 1710469"/>
                <a:gd name="connsiteY213" fmla="*/ 533 h 2509974"/>
                <a:gd name="connsiteX214" fmla="*/ 811325 w 1710469"/>
                <a:gd name="connsiteY214" fmla="*/ 28871 h 2509974"/>
                <a:gd name="connsiteX215" fmla="*/ 788419 w 1710469"/>
                <a:gd name="connsiteY215" fmla="*/ 53627 h 2509974"/>
                <a:gd name="connsiteX216" fmla="*/ 788812 w 1710469"/>
                <a:gd name="connsiteY216" fmla="*/ 54181 h 2509974"/>
                <a:gd name="connsiteX217" fmla="*/ 799352 w 1710469"/>
                <a:gd name="connsiteY217" fmla="*/ 80555 h 2509974"/>
                <a:gd name="connsiteX218" fmla="*/ 794821 w 1710469"/>
                <a:gd name="connsiteY218" fmla="*/ 91095 h 2509974"/>
                <a:gd name="connsiteX219" fmla="*/ 784281 w 1710469"/>
                <a:gd name="connsiteY219" fmla="*/ 99393 h 2509974"/>
                <a:gd name="connsiteX220" fmla="*/ 788812 w 1710469"/>
                <a:gd name="connsiteY220" fmla="*/ 106165 h 2509974"/>
                <a:gd name="connsiteX221" fmla="*/ 792579 w 1710469"/>
                <a:gd name="connsiteY221" fmla="*/ 115203 h 2509974"/>
                <a:gd name="connsiteX222" fmla="*/ 790314 w 1710469"/>
                <a:gd name="connsiteY222" fmla="*/ 125743 h 2509974"/>
                <a:gd name="connsiteX223" fmla="*/ 791817 w 1710469"/>
                <a:gd name="connsiteY223" fmla="*/ 136283 h 2509974"/>
                <a:gd name="connsiteX224" fmla="*/ 779011 w 1710469"/>
                <a:gd name="connsiteY224" fmla="*/ 149851 h 2509974"/>
                <a:gd name="connsiteX225" fmla="*/ 763941 w 1710469"/>
                <a:gd name="connsiteY225" fmla="*/ 143079 h 2509974"/>
                <a:gd name="connsiteX226" fmla="*/ 750373 w 1710469"/>
                <a:gd name="connsiteY226" fmla="*/ 160415 h 2509974"/>
                <a:gd name="connsiteX227" fmla="*/ 726265 w 1710469"/>
                <a:gd name="connsiteY227" fmla="*/ 171717 h 2509974"/>
                <a:gd name="connsiteX228" fmla="*/ 691593 w 1710469"/>
                <a:gd name="connsiteY228" fmla="*/ 158149 h 2509974"/>
                <a:gd name="connsiteX229" fmla="*/ 670490 w 1710469"/>
                <a:gd name="connsiteY229" fmla="*/ 189053 h 2509974"/>
                <a:gd name="connsiteX230" fmla="*/ 648647 w 1710469"/>
                <a:gd name="connsiteY230" fmla="*/ 189816 h 2509974"/>
                <a:gd name="connsiteX231" fmla="*/ 644117 w 1710469"/>
                <a:gd name="connsiteY231" fmla="*/ 210156 h 2509974"/>
                <a:gd name="connsiteX232" fmla="*/ 631311 w 1710469"/>
                <a:gd name="connsiteY232" fmla="*/ 203384 h 2509974"/>
                <a:gd name="connsiteX233" fmla="*/ 617743 w 1710469"/>
                <a:gd name="connsiteY233" fmla="*/ 208654 h 2509974"/>
                <a:gd name="connsiteX234" fmla="*/ 614739 w 1710469"/>
                <a:gd name="connsiteY234" fmla="*/ 231260 h 2509974"/>
                <a:gd name="connsiteX235" fmla="*/ 579327 w 1710469"/>
                <a:gd name="connsiteY235" fmla="*/ 262903 h 2509974"/>
                <a:gd name="connsiteX236" fmla="*/ 601170 w 1710469"/>
                <a:gd name="connsiteY236" fmla="*/ 278736 h 2509974"/>
                <a:gd name="connsiteX237" fmla="*/ 604175 w 1710469"/>
                <a:gd name="connsiteY237" fmla="*/ 292304 h 2509974"/>
                <a:gd name="connsiteX238" fmla="*/ 613213 w 1710469"/>
                <a:gd name="connsiteY238" fmla="*/ 305873 h 2509974"/>
                <a:gd name="connsiteX239" fmla="*/ 619246 w 1710469"/>
                <a:gd name="connsiteY239" fmla="*/ 317175 h 2509974"/>
                <a:gd name="connsiteX240" fmla="*/ 626018 w 1710469"/>
                <a:gd name="connsiteY240" fmla="*/ 320180 h 2509974"/>
                <a:gd name="connsiteX241" fmla="*/ 634316 w 1710469"/>
                <a:gd name="connsiteY241" fmla="*/ 336753 h 2509974"/>
                <a:gd name="connsiteX242" fmla="*/ 650889 w 1710469"/>
                <a:gd name="connsiteY242" fmla="*/ 336753 h 2509974"/>
                <a:gd name="connsiteX243" fmla="*/ 656922 w 1710469"/>
                <a:gd name="connsiteY243" fmla="*/ 326953 h 2509974"/>
                <a:gd name="connsiteX244" fmla="*/ 667462 w 1710469"/>
                <a:gd name="connsiteY244" fmla="*/ 325450 h 2509974"/>
                <a:gd name="connsiteX245" fmla="*/ 681770 w 1710469"/>
                <a:gd name="connsiteY245" fmla="*/ 351824 h 2509974"/>
                <a:gd name="connsiteX246" fmla="*/ 703613 w 1710469"/>
                <a:gd name="connsiteY246" fmla="*/ 384970 h 2509974"/>
                <a:gd name="connsiteX247" fmla="*/ 688542 w 1710469"/>
                <a:gd name="connsiteY247" fmla="*/ 391002 h 2509974"/>
                <a:gd name="connsiteX248" fmla="*/ 678742 w 1710469"/>
                <a:gd name="connsiteY248" fmla="*/ 401542 h 2509974"/>
                <a:gd name="connsiteX249" fmla="*/ 679505 w 1710469"/>
                <a:gd name="connsiteY249" fmla="*/ 434688 h 2509974"/>
                <a:gd name="connsiteX250" fmla="*/ 684035 w 1710469"/>
                <a:gd name="connsiteY250" fmla="*/ 440721 h 2509974"/>
                <a:gd name="connsiteX251" fmla="*/ 710408 w 1710469"/>
                <a:gd name="connsiteY251" fmla="*/ 449759 h 2509974"/>
                <a:gd name="connsiteX252" fmla="*/ 746582 w 1710469"/>
                <a:gd name="connsiteY252" fmla="*/ 494970 h 2509974"/>
                <a:gd name="connsiteX253" fmla="*/ 747345 w 1710469"/>
                <a:gd name="connsiteY253" fmla="*/ 519079 h 2509974"/>
                <a:gd name="connsiteX254" fmla="*/ 768448 w 1710469"/>
                <a:gd name="connsiteY254" fmla="*/ 550722 h 2509974"/>
                <a:gd name="connsiteX255" fmla="*/ 777486 w 1710469"/>
                <a:gd name="connsiteY255" fmla="*/ 549959 h 2509974"/>
                <a:gd name="connsiteX256" fmla="*/ 809892 w 1710469"/>
                <a:gd name="connsiteY256" fmla="*/ 581603 h 2509974"/>
                <a:gd name="connsiteX257" fmla="*/ 806887 w 1710469"/>
                <a:gd name="connsiteY257" fmla="*/ 597436 h 2509974"/>
                <a:gd name="connsiteX258" fmla="*/ 813660 w 1710469"/>
                <a:gd name="connsiteY258" fmla="*/ 623046 h 2509974"/>
                <a:gd name="connsiteX259" fmla="*/ 812157 w 1710469"/>
                <a:gd name="connsiteY259" fmla="*/ 652425 h 2509974"/>
                <a:gd name="connsiteX260" fmla="*/ 785784 w 1710469"/>
                <a:gd name="connsiteY260" fmla="*/ 679561 h 2509974"/>
                <a:gd name="connsiteX261" fmla="*/ 781254 w 1710469"/>
                <a:gd name="connsiteY261" fmla="*/ 726275 h 2509974"/>
                <a:gd name="connsiteX262" fmla="*/ 769951 w 1710469"/>
                <a:gd name="connsiteY262" fmla="*/ 746615 h 2509974"/>
                <a:gd name="connsiteX263" fmla="*/ 767685 w 1710469"/>
                <a:gd name="connsiteY263" fmla="*/ 778259 h 2509974"/>
                <a:gd name="connsiteX264" fmla="*/ 751113 w 1710469"/>
                <a:gd name="connsiteY264" fmla="*/ 775994 h 2509974"/>
                <a:gd name="connsiteX265" fmla="*/ 735279 w 1710469"/>
                <a:gd name="connsiteY265" fmla="*/ 792566 h 2509974"/>
                <a:gd name="connsiteX266" fmla="*/ 726242 w 1710469"/>
                <a:gd name="connsiteY266" fmla="*/ 794832 h 2509974"/>
                <a:gd name="connsiteX267" fmla="*/ 724739 w 1710469"/>
                <a:gd name="connsiteY267" fmla="*/ 782026 h 2509974"/>
                <a:gd name="connsiteX268" fmla="*/ 709668 w 1710469"/>
                <a:gd name="connsiteY268" fmla="*/ 796334 h 2509974"/>
                <a:gd name="connsiteX269" fmla="*/ 708166 w 1710469"/>
                <a:gd name="connsiteY269" fmla="*/ 829480 h 2509974"/>
                <a:gd name="connsiteX270" fmla="*/ 696101 w 1710469"/>
                <a:gd name="connsiteY270" fmla="*/ 832485 h 2509974"/>
                <a:gd name="connsiteX271" fmla="*/ 687802 w 1710469"/>
                <a:gd name="connsiteY271" fmla="*/ 814409 h 2509974"/>
                <a:gd name="connsiteX272" fmla="*/ 647861 w 1710469"/>
                <a:gd name="connsiteY272" fmla="*/ 849820 h 2509974"/>
                <a:gd name="connsiteX273" fmla="*/ 628260 w 1710469"/>
                <a:gd name="connsiteY273" fmla="*/ 861123 h 2509974"/>
                <a:gd name="connsiteX274" fmla="*/ 608659 w 1710469"/>
                <a:gd name="connsiteY274" fmla="*/ 865654 h 2509974"/>
                <a:gd name="connsiteX275" fmla="*/ 607897 w 1710469"/>
                <a:gd name="connsiteY275" fmla="*/ 882989 h 2509974"/>
                <a:gd name="connsiteX276" fmla="*/ 610162 w 1710469"/>
                <a:gd name="connsiteY276" fmla="*/ 900325 h 2509974"/>
                <a:gd name="connsiteX277" fmla="*/ 603389 w 1710469"/>
                <a:gd name="connsiteY277" fmla="*/ 903330 h 2509974"/>
                <a:gd name="connsiteX278" fmla="*/ 592086 w 1710469"/>
                <a:gd name="connsiteY278" fmla="*/ 901065 h 2509974"/>
                <a:gd name="connsiteX279" fmla="*/ 588319 w 1710469"/>
                <a:gd name="connsiteY279" fmla="*/ 889762 h 2509974"/>
                <a:gd name="connsiteX280" fmla="*/ 575514 w 1710469"/>
                <a:gd name="connsiteY280" fmla="*/ 885231 h 2509974"/>
                <a:gd name="connsiteX281" fmla="*/ 541605 w 1710469"/>
                <a:gd name="connsiteY281" fmla="*/ 907837 h 2509974"/>
                <a:gd name="connsiteX282" fmla="*/ 525032 w 1710469"/>
                <a:gd name="connsiteY282" fmla="*/ 929680 h 2509974"/>
                <a:gd name="connsiteX283" fmla="*/ 496394 w 1710469"/>
                <a:gd name="connsiteY283" fmla="*/ 948518 h 2509974"/>
                <a:gd name="connsiteX284" fmla="*/ 478318 w 1710469"/>
                <a:gd name="connsiteY284" fmla="*/ 966594 h 2509974"/>
                <a:gd name="connsiteX285" fmla="*/ 451944 w 1710469"/>
                <a:gd name="connsiteY285" fmla="*/ 990702 h 2509974"/>
                <a:gd name="connsiteX286" fmla="*/ 439140 w 1710469"/>
                <a:gd name="connsiteY286" fmla="*/ 1008777 h 2509974"/>
                <a:gd name="connsiteX287" fmla="*/ 377355 w 1710469"/>
                <a:gd name="connsiteY287" fmla="*/ 1062287 h 2509974"/>
                <a:gd name="connsiteX288" fmla="*/ 322343 w 1710469"/>
                <a:gd name="connsiteY288" fmla="*/ 1090163 h 2509974"/>
                <a:gd name="connsiteX289" fmla="*/ 316310 w 1710469"/>
                <a:gd name="connsiteY289" fmla="*/ 1117299 h 2509974"/>
                <a:gd name="connsiteX290" fmla="*/ 305007 w 1710469"/>
                <a:gd name="connsiteY290" fmla="*/ 1122569 h 2509974"/>
                <a:gd name="connsiteX291" fmla="*/ 286932 w 1710469"/>
                <a:gd name="connsiteY291" fmla="*/ 1104493 h 2509974"/>
                <a:gd name="connsiteX292" fmla="*/ 262061 w 1710469"/>
                <a:gd name="connsiteY292" fmla="*/ 1111266 h 2509974"/>
                <a:gd name="connsiteX293" fmla="*/ 228915 w 1710469"/>
                <a:gd name="connsiteY293" fmla="*/ 1122569 h 2509974"/>
                <a:gd name="connsiteX294" fmla="*/ 221380 w 1710469"/>
                <a:gd name="connsiteY294" fmla="*/ 1143672 h 2509974"/>
                <a:gd name="connsiteX295" fmla="*/ 211579 w 1710469"/>
                <a:gd name="connsiteY295" fmla="*/ 1164775 h 2509974"/>
                <a:gd name="connsiteX296" fmla="*/ 172401 w 1710469"/>
                <a:gd name="connsiteY296" fmla="*/ 1175315 h 2509974"/>
                <a:gd name="connsiteX297" fmla="*/ 132459 w 1710469"/>
                <a:gd name="connsiteY297" fmla="*/ 1154975 h 2509974"/>
                <a:gd name="connsiteX298" fmla="*/ 74443 w 1710469"/>
                <a:gd name="connsiteY298" fmla="*/ 1139904 h 2509974"/>
                <a:gd name="connsiteX299" fmla="*/ 51837 w 1710469"/>
                <a:gd name="connsiteY299" fmla="*/ 1142909 h 2509974"/>
                <a:gd name="connsiteX300" fmla="*/ 28468 w 1710469"/>
                <a:gd name="connsiteY300" fmla="*/ 1154975 h 2509974"/>
                <a:gd name="connsiteX301" fmla="*/ 2789 w 1710469"/>
                <a:gd name="connsiteY301" fmla="*/ 1154582 h 2509974"/>
                <a:gd name="connsiteX302" fmla="*/ 2603 w 1710469"/>
                <a:gd name="connsiteY302" fmla="*/ 1154651 h 25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710469" h="2509974">
                  <a:moveTo>
                    <a:pt x="2603" y="1154651"/>
                  </a:moveTo>
                  <a:cubicBezTo>
                    <a:pt x="2603" y="1154651"/>
                    <a:pt x="-1465" y="1163481"/>
                    <a:pt x="570" y="1166208"/>
                  </a:cubicBezTo>
                  <a:cubicBezTo>
                    <a:pt x="2603" y="1168936"/>
                    <a:pt x="12127" y="1173674"/>
                    <a:pt x="9399" y="1175731"/>
                  </a:cubicBezTo>
                  <a:cubicBezTo>
                    <a:pt x="6672" y="1177765"/>
                    <a:pt x="-1488" y="1176402"/>
                    <a:pt x="1240" y="1180493"/>
                  </a:cubicBezTo>
                  <a:cubicBezTo>
                    <a:pt x="3967" y="1184561"/>
                    <a:pt x="7365" y="1190686"/>
                    <a:pt x="7365" y="1192720"/>
                  </a:cubicBezTo>
                  <a:cubicBezTo>
                    <a:pt x="7365" y="1194755"/>
                    <a:pt x="5331" y="1211073"/>
                    <a:pt x="10092" y="1215835"/>
                  </a:cubicBezTo>
                  <a:cubicBezTo>
                    <a:pt x="14854" y="1220596"/>
                    <a:pt x="24377" y="1229426"/>
                    <a:pt x="25047" y="1233494"/>
                  </a:cubicBezTo>
                  <a:cubicBezTo>
                    <a:pt x="25718" y="1237562"/>
                    <a:pt x="27082" y="1242994"/>
                    <a:pt x="29115" y="1245721"/>
                  </a:cubicBezTo>
                  <a:cubicBezTo>
                    <a:pt x="31150" y="1248449"/>
                    <a:pt x="48138" y="1259983"/>
                    <a:pt x="48138" y="1264074"/>
                  </a:cubicBezTo>
                  <a:cubicBezTo>
                    <a:pt x="48138" y="1268142"/>
                    <a:pt x="44741" y="1277665"/>
                    <a:pt x="48138" y="1280370"/>
                  </a:cubicBezTo>
                  <a:cubicBezTo>
                    <a:pt x="51536" y="1283097"/>
                    <a:pt x="65128" y="1290563"/>
                    <a:pt x="65128" y="1290563"/>
                  </a:cubicBezTo>
                  <a:cubicBezTo>
                    <a:pt x="65128" y="1290563"/>
                    <a:pt x="46105" y="1304154"/>
                    <a:pt x="48832" y="1307552"/>
                  </a:cubicBezTo>
                  <a:cubicBezTo>
                    <a:pt x="51559" y="1310950"/>
                    <a:pt x="58355" y="1318416"/>
                    <a:pt x="54957" y="1321143"/>
                  </a:cubicBezTo>
                  <a:cubicBezTo>
                    <a:pt x="51559" y="1323871"/>
                    <a:pt x="46128" y="1330666"/>
                    <a:pt x="46128" y="1330666"/>
                  </a:cubicBezTo>
                  <a:cubicBezTo>
                    <a:pt x="46128" y="1330666"/>
                    <a:pt x="57685" y="1336769"/>
                    <a:pt x="61753" y="1333394"/>
                  </a:cubicBezTo>
                  <a:cubicBezTo>
                    <a:pt x="65844" y="1329996"/>
                    <a:pt x="65844" y="1329996"/>
                    <a:pt x="65844" y="1329996"/>
                  </a:cubicBezTo>
                  <a:lnTo>
                    <a:pt x="99129" y="1351747"/>
                  </a:lnTo>
                  <a:cubicBezTo>
                    <a:pt x="99129" y="1351747"/>
                    <a:pt x="89606" y="1359212"/>
                    <a:pt x="84867" y="1357178"/>
                  </a:cubicBezTo>
                  <a:cubicBezTo>
                    <a:pt x="80129" y="1355144"/>
                    <a:pt x="78742" y="1353110"/>
                    <a:pt x="74674" y="1352417"/>
                  </a:cubicBezTo>
                  <a:cubicBezTo>
                    <a:pt x="70605" y="1351747"/>
                    <a:pt x="63810" y="1353781"/>
                    <a:pt x="59719" y="1351053"/>
                  </a:cubicBezTo>
                  <a:cubicBezTo>
                    <a:pt x="55651" y="1348326"/>
                    <a:pt x="51559" y="1346985"/>
                    <a:pt x="49526" y="1349689"/>
                  </a:cubicBezTo>
                  <a:cubicBezTo>
                    <a:pt x="47491" y="1352417"/>
                    <a:pt x="50219" y="1370747"/>
                    <a:pt x="52253" y="1375508"/>
                  </a:cubicBezTo>
                  <a:cubicBezTo>
                    <a:pt x="54287" y="1380270"/>
                    <a:pt x="57015" y="1389770"/>
                    <a:pt x="57685" y="1393861"/>
                  </a:cubicBezTo>
                  <a:cubicBezTo>
                    <a:pt x="58378" y="1397929"/>
                    <a:pt x="59048" y="1402690"/>
                    <a:pt x="54287" y="1402690"/>
                  </a:cubicBezTo>
                  <a:cubicBezTo>
                    <a:pt x="49526" y="1402690"/>
                    <a:pt x="35934" y="1402020"/>
                    <a:pt x="35934" y="1402020"/>
                  </a:cubicBezTo>
                  <a:lnTo>
                    <a:pt x="45457" y="1428509"/>
                  </a:lnTo>
                  <a:cubicBezTo>
                    <a:pt x="45457" y="1428509"/>
                    <a:pt x="55651" y="1423077"/>
                    <a:pt x="57015" y="1426475"/>
                  </a:cubicBezTo>
                  <a:cubicBezTo>
                    <a:pt x="58378" y="1429873"/>
                    <a:pt x="66514" y="1450930"/>
                    <a:pt x="69242" y="1457725"/>
                  </a:cubicBezTo>
                  <a:cubicBezTo>
                    <a:pt x="71969" y="1464521"/>
                    <a:pt x="78765" y="1470646"/>
                    <a:pt x="76708" y="1472680"/>
                  </a:cubicBezTo>
                  <a:cubicBezTo>
                    <a:pt x="74674" y="1474714"/>
                    <a:pt x="65844" y="1478112"/>
                    <a:pt x="67878" y="1483544"/>
                  </a:cubicBezTo>
                  <a:cubicBezTo>
                    <a:pt x="69912" y="1488976"/>
                    <a:pt x="72640" y="1491010"/>
                    <a:pt x="72640" y="1496465"/>
                  </a:cubicBezTo>
                  <a:cubicBezTo>
                    <a:pt x="72640" y="1501897"/>
                    <a:pt x="80106" y="1515488"/>
                    <a:pt x="80106" y="1519556"/>
                  </a:cubicBezTo>
                  <a:cubicBezTo>
                    <a:pt x="80106" y="1523647"/>
                    <a:pt x="78742" y="1529749"/>
                    <a:pt x="82139" y="1532477"/>
                  </a:cubicBezTo>
                  <a:cubicBezTo>
                    <a:pt x="85538" y="1535204"/>
                    <a:pt x="92333" y="1545398"/>
                    <a:pt x="89606" y="1546738"/>
                  </a:cubicBezTo>
                  <a:cubicBezTo>
                    <a:pt x="86878" y="1548102"/>
                    <a:pt x="80776" y="1547409"/>
                    <a:pt x="82139" y="1552170"/>
                  </a:cubicBezTo>
                  <a:cubicBezTo>
                    <a:pt x="83503" y="1556932"/>
                    <a:pt x="84174" y="1568489"/>
                    <a:pt x="84174" y="1568489"/>
                  </a:cubicBezTo>
                  <a:lnTo>
                    <a:pt x="105924" y="1593637"/>
                  </a:lnTo>
                  <a:cubicBezTo>
                    <a:pt x="105924" y="1593637"/>
                    <a:pt x="128345" y="1586842"/>
                    <a:pt x="131743" y="1588205"/>
                  </a:cubicBezTo>
                  <a:cubicBezTo>
                    <a:pt x="135141" y="1589569"/>
                    <a:pt x="137868" y="1590933"/>
                    <a:pt x="144664" y="1590933"/>
                  </a:cubicBezTo>
                  <a:cubicBezTo>
                    <a:pt x="151459" y="1590933"/>
                    <a:pt x="171846" y="1586171"/>
                    <a:pt x="173880" y="1588205"/>
                  </a:cubicBezTo>
                  <a:cubicBezTo>
                    <a:pt x="175914" y="1590239"/>
                    <a:pt x="178641" y="1593637"/>
                    <a:pt x="180005" y="1599069"/>
                  </a:cubicBezTo>
                  <a:cubicBezTo>
                    <a:pt x="181369" y="1604501"/>
                    <a:pt x="182040" y="1609263"/>
                    <a:pt x="186130" y="1611990"/>
                  </a:cubicBezTo>
                  <a:cubicBezTo>
                    <a:pt x="190199" y="1614717"/>
                    <a:pt x="202426" y="1621513"/>
                    <a:pt x="203120" y="1624911"/>
                  </a:cubicBezTo>
                  <a:cubicBezTo>
                    <a:pt x="203813" y="1628309"/>
                    <a:pt x="203813" y="1639172"/>
                    <a:pt x="208552" y="1639172"/>
                  </a:cubicBezTo>
                  <a:cubicBezTo>
                    <a:pt x="213290" y="1639172"/>
                    <a:pt x="231666" y="1641900"/>
                    <a:pt x="235064" y="1639843"/>
                  </a:cubicBezTo>
                  <a:cubicBezTo>
                    <a:pt x="238461" y="1637809"/>
                    <a:pt x="243894" y="1634411"/>
                    <a:pt x="245257" y="1629649"/>
                  </a:cubicBezTo>
                  <a:cubicBezTo>
                    <a:pt x="246621" y="1624888"/>
                    <a:pt x="244563" y="1617422"/>
                    <a:pt x="248655" y="1618092"/>
                  </a:cubicBezTo>
                  <a:cubicBezTo>
                    <a:pt x="252746" y="1618762"/>
                    <a:pt x="264973" y="1622854"/>
                    <a:pt x="264973" y="1622854"/>
                  </a:cubicBezTo>
                  <a:lnTo>
                    <a:pt x="251383" y="1654798"/>
                  </a:lnTo>
                  <a:cubicBezTo>
                    <a:pt x="251383" y="1654798"/>
                    <a:pt x="266337" y="1654104"/>
                    <a:pt x="266337" y="1658195"/>
                  </a:cubicBezTo>
                  <a:cubicBezTo>
                    <a:pt x="266337" y="1662287"/>
                    <a:pt x="264973" y="1665661"/>
                    <a:pt x="260212" y="1664991"/>
                  </a:cubicBezTo>
                  <a:cubicBezTo>
                    <a:pt x="255451" y="1664321"/>
                    <a:pt x="247291" y="1659559"/>
                    <a:pt x="243894" y="1659559"/>
                  </a:cubicBezTo>
                  <a:cubicBezTo>
                    <a:pt x="240495" y="1659559"/>
                    <a:pt x="232336" y="1664991"/>
                    <a:pt x="232336" y="1664991"/>
                  </a:cubicBezTo>
                  <a:cubicBezTo>
                    <a:pt x="232336" y="1664991"/>
                    <a:pt x="233700" y="1675184"/>
                    <a:pt x="231666" y="1677218"/>
                  </a:cubicBezTo>
                  <a:cubicBezTo>
                    <a:pt x="229632" y="1679252"/>
                    <a:pt x="224200" y="1685378"/>
                    <a:pt x="226234" y="1688775"/>
                  </a:cubicBezTo>
                  <a:cubicBezTo>
                    <a:pt x="228268" y="1692173"/>
                    <a:pt x="233029" y="1698299"/>
                    <a:pt x="233029" y="1701003"/>
                  </a:cubicBezTo>
                  <a:cubicBezTo>
                    <a:pt x="233029" y="1703730"/>
                    <a:pt x="233029" y="1707128"/>
                    <a:pt x="237791" y="1711867"/>
                  </a:cubicBezTo>
                  <a:cubicBezTo>
                    <a:pt x="242553" y="1716628"/>
                    <a:pt x="265644" y="1733617"/>
                    <a:pt x="265644" y="1733617"/>
                  </a:cubicBezTo>
                  <a:cubicBezTo>
                    <a:pt x="265644" y="1733617"/>
                    <a:pt x="265644" y="1724094"/>
                    <a:pt x="269712" y="1724094"/>
                  </a:cubicBezTo>
                  <a:cubicBezTo>
                    <a:pt x="273780" y="1724094"/>
                    <a:pt x="279235" y="1724094"/>
                    <a:pt x="284667" y="1728162"/>
                  </a:cubicBezTo>
                  <a:cubicBezTo>
                    <a:pt x="290099" y="1732230"/>
                    <a:pt x="292133" y="1734958"/>
                    <a:pt x="296894" y="1736322"/>
                  </a:cubicBezTo>
                  <a:cubicBezTo>
                    <a:pt x="301656" y="1737685"/>
                    <a:pt x="312520" y="1739049"/>
                    <a:pt x="309815" y="1744481"/>
                  </a:cubicBezTo>
                  <a:cubicBezTo>
                    <a:pt x="307088" y="1749913"/>
                    <a:pt x="302349" y="1753981"/>
                    <a:pt x="305747" y="1756708"/>
                  </a:cubicBezTo>
                  <a:cubicBezTo>
                    <a:pt x="309145" y="1759436"/>
                    <a:pt x="322736" y="1761470"/>
                    <a:pt x="323429" y="1766902"/>
                  </a:cubicBezTo>
                  <a:cubicBezTo>
                    <a:pt x="324100" y="1772334"/>
                    <a:pt x="323429" y="1773697"/>
                    <a:pt x="325463" y="1775061"/>
                  </a:cubicBezTo>
                  <a:cubicBezTo>
                    <a:pt x="327498" y="1776425"/>
                    <a:pt x="331589" y="1778459"/>
                    <a:pt x="328861" y="1781163"/>
                  </a:cubicBezTo>
                  <a:cubicBezTo>
                    <a:pt x="326134" y="1783891"/>
                    <a:pt x="307111" y="1794084"/>
                    <a:pt x="310508" y="1795425"/>
                  </a:cubicBezTo>
                  <a:cubicBezTo>
                    <a:pt x="313906" y="1796788"/>
                    <a:pt x="324100" y="1809016"/>
                    <a:pt x="322736" y="1811050"/>
                  </a:cubicBezTo>
                  <a:cubicBezTo>
                    <a:pt x="321372" y="1813084"/>
                    <a:pt x="317304" y="1817846"/>
                    <a:pt x="317974" y="1822607"/>
                  </a:cubicBezTo>
                  <a:cubicBezTo>
                    <a:pt x="318645" y="1827369"/>
                    <a:pt x="320009" y="1840266"/>
                    <a:pt x="320009" y="1840266"/>
                  </a:cubicBezTo>
                  <a:cubicBezTo>
                    <a:pt x="320009" y="1840266"/>
                    <a:pt x="331566" y="1827345"/>
                    <a:pt x="335634" y="1828039"/>
                  </a:cubicBezTo>
                  <a:cubicBezTo>
                    <a:pt x="339725" y="1828709"/>
                    <a:pt x="342429" y="1829403"/>
                    <a:pt x="342429" y="1832107"/>
                  </a:cubicBezTo>
                  <a:cubicBezTo>
                    <a:pt x="342429" y="1834811"/>
                    <a:pt x="334963" y="1851823"/>
                    <a:pt x="337668" y="1853857"/>
                  </a:cubicBezTo>
                  <a:cubicBezTo>
                    <a:pt x="340372" y="1855892"/>
                    <a:pt x="344463" y="1853857"/>
                    <a:pt x="345134" y="1857926"/>
                  </a:cubicBezTo>
                  <a:cubicBezTo>
                    <a:pt x="345827" y="1862017"/>
                    <a:pt x="345134" y="1871517"/>
                    <a:pt x="345134" y="1871517"/>
                  </a:cubicBezTo>
                  <a:cubicBezTo>
                    <a:pt x="345134" y="1871517"/>
                    <a:pt x="360759" y="1868119"/>
                    <a:pt x="363487" y="1871517"/>
                  </a:cubicBezTo>
                  <a:cubicBezTo>
                    <a:pt x="366214" y="1874915"/>
                    <a:pt x="379805" y="1881040"/>
                    <a:pt x="379805" y="1881040"/>
                  </a:cubicBezTo>
                  <a:lnTo>
                    <a:pt x="391362" y="1858619"/>
                  </a:lnTo>
                  <a:cubicBezTo>
                    <a:pt x="391362" y="1858619"/>
                    <a:pt x="410385" y="1879676"/>
                    <a:pt x="415147" y="1877642"/>
                  </a:cubicBezTo>
                  <a:cubicBezTo>
                    <a:pt x="419908" y="1875608"/>
                    <a:pt x="433499" y="1864721"/>
                    <a:pt x="438261" y="1864721"/>
                  </a:cubicBezTo>
                  <a:cubicBezTo>
                    <a:pt x="443023" y="1864721"/>
                    <a:pt x="464773" y="1862687"/>
                    <a:pt x="464773" y="1862687"/>
                  </a:cubicBezTo>
                  <a:lnTo>
                    <a:pt x="466137" y="1840937"/>
                  </a:lnTo>
                  <a:cubicBezTo>
                    <a:pt x="466137" y="1840937"/>
                    <a:pt x="465443" y="1832107"/>
                    <a:pt x="471569" y="1832107"/>
                  </a:cubicBezTo>
                  <a:cubicBezTo>
                    <a:pt x="477694" y="1832107"/>
                    <a:pt x="496717" y="1830743"/>
                    <a:pt x="499421" y="1828709"/>
                  </a:cubicBezTo>
                  <a:cubicBezTo>
                    <a:pt x="502149" y="1826675"/>
                    <a:pt x="506217" y="1815118"/>
                    <a:pt x="510285" y="1817846"/>
                  </a:cubicBezTo>
                  <a:cubicBezTo>
                    <a:pt x="514353" y="1820573"/>
                    <a:pt x="524547" y="1827369"/>
                    <a:pt x="523183" y="1834164"/>
                  </a:cubicBezTo>
                  <a:cubicBezTo>
                    <a:pt x="521819" y="1840960"/>
                    <a:pt x="511626" y="1853187"/>
                    <a:pt x="515717" y="1853881"/>
                  </a:cubicBezTo>
                  <a:cubicBezTo>
                    <a:pt x="519785" y="1854551"/>
                    <a:pt x="535433" y="1851847"/>
                    <a:pt x="535433" y="1856608"/>
                  </a:cubicBezTo>
                  <a:cubicBezTo>
                    <a:pt x="535433" y="1861370"/>
                    <a:pt x="534740" y="1879029"/>
                    <a:pt x="534740" y="1879029"/>
                  </a:cubicBezTo>
                  <a:lnTo>
                    <a:pt x="498058" y="1883097"/>
                  </a:lnTo>
                  <a:lnTo>
                    <a:pt x="519808" y="1941530"/>
                  </a:lnTo>
                  <a:cubicBezTo>
                    <a:pt x="519808" y="1941530"/>
                    <a:pt x="521842" y="1948996"/>
                    <a:pt x="523876" y="1948996"/>
                  </a:cubicBezTo>
                  <a:cubicBezTo>
                    <a:pt x="525910" y="1948996"/>
                    <a:pt x="534069" y="1948325"/>
                    <a:pt x="535433" y="1953064"/>
                  </a:cubicBezTo>
                  <a:cubicBezTo>
                    <a:pt x="536797" y="1957825"/>
                    <a:pt x="534069" y="1974815"/>
                    <a:pt x="538161" y="1974815"/>
                  </a:cubicBezTo>
                  <a:cubicBezTo>
                    <a:pt x="542252" y="1974815"/>
                    <a:pt x="566707" y="1980246"/>
                    <a:pt x="566707" y="1975485"/>
                  </a:cubicBezTo>
                  <a:cubicBezTo>
                    <a:pt x="566707" y="1970723"/>
                    <a:pt x="566013" y="1951700"/>
                    <a:pt x="569411" y="1951030"/>
                  </a:cubicBezTo>
                  <a:cubicBezTo>
                    <a:pt x="572809" y="1950359"/>
                    <a:pt x="589105" y="1948996"/>
                    <a:pt x="589798" y="1945598"/>
                  </a:cubicBezTo>
                  <a:cubicBezTo>
                    <a:pt x="590492" y="1942200"/>
                    <a:pt x="589128" y="1928609"/>
                    <a:pt x="592525" y="1928609"/>
                  </a:cubicBezTo>
                  <a:cubicBezTo>
                    <a:pt x="595923" y="1928609"/>
                    <a:pt x="642799" y="1929279"/>
                    <a:pt x="642799" y="1929279"/>
                  </a:cubicBezTo>
                  <a:cubicBezTo>
                    <a:pt x="642799" y="1929279"/>
                    <a:pt x="650958" y="1954428"/>
                    <a:pt x="648925" y="1959189"/>
                  </a:cubicBezTo>
                  <a:cubicBezTo>
                    <a:pt x="646890" y="1963951"/>
                    <a:pt x="636697" y="1988406"/>
                    <a:pt x="640095" y="1992497"/>
                  </a:cubicBezTo>
                  <a:cubicBezTo>
                    <a:pt x="643493" y="1996565"/>
                    <a:pt x="650288" y="2007452"/>
                    <a:pt x="648925" y="2010850"/>
                  </a:cubicBezTo>
                  <a:cubicBezTo>
                    <a:pt x="647561" y="2014247"/>
                    <a:pt x="640095" y="2040759"/>
                    <a:pt x="642799" y="2044827"/>
                  </a:cubicBezTo>
                  <a:cubicBezTo>
                    <a:pt x="645526" y="2048896"/>
                    <a:pt x="650265" y="2060453"/>
                    <a:pt x="650265" y="2064544"/>
                  </a:cubicBezTo>
                  <a:cubicBezTo>
                    <a:pt x="650265" y="2068612"/>
                    <a:pt x="648901" y="2078135"/>
                    <a:pt x="648901" y="2082203"/>
                  </a:cubicBezTo>
                  <a:cubicBezTo>
                    <a:pt x="648901" y="2086271"/>
                    <a:pt x="651629" y="2099192"/>
                    <a:pt x="655027" y="2100556"/>
                  </a:cubicBezTo>
                  <a:cubicBezTo>
                    <a:pt x="658424" y="2101920"/>
                    <a:pt x="672016" y="2103954"/>
                    <a:pt x="672016" y="2103954"/>
                  </a:cubicBezTo>
                  <a:cubicBezTo>
                    <a:pt x="672016" y="2103954"/>
                    <a:pt x="665220" y="2110749"/>
                    <a:pt x="663186" y="2113477"/>
                  </a:cubicBezTo>
                  <a:cubicBezTo>
                    <a:pt x="661152" y="2116204"/>
                    <a:pt x="656390" y="2118238"/>
                    <a:pt x="655720" y="2123000"/>
                  </a:cubicBezTo>
                  <a:cubicBezTo>
                    <a:pt x="655027" y="2127761"/>
                    <a:pt x="657083" y="2133193"/>
                    <a:pt x="652993" y="2135921"/>
                  </a:cubicBezTo>
                  <a:cubicBezTo>
                    <a:pt x="648901" y="2138648"/>
                    <a:pt x="643469" y="2144080"/>
                    <a:pt x="642129" y="2147478"/>
                  </a:cubicBezTo>
                  <a:cubicBezTo>
                    <a:pt x="640765" y="2150876"/>
                    <a:pt x="633969" y="2159035"/>
                    <a:pt x="636697" y="2162433"/>
                  </a:cubicBezTo>
                  <a:cubicBezTo>
                    <a:pt x="639424" y="2165831"/>
                    <a:pt x="643493" y="2171263"/>
                    <a:pt x="648925" y="2173297"/>
                  </a:cubicBezTo>
                  <a:cubicBezTo>
                    <a:pt x="654356" y="2175331"/>
                    <a:pt x="661845" y="2177365"/>
                    <a:pt x="662516" y="2180763"/>
                  </a:cubicBezTo>
                  <a:cubicBezTo>
                    <a:pt x="663186" y="2184160"/>
                    <a:pt x="674743" y="2201820"/>
                    <a:pt x="682902" y="2209979"/>
                  </a:cubicBezTo>
                  <a:cubicBezTo>
                    <a:pt x="691062" y="2218138"/>
                    <a:pt x="699198" y="2224240"/>
                    <a:pt x="700561" y="2229002"/>
                  </a:cubicBezTo>
                  <a:cubicBezTo>
                    <a:pt x="701925" y="2233763"/>
                    <a:pt x="705994" y="2239866"/>
                    <a:pt x="710085" y="2243263"/>
                  </a:cubicBezTo>
                  <a:cubicBezTo>
                    <a:pt x="714176" y="2246661"/>
                    <a:pt x="720972" y="2258218"/>
                    <a:pt x="720278" y="2262980"/>
                  </a:cubicBezTo>
                  <a:cubicBezTo>
                    <a:pt x="719584" y="2267742"/>
                    <a:pt x="712789" y="2280639"/>
                    <a:pt x="713483" y="2285401"/>
                  </a:cubicBezTo>
                  <a:cubicBezTo>
                    <a:pt x="714176" y="2290162"/>
                    <a:pt x="719608" y="2302390"/>
                    <a:pt x="719608" y="2307151"/>
                  </a:cubicBezTo>
                  <a:cubicBezTo>
                    <a:pt x="719608" y="2311913"/>
                    <a:pt x="722336" y="2320742"/>
                    <a:pt x="725733" y="2318708"/>
                  </a:cubicBezTo>
                  <a:cubicBezTo>
                    <a:pt x="729131" y="2316674"/>
                    <a:pt x="733893" y="2311913"/>
                    <a:pt x="736597" y="2313277"/>
                  </a:cubicBezTo>
                  <a:cubicBezTo>
                    <a:pt x="739324" y="2314640"/>
                    <a:pt x="742722" y="2318038"/>
                    <a:pt x="741358" y="2322800"/>
                  </a:cubicBezTo>
                  <a:cubicBezTo>
                    <a:pt x="739995" y="2327561"/>
                    <a:pt x="735926" y="2335720"/>
                    <a:pt x="735926" y="2339789"/>
                  </a:cubicBezTo>
                  <a:cubicBezTo>
                    <a:pt x="735926" y="2343857"/>
                    <a:pt x="733893" y="2356107"/>
                    <a:pt x="736597" y="2360846"/>
                  </a:cubicBezTo>
                  <a:cubicBezTo>
                    <a:pt x="739324" y="2365607"/>
                    <a:pt x="746120" y="2371709"/>
                    <a:pt x="750188" y="2375801"/>
                  </a:cubicBezTo>
                  <a:cubicBezTo>
                    <a:pt x="754256" y="2379869"/>
                    <a:pt x="757654" y="2390756"/>
                    <a:pt x="761745" y="2392119"/>
                  </a:cubicBezTo>
                  <a:cubicBezTo>
                    <a:pt x="765836" y="2393483"/>
                    <a:pt x="782802" y="2386687"/>
                    <a:pt x="785530" y="2392790"/>
                  </a:cubicBezTo>
                  <a:cubicBezTo>
                    <a:pt x="788257" y="2398915"/>
                    <a:pt x="791655" y="2405017"/>
                    <a:pt x="797087" y="2402983"/>
                  </a:cubicBezTo>
                  <a:cubicBezTo>
                    <a:pt x="802519" y="2400949"/>
                    <a:pt x="815439" y="2385994"/>
                    <a:pt x="820871" y="2390062"/>
                  </a:cubicBezTo>
                  <a:cubicBezTo>
                    <a:pt x="826303" y="2394130"/>
                    <a:pt x="834463" y="2398221"/>
                    <a:pt x="836497" y="2396858"/>
                  </a:cubicBezTo>
                  <a:cubicBezTo>
                    <a:pt x="838530" y="2395494"/>
                    <a:pt x="841929" y="2390756"/>
                    <a:pt x="845326" y="2392790"/>
                  </a:cubicBezTo>
                  <a:cubicBezTo>
                    <a:pt x="848724" y="2394824"/>
                    <a:pt x="865713" y="2400949"/>
                    <a:pt x="865713" y="2407051"/>
                  </a:cubicBezTo>
                  <a:cubicBezTo>
                    <a:pt x="865713" y="2413176"/>
                    <a:pt x="865020" y="2424710"/>
                    <a:pt x="867747" y="2425404"/>
                  </a:cubicBezTo>
                  <a:cubicBezTo>
                    <a:pt x="870474" y="2426074"/>
                    <a:pt x="877270" y="2425404"/>
                    <a:pt x="877270" y="2425404"/>
                  </a:cubicBezTo>
                  <a:lnTo>
                    <a:pt x="879998" y="2405687"/>
                  </a:lnTo>
                  <a:cubicBezTo>
                    <a:pt x="879998" y="2405687"/>
                    <a:pt x="888827" y="2402290"/>
                    <a:pt x="892225" y="2405687"/>
                  </a:cubicBezTo>
                  <a:cubicBezTo>
                    <a:pt x="895623" y="2409085"/>
                    <a:pt x="894953" y="2413153"/>
                    <a:pt x="903782" y="2413847"/>
                  </a:cubicBezTo>
                  <a:cubicBezTo>
                    <a:pt x="912612" y="2414517"/>
                    <a:pt x="928237" y="2413176"/>
                    <a:pt x="930965" y="2416574"/>
                  </a:cubicBezTo>
                  <a:cubicBezTo>
                    <a:pt x="933692" y="2419972"/>
                    <a:pt x="949294" y="2430859"/>
                    <a:pt x="955419" y="2428802"/>
                  </a:cubicBezTo>
                  <a:cubicBezTo>
                    <a:pt x="961545" y="2426767"/>
                    <a:pt x="972409" y="2424040"/>
                    <a:pt x="977170" y="2422676"/>
                  </a:cubicBezTo>
                  <a:cubicBezTo>
                    <a:pt x="981931" y="2421313"/>
                    <a:pt x="1002989" y="2412483"/>
                    <a:pt x="1006386" y="2411119"/>
                  </a:cubicBezTo>
                  <a:cubicBezTo>
                    <a:pt x="1009784" y="2409755"/>
                    <a:pt x="1037637" y="2407051"/>
                    <a:pt x="1045796" y="2416551"/>
                  </a:cubicBezTo>
                  <a:cubicBezTo>
                    <a:pt x="1053956" y="2426051"/>
                    <a:pt x="1061422" y="2434210"/>
                    <a:pt x="1061422" y="2439665"/>
                  </a:cubicBezTo>
                  <a:cubicBezTo>
                    <a:pt x="1061422" y="2445097"/>
                    <a:pt x="1060728" y="2458018"/>
                    <a:pt x="1070251" y="2455291"/>
                  </a:cubicBezTo>
                  <a:cubicBezTo>
                    <a:pt x="1079774" y="2452563"/>
                    <a:pt x="1078410" y="2446461"/>
                    <a:pt x="1082478" y="2449165"/>
                  </a:cubicBezTo>
                  <a:cubicBezTo>
                    <a:pt x="1086546" y="2451893"/>
                    <a:pt x="1112389" y="2461393"/>
                    <a:pt x="1113058" y="2468882"/>
                  </a:cubicBezTo>
                  <a:cubicBezTo>
                    <a:pt x="1113729" y="2476348"/>
                    <a:pt x="1114422" y="2495394"/>
                    <a:pt x="1116457" y="2499462"/>
                  </a:cubicBezTo>
                  <a:cubicBezTo>
                    <a:pt x="1118491" y="2503530"/>
                    <a:pt x="1126650" y="2513053"/>
                    <a:pt x="1131412" y="2508985"/>
                  </a:cubicBezTo>
                  <a:cubicBezTo>
                    <a:pt x="1136173" y="2504917"/>
                    <a:pt x="1142298" y="2491326"/>
                    <a:pt x="1149094" y="2489962"/>
                  </a:cubicBezTo>
                  <a:cubicBezTo>
                    <a:pt x="1155889" y="2488598"/>
                    <a:pt x="1164049" y="2487928"/>
                    <a:pt x="1166083" y="2493360"/>
                  </a:cubicBezTo>
                  <a:cubicBezTo>
                    <a:pt x="1168117" y="2498792"/>
                    <a:pt x="1173549" y="2506281"/>
                    <a:pt x="1178310" y="2506281"/>
                  </a:cubicBezTo>
                  <a:cubicBezTo>
                    <a:pt x="1183072" y="2506281"/>
                    <a:pt x="1206163" y="2504247"/>
                    <a:pt x="1206163" y="2504247"/>
                  </a:cubicBezTo>
                  <a:lnTo>
                    <a:pt x="1206510" y="2503946"/>
                  </a:lnTo>
                  <a:cubicBezTo>
                    <a:pt x="1201910" y="2503946"/>
                    <a:pt x="1206510" y="2490933"/>
                    <a:pt x="1211110" y="2483259"/>
                  </a:cubicBezTo>
                  <a:cubicBezTo>
                    <a:pt x="1215709" y="2475585"/>
                    <a:pt x="1244047" y="2413546"/>
                    <a:pt x="1249409" y="2404347"/>
                  </a:cubicBezTo>
                  <a:cubicBezTo>
                    <a:pt x="1254772" y="2395147"/>
                    <a:pt x="1283873" y="2353033"/>
                    <a:pt x="1293836" y="2337708"/>
                  </a:cubicBezTo>
                  <a:cubicBezTo>
                    <a:pt x="1303797" y="2322384"/>
                    <a:pt x="1337498" y="2260345"/>
                    <a:pt x="1343623" y="2249620"/>
                  </a:cubicBezTo>
                  <a:cubicBezTo>
                    <a:pt x="1349749" y="2238895"/>
                    <a:pt x="1375036" y="2218971"/>
                    <a:pt x="1384998" y="2211320"/>
                  </a:cubicBezTo>
                  <a:cubicBezTo>
                    <a:pt x="1394960" y="2203669"/>
                    <a:pt x="1424061" y="2174545"/>
                    <a:pt x="1439386" y="2161531"/>
                  </a:cubicBezTo>
                  <a:cubicBezTo>
                    <a:pt x="1454710" y="2148518"/>
                    <a:pt x="1541273" y="2119394"/>
                    <a:pt x="1557384" y="2114794"/>
                  </a:cubicBezTo>
                  <a:cubicBezTo>
                    <a:pt x="1573472" y="2110195"/>
                    <a:pt x="1590322" y="2101781"/>
                    <a:pt x="1598759" y="2094870"/>
                  </a:cubicBezTo>
                  <a:cubicBezTo>
                    <a:pt x="1607195" y="2087982"/>
                    <a:pt x="1668471" y="2025157"/>
                    <a:pt x="1672285" y="2021320"/>
                  </a:cubicBezTo>
                  <a:cubicBezTo>
                    <a:pt x="1676122" y="2017483"/>
                    <a:pt x="1686847" y="2015195"/>
                    <a:pt x="1694498" y="2011358"/>
                  </a:cubicBezTo>
                  <a:cubicBezTo>
                    <a:pt x="1702149" y="2007521"/>
                    <a:pt x="1707511" y="1982257"/>
                    <a:pt x="1709823" y="1971532"/>
                  </a:cubicBezTo>
                  <a:cubicBezTo>
                    <a:pt x="1712134" y="1960807"/>
                    <a:pt x="1707511" y="1886495"/>
                    <a:pt x="1707511" y="1879607"/>
                  </a:cubicBezTo>
                  <a:cubicBezTo>
                    <a:pt x="1707511" y="1872719"/>
                    <a:pt x="1702149" y="1850506"/>
                    <a:pt x="1700623" y="1842069"/>
                  </a:cubicBezTo>
                  <a:cubicBezTo>
                    <a:pt x="1699097" y="1833633"/>
                    <a:pt x="1700623" y="1783844"/>
                    <a:pt x="1700623" y="1779245"/>
                  </a:cubicBezTo>
                  <a:cubicBezTo>
                    <a:pt x="1700623" y="1774645"/>
                    <a:pt x="1694498" y="1752432"/>
                    <a:pt x="1692972" y="1745544"/>
                  </a:cubicBezTo>
                  <a:cubicBezTo>
                    <a:pt x="1691446" y="1738656"/>
                    <a:pt x="1694498" y="1706481"/>
                    <a:pt x="1693735" y="1698807"/>
                  </a:cubicBezTo>
                  <a:cubicBezTo>
                    <a:pt x="1692972" y="1691133"/>
                    <a:pt x="1699097" y="1681957"/>
                    <a:pt x="1702172" y="1678883"/>
                  </a:cubicBezTo>
                  <a:cubicBezTo>
                    <a:pt x="1705246" y="1675808"/>
                    <a:pt x="1696047" y="1657433"/>
                    <a:pt x="1694498" y="1651307"/>
                  </a:cubicBezTo>
                  <a:cubicBezTo>
                    <a:pt x="1692972" y="1645182"/>
                    <a:pt x="1692972" y="1627569"/>
                    <a:pt x="1692972" y="1619895"/>
                  </a:cubicBezTo>
                  <a:cubicBezTo>
                    <a:pt x="1692972" y="1612244"/>
                    <a:pt x="1662323" y="1567796"/>
                    <a:pt x="1656960" y="1560145"/>
                  </a:cubicBezTo>
                  <a:cubicBezTo>
                    <a:pt x="1651597" y="1552494"/>
                    <a:pt x="1655435" y="1507282"/>
                    <a:pt x="1656197" y="1499631"/>
                  </a:cubicBezTo>
                  <a:cubicBezTo>
                    <a:pt x="1656960" y="1491981"/>
                    <a:pt x="1671522" y="1463620"/>
                    <a:pt x="1672285" y="1450606"/>
                  </a:cubicBezTo>
                  <a:cubicBezTo>
                    <a:pt x="1673048" y="1437593"/>
                    <a:pt x="1647761" y="1420720"/>
                    <a:pt x="1642421" y="1416906"/>
                  </a:cubicBezTo>
                  <a:cubicBezTo>
                    <a:pt x="1637059" y="1413069"/>
                    <a:pt x="1630171" y="1395456"/>
                    <a:pt x="1628622" y="1388568"/>
                  </a:cubicBezTo>
                  <a:cubicBezTo>
                    <a:pt x="1627097" y="1381680"/>
                    <a:pt x="1621734" y="1370954"/>
                    <a:pt x="1617897" y="1364043"/>
                  </a:cubicBezTo>
                  <a:cubicBezTo>
                    <a:pt x="1614060" y="1357155"/>
                    <a:pt x="1591085" y="1332631"/>
                    <a:pt x="1587248" y="1323455"/>
                  </a:cubicBezTo>
                  <a:cubicBezTo>
                    <a:pt x="1583410" y="1314255"/>
                    <a:pt x="1544348" y="1212368"/>
                    <a:pt x="1537460" y="1196280"/>
                  </a:cubicBezTo>
                  <a:cubicBezTo>
                    <a:pt x="1530572" y="1180193"/>
                    <a:pt x="1486908" y="1083667"/>
                    <a:pt x="1474658" y="1057618"/>
                  </a:cubicBezTo>
                  <a:cubicBezTo>
                    <a:pt x="1462408" y="1031568"/>
                    <a:pt x="1395746" y="817091"/>
                    <a:pt x="1394221" y="809417"/>
                  </a:cubicBezTo>
                  <a:cubicBezTo>
                    <a:pt x="1392695" y="801743"/>
                    <a:pt x="1386570" y="778004"/>
                    <a:pt x="1387333" y="766517"/>
                  </a:cubicBezTo>
                  <a:cubicBezTo>
                    <a:pt x="1388095" y="755029"/>
                    <a:pt x="1365120" y="728216"/>
                    <a:pt x="1360520" y="721328"/>
                  </a:cubicBezTo>
                  <a:cubicBezTo>
                    <a:pt x="1355920" y="714440"/>
                    <a:pt x="1358232" y="667703"/>
                    <a:pt x="1358232" y="663103"/>
                  </a:cubicBezTo>
                  <a:cubicBezTo>
                    <a:pt x="1358232" y="658504"/>
                    <a:pt x="1356706" y="647016"/>
                    <a:pt x="1352106" y="639365"/>
                  </a:cubicBezTo>
                  <a:cubicBezTo>
                    <a:pt x="1347507" y="631714"/>
                    <a:pt x="1336781" y="613315"/>
                    <a:pt x="1334493" y="600302"/>
                  </a:cubicBezTo>
                  <a:cubicBezTo>
                    <a:pt x="1332205" y="587289"/>
                    <a:pt x="1327605" y="535189"/>
                    <a:pt x="1327605" y="529064"/>
                  </a:cubicBezTo>
                  <a:cubicBezTo>
                    <a:pt x="1327605" y="522939"/>
                    <a:pt x="1324531" y="517576"/>
                    <a:pt x="1319169" y="514502"/>
                  </a:cubicBezTo>
                  <a:cubicBezTo>
                    <a:pt x="1313806" y="511428"/>
                    <a:pt x="1313043" y="502251"/>
                    <a:pt x="1313043" y="496126"/>
                  </a:cubicBezTo>
                  <a:cubicBezTo>
                    <a:pt x="1313043" y="490001"/>
                    <a:pt x="1297719" y="480801"/>
                    <a:pt x="1294667" y="477750"/>
                  </a:cubicBezTo>
                  <a:cubicBezTo>
                    <a:pt x="1291616" y="474699"/>
                    <a:pt x="1308466" y="447101"/>
                    <a:pt x="1314592" y="435613"/>
                  </a:cubicBezTo>
                  <a:cubicBezTo>
                    <a:pt x="1320717" y="424125"/>
                    <a:pt x="1323792" y="385062"/>
                    <a:pt x="1323792" y="376625"/>
                  </a:cubicBezTo>
                  <a:cubicBezTo>
                    <a:pt x="1323792" y="368189"/>
                    <a:pt x="1308466" y="336799"/>
                    <a:pt x="1305416" y="332200"/>
                  </a:cubicBezTo>
                  <a:cubicBezTo>
                    <a:pt x="1302341" y="327600"/>
                    <a:pt x="1299290" y="306150"/>
                    <a:pt x="1299290" y="297736"/>
                  </a:cubicBezTo>
                  <a:cubicBezTo>
                    <a:pt x="1299290" y="289300"/>
                    <a:pt x="1288565" y="283960"/>
                    <a:pt x="1284728" y="280886"/>
                  </a:cubicBezTo>
                  <a:cubicBezTo>
                    <a:pt x="1280891" y="277812"/>
                    <a:pt x="1277078" y="274761"/>
                    <a:pt x="1274003" y="268636"/>
                  </a:cubicBezTo>
                  <a:cubicBezTo>
                    <a:pt x="1270952" y="262510"/>
                    <a:pt x="1255604" y="261747"/>
                    <a:pt x="1247954" y="260222"/>
                  </a:cubicBezTo>
                  <a:cubicBezTo>
                    <a:pt x="1240303" y="258696"/>
                    <a:pt x="1222667" y="221922"/>
                    <a:pt x="1218852" y="212722"/>
                  </a:cubicBezTo>
                  <a:cubicBezTo>
                    <a:pt x="1215016" y="203523"/>
                    <a:pt x="1177478" y="173636"/>
                    <a:pt x="1172878" y="170585"/>
                  </a:cubicBezTo>
                  <a:cubicBezTo>
                    <a:pt x="1168279" y="167511"/>
                    <a:pt x="1128453" y="171348"/>
                    <a:pt x="1120016" y="170585"/>
                  </a:cubicBezTo>
                  <a:cubicBezTo>
                    <a:pt x="1111579" y="169822"/>
                    <a:pt x="1093966" y="148372"/>
                    <a:pt x="1087841" y="140698"/>
                  </a:cubicBezTo>
                  <a:cubicBezTo>
                    <a:pt x="1081716" y="133024"/>
                    <a:pt x="1070228" y="131499"/>
                    <a:pt x="1065628" y="129210"/>
                  </a:cubicBezTo>
                  <a:cubicBezTo>
                    <a:pt x="1061028" y="126922"/>
                    <a:pt x="1051852" y="120774"/>
                    <a:pt x="1048015" y="114648"/>
                  </a:cubicBezTo>
                  <a:cubicBezTo>
                    <a:pt x="1044178" y="108523"/>
                    <a:pt x="1032690" y="109286"/>
                    <a:pt x="1028876" y="109286"/>
                  </a:cubicBezTo>
                  <a:cubicBezTo>
                    <a:pt x="1025040" y="109286"/>
                    <a:pt x="1018152" y="116937"/>
                    <a:pt x="1009738" y="123848"/>
                  </a:cubicBezTo>
                  <a:cubicBezTo>
                    <a:pt x="1001324" y="130736"/>
                    <a:pt x="982926" y="111597"/>
                    <a:pt x="976038" y="106235"/>
                  </a:cubicBezTo>
                  <a:cubicBezTo>
                    <a:pt x="969149" y="100872"/>
                    <a:pt x="983688" y="80185"/>
                    <a:pt x="983688" y="72534"/>
                  </a:cubicBezTo>
                  <a:cubicBezTo>
                    <a:pt x="983688" y="64883"/>
                    <a:pt x="945388" y="57972"/>
                    <a:pt x="939262" y="54158"/>
                  </a:cubicBezTo>
                  <a:cubicBezTo>
                    <a:pt x="933137" y="50321"/>
                    <a:pt x="938500" y="41145"/>
                    <a:pt x="944625" y="35020"/>
                  </a:cubicBezTo>
                  <a:cubicBezTo>
                    <a:pt x="950750" y="28894"/>
                    <a:pt x="930826" y="22006"/>
                    <a:pt x="917050" y="15858"/>
                  </a:cubicBezTo>
                  <a:cubicBezTo>
                    <a:pt x="903273" y="9733"/>
                    <a:pt x="881038" y="11258"/>
                    <a:pt x="868787" y="9733"/>
                  </a:cubicBezTo>
                  <a:cubicBezTo>
                    <a:pt x="856536" y="8207"/>
                    <a:pt x="849648" y="4370"/>
                    <a:pt x="842737" y="533"/>
                  </a:cubicBezTo>
                  <a:cubicBezTo>
                    <a:pt x="835849" y="-3304"/>
                    <a:pt x="820525" y="14332"/>
                    <a:pt x="811325" y="28871"/>
                  </a:cubicBezTo>
                  <a:cubicBezTo>
                    <a:pt x="805385" y="38256"/>
                    <a:pt x="797549" y="47340"/>
                    <a:pt x="788419" y="53627"/>
                  </a:cubicBezTo>
                  <a:lnTo>
                    <a:pt x="788812" y="54181"/>
                  </a:lnTo>
                  <a:cubicBezTo>
                    <a:pt x="788812" y="54181"/>
                    <a:pt x="799352" y="75285"/>
                    <a:pt x="799352" y="80555"/>
                  </a:cubicBezTo>
                  <a:cubicBezTo>
                    <a:pt x="799352" y="85825"/>
                    <a:pt x="794821" y="91095"/>
                    <a:pt x="794821" y="91095"/>
                  </a:cubicBezTo>
                  <a:cubicBezTo>
                    <a:pt x="794821" y="91095"/>
                    <a:pt x="784281" y="96365"/>
                    <a:pt x="784281" y="99393"/>
                  </a:cubicBezTo>
                  <a:cubicBezTo>
                    <a:pt x="784281" y="102421"/>
                    <a:pt x="786546" y="105426"/>
                    <a:pt x="788812" y="106165"/>
                  </a:cubicBezTo>
                  <a:cubicBezTo>
                    <a:pt x="791077" y="106928"/>
                    <a:pt x="794082" y="112198"/>
                    <a:pt x="792579" y="115203"/>
                  </a:cubicBezTo>
                  <a:cubicBezTo>
                    <a:pt x="791077" y="118208"/>
                    <a:pt x="788812" y="122738"/>
                    <a:pt x="790314" y="125743"/>
                  </a:cubicBezTo>
                  <a:cubicBezTo>
                    <a:pt x="791817" y="128748"/>
                    <a:pt x="795584" y="133278"/>
                    <a:pt x="791817" y="136283"/>
                  </a:cubicBezTo>
                  <a:cubicBezTo>
                    <a:pt x="788049" y="139288"/>
                    <a:pt x="779011" y="149851"/>
                    <a:pt x="779011" y="149851"/>
                  </a:cubicBezTo>
                  <a:cubicBezTo>
                    <a:pt x="779011" y="149851"/>
                    <a:pt x="767709" y="137786"/>
                    <a:pt x="763941" y="143079"/>
                  </a:cubicBezTo>
                  <a:cubicBezTo>
                    <a:pt x="760173" y="148372"/>
                    <a:pt x="752638" y="158149"/>
                    <a:pt x="750373" y="160415"/>
                  </a:cubicBezTo>
                  <a:cubicBezTo>
                    <a:pt x="748108" y="162680"/>
                    <a:pt x="730772" y="173220"/>
                    <a:pt x="726265" y="171717"/>
                  </a:cubicBezTo>
                  <a:cubicBezTo>
                    <a:pt x="721735" y="170215"/>
                    <a:pt x="693119" y="154382"/>
                    <a:pt x="691593" y="158149"/>
                  </a:cubicBezTo>
                  <a:cubicBezTo>
                    <a:pt x="690091" y="161917"/>
                    <a:pt x="675020" y="189053"/>
                    <a:pt x="670490" y="189053"/>
                  </a:cubicBezTo>
                  <a:cubicBezTo>
                    <a:pt x="665960" y="189053"/>
                    <a:pt x="650149" y="186048"/>
                    <a:pt x="648647" y="189816"/>
                  </a:cubicBezTo>
                  <a:cubicBezTo>
                    <a:pt x="647145" y="193584"/>
                    <a:pt x="644117" y="210156"/>
                    <a:pt x="644117" y="210156"/>
                  </a:cubicBezTo>
                  <a:cubicBezTo>
                    <a:pt x="644117" y="210156"/>
                    <a:pt x="635079" y="203384"/>
                    <a:pt x="631311" y="203384"/>
                  </a:cubicBezTo>
                  <a:cubicBezTo>
                    <a:pt x="627544" y="203384"/>
                    <a:pt x="618506" y="204886"/>
                    <a:pt x="617743" y="208654"/>
                  </a:cubicBezTo>
                  <a:cubicBezTo>
                    <a:pt x="616981" y="212422"/>
                    <a:pt x="614739" y="231260"/>
                    <a:pt x="614739" y="231260"/>
                  </a:cubicBezTo>
                  <a:lnTo>
                    <a:pt x="579327" y="262903"/>
                  </a:lnTo>
                  <a:cubicBezTo>
                    <a:pt x="579327" y="262903"/>
                    <a:pt x="601170" y="274206"/>
                    <a:pt x="601170" y="278736"/>
                  </a:cubicBezTo>
                  <a:cubicBezTo>
                    <a:pt x="601170" y="283267"/>
                    <a:pt x="601170" y="289277"/>
                    <a:pt x="604175" y="292304"/>
                  </a:cubicBezTo>
                  <a:cubicBezTo>
                    <a:pt x="607180" y="295332"/>
                    <a:pt x="613213" y="302105"/>
                    <a:pt x="613213" y="305873"/>
                  </a:cubicBezTo>
                  <a:cubicBezTo>
                    <a:pt x="613213" y="309640"/>
                    <a:pt x="616981" y="317175"/>
                    <a:pt x="619246" y="317175"/>
                  </a:cubicBezTo>
                  <a:cubicBezTo>
                    <a:pt x="621511" y="317175"/>
                    <a:pt x="626018" y="315673"/>
                    <a:pt x="626018" y="320180"/>
                  </a:cubicBezTo>
                  <a:cubicBezTo>
                    <a:pt x="626018" y="324688"/>
                    <a:pt x="629023" y="335251"/>
                    <a:pt x="634316" y="336753"/>
                  </a:cubicBezTo>
                  <a:cubicBezTo>
                    <a:pt x="639609" y="338256"/>
                    <a:pt x="647884" y="341284"/>
                    <a:pt x="650889" y="336753"/>
                  </a:cubicBezTo>
                  <a:cubicBezTo>
                    <a:pt x="653894" y="332223"/>
                    <a:pt x="653894" y="327716"/>
                    <a:pt x="656922" y="326953"/>
                  </a:cubicBezTo>
                  <a:cubicBezTo>
                    <a:pt x="659950" y="326190"/>
                    <a:pt x="667462" y="325450"/>
                    <a:pt x="667462" y="325450"/>
                  </a:cubicBezTo>
                  <a:cubicBezTo>
                    <a:pt x="667462" y="325450"/>
                    <a:pt x="675760" y="342023"/>
                    <a:pt x="681770" y="351824"/>
                  </a:cubicBezTo>
                  <a:cubicBezTo>
                    <a:pt x="687779" y="361624"/>
                    <a:pt x="703613" y="379699"/>
                    <a:pt x="703613" y="384970"/>
                  </a:cubicBezTo>
                  <a:cubicBezTo>
                    <a:pt x="703613" y="384970"/>
                    <a:pt x="692310" y="387235"/>
                    <a:pt x="688542" y="391002"/>
                  </a:cubicBezTo>
                  <a:cubicBezTo>
                    <a:pt x="684775" y="394770"/>
                    <a:pt x="678742" y="395533"/>
                    <a:pt x="678742" y="401542"/>
                  </a:cubicBezTo>
                  <a:cubicBezTo>
                    <a:pt x="678742" y="407552"/>
                    <a:pt x="679505" y="432446"/>
                    <a:pt x="679505" y="434688"/>
                  </a:cubicBezTo>
                  <a:cubicBezTo>
                    <a:pt x="679505" y="436930"/>
                    <a:pt x="678002" y="439219"/>
                    <a:pt x="684035" y="440721"/>
                  </a:cubicBezTo>
                  <a:cubicBezTo>
                    <a:pt x="690068" y="442224"/>
                    <a:pt x="708143" y="447494"/>
                    <a:pt x="710408" y="449759"/>
                  </a:cubicBezTo>
                  <a:cubicBezTo>
                    <a:pt x="712673" y="452024"/>
                    <a:pt x="746582" y="487435"/>
                    <a:pt x="746582" y="494970"/>
                  </a:cubicBezTo>
                  <a:cubicBezTo>
                    <a:pt x="746582" y="502506"/>
                    <a:pt x="745819" y="514571"/>
                    <a:pt x="747345" y="519079"/>
                  </a:cubicBezTo>
                  <a:cubicBezTo>
                    <a:pt x="748847" y="523609"/>
                    <a:pt x="768448" y="550722"/>
                    <a:pt x="768448" y="550722"/>
                  </a:cubicBezTo>
                  <a:lnTo>
                    <a:pt x="777486" y="549959"/>
                  </a:lnTo>
                  <a:lnTo>
                    <a:pt x="809892" y="581603"/>
                  </a:lnTo>
                  <a:cubicBezTo>
                    <a:pt x="809892" y="581603"/>
                    <a:pt x="806125" y="592143"/>
                    <a:pt x="806887" y="597436"/>
                  </a:cubicBezTo>
                  <a:cubicBezTo>
                    <a:pt x="807650" y="602706"/>
                    <a:pt x="812920" y="614772"/>
                    <a:pt x="813660" y="623046"/>
                  </a:cubicBezTo>
                  <a:cubicBezTo>
                    <a:pt x="814422" y="631344"/>
                    <a:pt x="818930" y="644889"/>
                    <a:pt x="812157" y="652425"/>
                  </a:cubicBezTo>
                  <a:cubicBezTo>
                    <a:pt x="805385" y="659960"/>
                    <a:pt x="785784" y="675793"/>
                    <a:pt x="785784" y="679561"/>
                  </a:cubicBezTo>
                  <a:cubicBezTo>
                    <a:pt x="785784" y="683328"/>
                    <a:pt x="782016" y="722507"/>
                    <a:pt x="781254" y="726275"/>
                  </a:cubicBezTo>
                  <a:cubicBezTo>
                    <a:pt x="780491" y="730042"/>
                    <a:pt x="769951" y="746615"/>
                    <a:pt x="769951" y="746615"/>
                  </a:cubicBezTo>
                  <a:lnTo>
                    <a:pt x="767685" y="778259"/>
                  </a:lnTo>
                  <a:cubicBezTo>
                    <a:pt x="767685" y="778259"/>
                    <a:pt x="754118" y="773728"/>
                    <a:pt x="751113" y="775994"/>
                  </a:cubicBezTo>
                  <a:cubicBezTo>
                    <a:pt x="748108" y="778259"/>
                    <a:pt x="737544" y="789562"/>
                    <a:pt x="735279" y="792566"/>
                  </a:cubicBezTo>
                  <a:cubicBezTo>
                    <a:pt x="733014" y="795571"/>
                    <a:pt x="726981" y="798599"/>
                    <a:pt x="726242" y="794832"/>
                  </a:cubicBezTo>
                  <a:cubicBezTo>
                    <a:pt x="725479" y="791064"/>
                    <a:pt x="724739" y="782026"/>
                    <a:pt x="724739" y="782026"/>
                  </a:cubicBezTo>
                  <a:cubicBezTo>
                    <a:pt x="724739" y="782026"/>
                    <a:pt x="709668" y="790324"/>
                    <a:pt x="709668" y="796334"/>
                  </a:cubicBezTo>
                  <a:cubicBezTo>
                    <a:pt x="709668" y="802344"/>
                    <a:pt x="712673" y="827238"/>
                    <a:pt x="708166" y="829480"/>
                  </a:cubicBezTo>
                  <a:cubicBezTo>
                    <a:pt x="703636" y="831745"/>
                    <a:pt x="696864" y="837015"/>
                    <a:pt x="696101" y="832485"/>
                  </a:cubicBezTo>
                  <a:cubicBezTo>
                    <a:pt x="695338" y="827954"/>
                    <a:pt x="687802" y="814409"/>
                    <a:pt x="687802" y="814409"/>
                  </a:cubicBezTo>
                  <a:lnTo>
                    <a:pt x="647861" y="849820"/>
                  </a:lnTo>
                  <a:cubicBezTo>
                    <a:pt x="647861" y="849820"/>
                    <a:pt x="635056" y="861123"/>
                    <a:pt x="628260" y="861123"/>
                  </a:cubicBezTo>
                  <a:cubicBezTo>
                    <a:pt x="621465" y="861123"/>
                    <a:pt x="609422" y="859621"/>
                    <a:pt x="608659" y="865654"/>
                  </a:cubicBezTo>
                  <a:cubicBezTo>
                    <a:pt x="607897" y="871686"/>
                    <a:pt x="606394" y="876957"/>
                    <a:pt x="607897" y="882989"/>
                  </a:cubicBezTo>
                  <a:cubicBezTo>
                    <a:pt x="609399" y="889022"/>
                    <a:pt x="610901" y="898060"/>
                    <a:pt x="610162" y="900325"/>
                  </a:cubicBezTo>
                  <a:cubicBezTo>
                    <a:pt x="609422" y="902590"/>
                    <a:pt x="607897" y="903330"/>
                    <a:pt x="603389" y="903330"/>
                  </a:cubicBezTo>
                  <a:cubicBezTo>
                    <a:pt x="598859" y="903330"/>
                    <a:pt x="593589" y="905595"/>
                    <a:pt x="592086" y="901065"/>
                  </a:cubicBezTo>
                  <a:cubicBezTo>
                    <a:pt x="590584" y="896534"/>
                    <a:pt x="592086" y="893529"/>
                    <a:pt x="588319" y="889762"/>
                  </a:cubicBezTo>
                  <a:cubicBezTo>
                    <a:pt x="584551" y="885994"/>
                    <a:pt x="580021" y="882989"/>
                    <a:pt x="575514" y="885231"/>
                  </a:cubicBezTo>
                  <a:cubicBezTo>
                    <a:pt x="570983" y="887497"/>
                    <a:pt x="543107" y="904070"/>
                    <a:pt x="541605" y="907837"/>
                  </a:cubicBezTo>
                  <a:cubicBezTo>
                    <a:pt x="540103" y="911605"/>
                    <a:pt x="528799" y="925913"/>
                    <a:pt x="525032" y="929680"/>
                  </a:cubicBezTo>
                  <a:cubicBezTo>
                    <a:pt x="521265" y="933448"/>
                    <a:pt x="498659" y="947016"/>
                    <a:pt x="496394" y="948518"/>
                  </a:cubicBezTo>
                  <a:cubicBezTo>
                    <a:pt x="494128" y="950021"/>
                    <a:pt x="483588" y="962826"/>
                    <a:pt x="478318" y="966594"/>
                  </a:cubicBezTo>
                  <a:cubicBezTo>
                    <a:pt x="473048" y="970361"/>
                    <a:pt x="452707" y="986934"/>
                    <a:pt x="451944" y="990702"/>
                  </a:cubicBezTo>
                  <a:cubicBezTo>
                    <a:pt x="451182" y="994469"/>
                    <a:pt x="444410" y="1002767"/>
                    <a:pt x="439140" y="1008777"/>
                  </a:cubicBezTo>
                  <a:cubicBezTo>
                    <a:pt x="433869" y="1014810"/>
                    <a:pt x="393928" y="1052486"/>
                    <a:pt x="377355" y="1062287"/>
                  </a:cubicBezTo>
                  <a:cubicBezTo>
                    <a:pt x="360782" y="1072087"/>
                    <a:pt x="323845" y="1085655"/>
                    <a:pt x="322343" y="1090163"/>
                  </a:cubicBezTo>
                  <a:cubicBezTo>
                    <a:pt x="320840" y="1094693"/>
                    <a:pt x="319338" y="1113531"/>
                    <a:pt x="316310" y="1117299"/>
                  </a:cubicBezTo>
                  <a:cubicBezTo>
                    <a:pt x="313282" y="1121066"/>
                    <a:pt x="309538" y="1127099"/>
                    <a:pt x="305007" y="1122569"/>
                  </a:cubicBezTo>
                  <a:cubicBezTo>
                    <a:pt x="300477" y="1118038"/>
                    <a:pt x="292202" y="1103731"/>
                    <a:pt x="286932" y="1104493"/>
                  </a:cubicBezTo>
                  <a:cubicBezTo>
                    <a:pt x="281662" y="1105256"/>
                    <a:pt x="268856" y="1109024"/>
                    <a:pt x="262061" y="1111266"/>
                  </a:cubicBezTo>
                  <a:cubicBezTo>
                    <a:pt x="255289" y="1113531"/>
                    <a:pt x="231920" y="1118038"/>
                    <a:pt x="228915" y="1122569"/>
                  </a:cubicBezTo>
                  <a:cubicBezTo>
                    <a:pt x="225911" y="1127099"/>
                    <a:pt x="221380" y="1138402"/>
                    <a:pt x="221380" y="1143672"/>
                  </a:cubicBezTo>
                  <a:cubicBezTo>
                    <a:pt x="221380" y="1148942"/>
                    <a:pt x="216110" y="1159505"/>
                    <a:pt x="211579" y="1164775"/>
                  </a:cubicBezTo>
                  <a:cubicBezTo>
                    <a:pt x="207049" y="1170045"/>
                    <a:pt x="187471" y="1184376"/>
                    <a:pt x="172401" y="1175315"/>
                  </a:cubicBezTo>
                  <a:cubicBezTo>
                    <a:pt x="157330" y="1166255"/>
                    <a:pt x="140757" y="1157980"/>
                    <a:pt x="132459" y="1154975"/>
                  </a:cubicBezTo>
                  <a:cubicBezTo>
                    <a:pt x="124162" y="1151970"/>
                    <a:pt x="81978" y="1140667"/>
                    <a:pt x="74443" y="1139904"/>
                  </a:cubicBezTo>
                  <a:cubicBezTo>
                    <a:pt x="66907" y="1139142"/>
                    <a:pt x="56367" y="1139904"/>
                    <a:pt x="51837" y="1142909"/>
                  </a:cubicBezTo>
                  <a:cubicBezTo>
                    <a:pt x="47307" y="1145914"/>
                    <a:pt x="32998" y="1154975"/>
                    <a:pt x="28468" y="1154975"/>
                  </a:cubicBezTo>
                  <a:cubicBezTo>
                    <a:pt x="26110" y="1154975"/>
                    <a:pt x="14438" y="1154767"/>
                    <a:pt x="2789" y="1154582"/>
                  </a:cubicBezTo>
                  <a:lnTo>
                    <a:pt x="2603" y="1154651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3CAF20E-A62D-4EDD-B1E0-071BBD75CFAC}"/>
                </a:ext>
              </a:extLst>
            </p:cNvPr>
            <p:cNvSpPr/>
            <p:nvPr/>
          </p:nvSpPr>
          <p:spPr>
            <a:xfrm>
              <a:off x="6112107" y="1592364"/>
              <a:ext cx="2819942" cy="2918984"/>
            </a:xfrm>
            <a:custGeom>
              <a:avLst/>
              <a:gdLst>
                <a:gd name="connsiteX0" fmla="*/ 878715 w 2819942"/>
                <a:gd name="connsiteY0" fmla="*/ 2553409 h 2918984"/>
                <a:gd name="connsiteX1" fmla="*/ 897067 w 2819942"/>
                <a:gd name="connsiteY1" fmla="*/ 2554103 h 2918984"/>
                <a:gd name="connsiteX2" fmla="*/ 902499 w 2819942"/>
                <a:gd name="connsiteY2" fmla="*/ 2562262 h 2918984"/>
                <a:gd name="connsiteX3" fmla="*/ 935113 w 2819942"/>
                <a:gd name="connsiteY3" fmla="*/ 2563626 h 2918984"/>
                <a:gd name="connsiteX4" fmla="*/ 939182 w 2819942"/>
                <a:gd name="connsiteY4" fmla="*/ 2577217 h 2918984"/>
                <a:gd name="connsiteX5" fmla="*/ 922192 w 2819942"/>
                <a:gd name="connsiteY5" fmla="*/ 2588080 h 2918984"/>
                <a:gd name="connsiteX6" fmla="*/ 941886 w 2819942"/>
                <a:gd name="connsiteY6" fmla="*/ 2622058 h 2918984"/>
                <a:gd name="connsiteX7" fmla="*/ 950045 w 2819942"/>
                <a:gd name="connsiteY7" fmla="*/ 2615263 h 2918984"/>
                <a:gd name="connsiteX8" fmla="*/ 960239 w 2819942"/>
                <a:gd name="connsiteY8" fmla="*/ 2625456 h 2918984"/>
                <a:gd name="connsiteX9" fmla="*/ 941886 w 2819942"/>
                <a:gd name="connsiteY9" fmla="*/ 2654673 h 2918984"/>
                <a:gd name="connsiteX10" fmla="*/ 956170 w 2819942"/>
                <a:gd name="connsiteY10" fmla="*/ 2670968 h 2918984"/>
                <a:gd name="connsiteX11" fmla="*/ 965000 w 2819942"/>
                <a:gd name="connsiteY11" fmla="*/ 2660775 h 2918984"/>
                <a:gd name="connsiteX12" fmla="*/ 969762 w 2819942"/>
                <a:gd name="connsiteY12" fmla="*/ 2674366 h 2918984"/>
                <a:gd name="connsiteX13" fmla="*/ 986080 w 2819942"/>
                <a:gd name="connsiteY13" fmla="*/ 2664173 h 2918984"/>
                <a:gd name="connsiteX14" fmla="*/ 1014627 w 2819942"/>
                <a:gd name="connsiteY14" fmla="*/ 2662809 h 2918984"/>
                <a:gd name="connsiteX15" fmla="*/ 1041138 w 2819942"/>
                <a:gd name="connsiteY15" fmla="*/ 2691355 h 2918984"/>
                <a:gd name="connsiteX16" fmla="*/ 1081912 w 2819942"/>
                <a:gd name="connsiteY16" fmla="*/ 2712412 h 2918984"/>
                <a:gd name="connsiteX17" fmla="*/ 1082583 w 2819942"/>
                <a:gd name="connsiteY17" fmla="*/ 2733469 h 2918984"/>
                <a:gd name="connsiteX18" fmla="*/ 1071718 w 2819942"/>
                <a:gd name="connsiteY18" fmla="*/ 2758617 h 2918984"/>
                <a:gd name="connsiteX19" fmla="*/ 1076480 w 2819942"/>
                <a:gd name="connsiteY19" fmla="*/ 2774243 h 2918984"/>
                <a:gd name="connsiteX20" fmla="*/ 1094163 w 2819942"/>
                <a:gd name="connsiteY20" fmla="*/ 2745697 h 2918984"/>
                <a:gd name="connsiteX21" fmla="*/ 1132209 w 2819942"/>
                <a:gd name="connsiteY21" fmla="*/ 2763356 h 2918984"/>
                <a:gd name="connsiteX22" fmla="*/ 1130845 w 2819942"/>
                <a:gd name="connsiteY22" fmla="*/ 2772185 h 2918984"/>
                <a:gd name="connsiteX23" fmla="*/ 1141708 w 2819942"/>
                <a:gd name="connsiteY23" fmla="*/ 2775583 h 2918984"/>
                <a:gd name="connsiteX24" fmla="*/ 1150538 w 2819942"/>
                <a:gd name="connsiteY24" fmla="*/ 2769458 h 2918984"/>
                <a:gd name="connsiteX25" fmla="*/ 1161402 w 2819942"/>
                <a:gd name="connsiteY25" fmla="*/ 2773526 h 2918984"/>
                <a:gd name="connsiteX26" fmla="*/ 1170925 w 2819942"/>
                <a:gd name="connsiteY26" fmla="*/ 2758571 h 2918984"/>
                <a:gd name="connsiteX27" fmla="*/ 1160731 w 2819942"/>
                <a:gd name="connsiteY27" fmla="*/ 2746344 h 2918984"/>
                <a:gd name="connsiteX28" fmla="*/ 1167527 w 2819942"/>
                <a:gd name="connsiteY28" fmla="*/ 2741582 h 2918984"/>
                <a:gd name="connsiteX29" fmla="*/ 1186550 w 2819942"/>
                <a:gd name="connsiteY29" fmla="*/ 2746344 h 2918984"/>
                <a:gd name="connsiteX30" fmla="*/ 1192652 w 2819942"/>
                <a:gd name="connsiteY30" fmla="*/ 2742276 h 2918984"/>
                <a:gd name="connsiteX31" fmla="*/ 1213710 w 2819942"/>
                <a:gd name="connsiteY31" fmla="*/ 2764696 h 2918984"/>
                <a:gd name="connsiteX32" fmla="*/ 1246324 w 2819942"/>
                <a:gd name="connsiteY32" fmla="*/ 2715763 h 2918984"/>
                <a:gd name="connsiteX33" fmla="*/ 1274176 w 2819942"/>
                <a:gd name="connsiteY33" fmla="*/ 2734786 h 2918984"/>
                <a:gd name="connsiteX34" fmla="*/ 1302029 w 2819942"/>
                <a:gd name="connsiteY34" fmla="*/ 2750412 h 2918984"/>
                <a:gd name="connsiteX35" fmla="*/ 1306097 w 2819942"/>
                <a:gd name="connsiteY35" fmla="*/ 2770799 h 2918984"/>
                <a:gd name="connsiteX36" fmla="*/ 1322393 w 2819942"/>
                <a:gd name="connsiteY36" fmla="*/ 2760605 h 2918984"/>
                <a:gd name="connsiteX37" fmla="*/ 1351609 w 2819942"/>
                <a:gd name="connsiteY37" fmla="*/ 2749742 h 2918984"/>
                <a:gd name="connsiteX38" fmla="*/ 1359769 w 2819942"/>
                <a:gd name="connsiteY38" fmla="*/ 2699468 h 2918984"/>
                <a:gd name="connsiteX39" fmla="*/ 1372666 w 2819942"/>
                <a:gd name="connsiteY39" fmla="*/ 2699468 h 2918984"/>
                <a:gd name="connsiteX40" fmla="*/ 1384894 w 2819942"/>
                <a:gd name="connsiteY40" fmla="*/ 2702866 h 2918984"/>
                <a:gd name="connsiteX41" fmla="*/ 1386928 w 2819942"/>
                <a:gd name="connsiteY41" fmla="*/ 2713059 h 2918984"/>
                <a:gd name="connsiteX42" fmla="*/ 1391689 w 2819942"/>
                <a:gd name="connsiteY42" fmla="*/ 2726650 h 2918984"/>
                <a:gd name="connsiteX43" fmla="*/ 1378768 w 2819942"/>
                <a:gd name="connsiteY43" fmla="*/ 2753139 h 2918984"/>
                <a:gd name="connsiteX44" fmla="*/ 1389632 w 2819942"/>
                <a:gd name="connsiteY44" fmla="*/ 2768765 h 2918984"/>
                <a:gd name="connsiteX45" fmla="*/ 1405928 w 2819942"/>
                <a:gd name="connsiteY45" fmla="*/ 2783719 h 2918984"/>
                <a:gd name="connsiteX46" fmla="*/ 1417485 w 2819942"/>
                <a:gd name="connsiteY46" fmla="*/ 2793243 h 2918984"/>
                <a:gd name="connsiteX47" fmla="*/ 1422917 w 2819942"/>
                <a:gd name="connsiteY47" fmla="*/ 2813629 h 2918984"/>
                <a:gd name="connsiteX48" fmla="*/ 1422917 w 2819942"/>
                <a:gd name="connsiteY48" fmla="*/ 2842176 h 2918984"/>
                <a:gd name="connsiteX49" fmla="*/ 1541146 w 2819942"/>
                <a:gd name="connsiteY49" fmla="*/ 2840141 h 2918984"/>
                <a:gd name="connsiteX50" fmla="*/ 1554737 w 2819942"/>
                <a:gd name="connsiteY50" fmla="*/ 2835380 h 2918984"/>
                <a:gd name="connsiteX51" fmla="*/ 1571726 w 2819942"/>
                <a:gd name="connsiteY51" fmla="*/ 2841505 h 2918984"/>
                <a:gd name="connsiteX52" fmla="*/ 1575124 w 2819942"/>
                <a:gd name="connsiteY52" fmla="*/ 2858494 h 2918984"/>
                <a:gd name="connsiteX53" fmla="*/ 1588045 w 2819942"/>
                <a:gd name="connsiteY53" fmla="*/ 2865290 h 2918984"/>
                <a:gd name="connsiteX54" fmla="*/ 1593477 w 2819942"/>
                <a:gd name="connsiteY54" fmla="*/ 2890438 h 2918984"/>
                <a:gd name="connsiteX55" fmla="*/ 1617261 w 2819942"/>
                <a:gd name="connsiteY55" fmla="*/ 2896563 h 2918984"/>
                <a:gd name="connsiteX56" fmla="*/ 1654614 w 2819942"/>
                <a:gd name="connsiteY56" fmla="*/ 2918984 h 2918984"/>
                <a:gd name="connsiteX57" fmla="*/ 1681126 w 2819942"/>
                <a:gd name="connsiteY57" fmla="*/ 2901325 h 2918984"/>
                <a:gd name="connsiteX58" fmla="*/ 1676364 w 2819942"/>
                <a:gd name="connsiteY58" fmla="*/ 2891131 h 2918984"/>
                <a:gd name="connsiteX59" fmla="*/ 1688592 w 2819942"/>
                <a:gd name="connsiteY59" fmla="*/ 2885700 h 2918984"/>
                <a:gd name="connsiteX60" fmla="*/ 1687228 w 2819942"/>
                <a:gd name="connsiteY60" fmla="*/ 2875506 h 2918984"/>
                <a:gd name="connsiteX61" fmla="*/ 1704888 w 2819942"/>
                <a:gd name="connsiteY61" fmla="*/ 2863279 h 2918984"/>
                <a:gd name="connsiteX62" fmla="*/ 1708285 w 2819942"/>
                <a:gd name="connsiteY62" fmla="*/ 2877563 h 2918984"/>
                <a:gd name="connsiteX63" fmla="*/ 1727308 w 2819942"/>
                <a:gd name="connsiteY63" fmla="*/ 2863972 h 2918984"/>
                <a:gd name="connsiteX64" fmla="*/ 1747695 w 2819942"/>
                <a:gd name="connsiteY64" fmla="*/ 2862608 h 2918984"/>
                <a:gd name="connsiteX65" fmla="*/ 1756524 w 2819942"/>
                <a:gd name="connsiteY65" fmla="*/ 2857177 h 2918984"/>
                <a:gd name="connsiteX66" fmla="*/ 1768082 w 2819942"/>
                <a:gd name="connsiteY66" fmla="*/ 2853779 h 2918984"/>
                <a:gd name="connsiteX67" fmla="*/ 1771480 w 2819942"/>
                <a:gd name="connsiteY67" fmla="*/ 2843585 h 2918984"/>
                <a:gd name="connsiteX68" fmla="*/ 1789832 w 2819942"/>
                <a:gd name="connsiteY68" fmla="*/ 2845620 h 2918984"/>
                <a:gd name="connsiteX69" fmla="*/ 1800026 w 2819942"/>
                <a:gd name="connsiteY69" fmla="*/ 2844256 h 2918984"/>
                <a:gd name="connsiteX70" fmla="*/ 1810889 w 2819942"/>
                <a:gd name="connsiteY70" fmla="*/ 2841551 h 2918984"/>
                <a:gd name="connsiteX71" fmla="*/ 1833980 w 2819942"/>
                <a:gd name="connsiteY71" fmla="*/ 2878927 h 2918984"/>
                <a:gd name="connsiteX72" fmla="*/ 1849606 w 2819942"/>
                <a:gd name="connsiteY72" fmla="*/ 2880961 h 2918984"/>
                <a:gd name="connsiteX73" fmla="*/ 1859799 w 2819942"/>
                <a:gd name="connsiteY73" fmla="*/ 2878927 h 2918984"/>
                <a:gd name="connsiteX74" fmla="*/ 1868629 w 2819942"/>
                <a:gd name="connsiteY74" fmla="*/ 2882995 h 2918984"/>
                <a:gd name="connsiteX75" fmla="*/ 1879493 w 2819942"/>
                <a:gd name="connsiteY75" fmla="*/ 2880268 h 2918984"/>
                <a:gd name="connsiteX76" fmla="*/ 1891720 w 2819942"/>
                <a:gd name="connsiteY76" fmla="*/ 2877563 h 2918984"/>
                <a:gd name="connsiteX77" fmla="*/ 1898516 w 2819942"/>
                <a:gd name="connsiteY77" fmla="*/ 2849017 h 2918984"/>
                <a:gd name="connsiteX78" fmla="*/ 1905311 w 2819942"/>
                <a:gd name="connsiteY78" fmla="*/ 2829324 h 2918984"/>
                <a:gd name="connsiteX79" fmla="*/ 1899186 w 2819942"/>
                <a:gd name="connsiteY79" fmla="*/ 2781084 h 2918984"/>
                <a:gd name="connsiteX80" fmla="*/ 1890356 w 2819942"/>
                <a:gd name="connsiteY80" fmla="*/ 2749834 h 2918984"/>
                <a:gd name="connsiteX81" fmla="*/ 1894425 w 2819942"/>
                <a:gd name="connsiteY81" fmla="*/ 2724015 h 2918984"/>
                <a:gd name="connsiteX82" fmla="*/ 1894425 w 2819942"/>
                <a:gd name="connsiteY82" fmla="*/ 2675776 h 2918984"/>
                <a:gd name="connsiteX83" fmla="*/ 1904618 w 2819942"/>
                <a:gd name="connsiteY83" fmla="*/ 2654719 h 2918984"/>
                <a:gd name="connsiteX84" fmla="*/ 1910743 w 2819942"/>
                <a:gd name="connsiteY84" fmla="*/ 2611241 h 2918984"/>
                <a:gd name="connsiteX85" fmla="*/ 1936562 w 2819942"/>
                <a:gd name="connsiteY85" fmla="*/ 2596286 h 2918984"/>
                <a:gd name="connsiteX86" fmla="*/ 1920936 w 2819942"/>
                <a:gd name="connsiteY86" fmla="*/ 2585422 h 2918984"/>
                <a:gd name="connsiteX87" fmla="*/ 1893084 w 2819942"/>
                <a:gd name="connsiteY87" fmla="*/ 2580661 h 2918984"/>
                <a:gd name="connsiteX88" fmla="*/ 1901243 w 2819942"/>
                <a:gd name="connsiteY88" fmla="*/ 2567740 h 2918984"/>
                <a:gd name="connsiteX89" fmla="*/ 1914164 w 2819942"/>
                <a:gd name="connsiteY89" fmla="*/ 2565706 h 2918984"/>
                <a:gd name="connsiteX90" fmla="*/ 1920960 w 2819942"/>
                <a:gd name="connsiteY90" fmla="*/ 2530364 h 2918984"/>
                <a:gd name="connsiteX91" fmla="*/ 1916891 w 2819942"/>
                <a:gd name="connsiteY91" fmla="*/ 2522898 h 2918984"/>
                <a:gd name="connsiteX92" fmla="*/ 1933210 w 2819942"/>
                <a:gd name="connsiteY92" fmla="*/ 2503875 h 2918984"/>
                <a:gd name="connsiteX93" fmla="*/ 1916221 w 2819942"/>
                <a:gd name="connsiteY93" fmla="*/ 2471261 h 2918984"/>
                <a:gd name="connsiteX94" fmla="*/ 1902630 w 2819942"/>
                <a:gd name="connsiteY94" fmla="*/ 2476022 h 2918984"/>
                <a:gd name="connsiteX95" fmla="*/ 1885641 w 2819942"/>
                <a:gd name="connsiteY95" fmla="*/ 2455636 h 2918984"/>
                <a:gd name="connsiteX96" fmla="*/ 1866618 w 2819942"/>
                <a:gd name="connsiteY96" fmla="*/ 2448840 h 2918984"/>
                <a:gd name="connsiteX97" fmla="*/ 1861856 w 2819942"/>
                <a:gd name="connsiteY97" fmla="*/ 2435919 h 2918984"/>
                <a:gd name="connsiteX98" fmla="*/ 1882914 w 2819942"/>
                <a:gd name="connsiteY98" fmla="*/ 2426396 h 2918984"/>
                <a:gd name="connsiteX99" fmla="*/ 1888345 w 2819942"/>
                <a:gd name="connsiteY99" fmla="*/ 2414839 h 2918984"/>
                <a:gd name="connsiteX100" fmla="*/ 1901243 w 2819942"/>
                <a:gd name="connsiteY100" fmla="*/ 2412805 h 2918984"/>
                <a:gd name="connsiteX101" fmla="*/ 1912107 w 2819942"/>
                <a:gd name="connsiteY101" fmla="*/ 2419601 h 2918984"/>
                <a:gd name="connsiteX102" fmla="*/ 1921630 w 2819942"/>
                <a:gd name="connsiteY102" fmla="*/ 2420964 h 2918984"/>
                <a:gd name="connsiteX103" fmla="*/ 1922323 w 2819942"/>
                <a:gd name="connsiteY103" fmla="*/ 2396509 h 2918984"/>
                <a:gd name="connsiteX104" fmla="*/ 1942016 w 2819942"/>
                <a:gd name="connsiteY104" fmla="*/ 2359827 h 2918984"/>
                <a:gd name="connsiteX105" fmla="*/ 1925721 w 2819942"/>
                <a:gd name="connsiteY105" fmla="*/ 2345566 h 2918984"/>
                <a:gd name="connsiteX106" fmla="*/ 1926391 w 2819942"/>
                <a:gd name="connsiteY106" fmla="*/ 2319053 h 2918984"/>
                <a:gd name="connsiteX107" fmla="*/ 1897845 w 2819942"/>
                <a:gd name="connsiteY107" fmla="*/ 2254496 h 2918984"/>
                <a:gd name="connsiteX108" fmla="*/ 1886288 w 2819942"/>
                <a:gd name="connsiteY108" fmla="*/ 2249734 h 2918984"/>
                <a:gd name="connsiteX109" fmla="*/ 1862504 w 2819942"/>
                <a:gd name="connsiteY109" fmla="*/ 2257893 h 2918984"/>
                <a:gd name="connsiteX110" fmla="*/ 1799979 w 2819942"/>
                <a:gd name="connsiteY110" fmla="*/ 2249734 h 2918984"/>
                <a:gd name="connsiteX111" fmla="*/ 1768035 w 2819942"/>
                <a:gd name="connsiteY111" fmla="*/ 2202858 h 2918984"/>
                <a:gd name="connsiteX112" fmla="*/ 1741546 w 2819942"/>
                <a:gd name="connsiteY112" fmla="*/ 2194029 h 2918984"/>
                <a:gd name="connsiteX113" fmla="*/ 1755138 w 2819942"/>
                <a:gd name="connsiteY113" fmla="*/ 2175676 h 2918984"/>
                <a:gd name="connsiteX114" fmla="*/ 1755138 w 2819942"/>
                <a:gd name="connsiteY114" fmla="*/ 2141698 h 2918984"/>
                <a:gd name="connsiteX115" fmla="*/ 1768729 w 2819942"/>
                <a:gd name="connsiteY115" fmla="*/ 2138300 h 2918984"/>
                <a:gd name="connsiteX116" fmla="*/ 1815628 w 2819942"/>
                <a:gd name="connsiteY116" fmla="*/ 2165482 h 2918984"/>
                <a:gd name="connsiteX117" fmla="*/ 1822423 w 2819942"/>
                <a:gd name="connsiteY117" fmla="*/ 2187233 h 2918984"/>
                <a:gd name="connsiteX118" fmla="*/ 1840776 w 2819942"/>
                <a:gd name="connsiteY118" fmla="*/ 2189960 h 2918984"/>
                <a:gd name="connsiteX119" fmla="*/ 1848935 w 2819942"/>
                <a:gd name="connsiteY119" fmla="*/ 2160051 h 2918984"/>
                <a:gd name="connsiteX120" fmla="*/ 1878846 w 2819942"/>
                <a:gd name="connsiteY120" fmla="*/ 2145789 h 2918984"/>
                <a:gd name="connsiteX121" fmla="*/ 1893800 w 2819942"/>
                <a:gd name="connsiteY121" fmla="*/ 2148494 h 2918984"/>
                <a:gd name="connsiteX122" fmla="*/ 1909426 w 2819942"/>
                <a:gd name="connsiteY122" fmla="*/ 2143061 h 2918984"/>
                <a:gd name="connsiteX123" fmla="*/ 1906698 w 2819942"/>
                <a:gd name="connsiteY123" fmla="*/ 2125402 h 2918984"/>
                <a:gd name="connsiteX124" fmla="*/ 1917562 w 2819942"/>
                <a:gd name="connsiteY124" fmla="*/ 2110447 h 2918984"/>
                <a:gd name="connsiteX125" fmla="*/ 1926391 w 2819942"/>
                <a:gd name="connsiteY125" fmla="*/ 2117243 h 2918984"/>
                <a:gd name="connsiteX126" fmla="*/ 1937255 w 2819942"/>
                <a:gd name="connsiteY126" fmla="*/ 2096186 h 2918984"/>
                <a:gd name="connsiteX127" fmla="*/ 1946085 w 2819942"/>
                <a:gd name="connsiteY127" fmla="*/ 2090754 h 2918984"/>
                <a:gd name="connsiteX128" fmla="*/ 1947448 w 2819942"/>
                <a:gd name="connsiteY128" fmla="*/ 2080561 h 2918984"/>
                <a:gd name="connsiteX129" fmla="*/ 1931153 w 2819942"/>
                <a:gd name="connsiteY129" fmla="*/ 2069004 h 2918984"/>
                <a:gd name="connsiteX130" fmla="*/ 1923687 w 2819942"/>
                <a:gd name="connsiteY130" fmla="*/ 2049287 h 2918984"/>
                <a:gd name="connsiteX131" fmla="*/ 1898539 w 2819942"/>
                <a:gd name="connsiteY131" fmla="*/ 2032298 h 2918984"/>
                <a:gd name="connsiteX132" fmla="*/ 1898539 w 2819942"/>
                <a:gd name="connsiteY132" fmla="*/ 2020071 h 2918984"/>
                <a:gd name="connsiteX133" fmla="*/ 1916198 w 2819942"/>
                <a:gd name="connsiteY133" fmla="*/ 2001718 h 2918984"/>
                <a:gd name="connsiteX134" fmla="*/ 1935914 w 2819942"/>
                <a:gd name="connsiteY134" fmla="*/ 2000354 h 2918984"/>
                <a:gd name="connsiteX135" fmla="*/ 1939983 w 2819942"/>
                <a:gd name="connsiteY135" fmla="*/ 1988797 h 2918984"/>
                <a:gd name="connsiteX136" fmla="*/ 1949505 w 2819942"/>
                <a:gd name="connsiteY136" fmla="*/ 1986093 h 2918984"/>
                <a:gd name="connsiteX137" fmla="*/ 1959699 w 2819942"/>
                <a:gd name="connsiteY137" fmla="*/ 1990161 h 2918984"/>
                <a:gd name="connsiteX138" fmla="*/ 1975995 w 2819942"/>
                <a:gd name="connsiteY138" fmla="*/ 1972502 h 2918984"/>
                <a:gd name="connsiteX139" fmla="*/ 1986858 w 2819942"/>
                <a:gd name="connsiteY139" fmla="*/ 1969774 h 2918984"/>
                <a:gd name="connsiteX140" fmla="*/ 1976665 w 2819942"/>
                <a:gd name="connsiteY140" fmla="*/ 1953479 h 2918984"/>
                <a:gd name="connsiteX141" fmla="*/ 1971233 w 2819942"/>
                <a:gd name="connsiteY141" fmla="*/ 1928330 h 2918984"/>
                <a:gd name="connsiteX142" fmla="*/ 1957642 w 2819942"/>
                <a:gd name="connsiteY142" fmla="*/ 1919500 h 2918984"/>
                <a:gd name="connsiteX143" fmla="*/ 1922300 w 2819942"/>
                <a:gd name="connsiteY143" fmla="*/ 1924262 h 2918984"/>
                <a:gd name="connsiteX144" fmla="*/ 1915504 w 2819942"/>
                <a:gd name="connsiteY144" fmla="*/ 1933092 h 2918984"/>
                <a:gd name="connsiteX145" fmla="*/ 1905982 w 2819942"/>
                <a:gd name="connsiteY145" fmla="*/ 1932398 h 2918984"/>
                <a:gd name="connsiteX146" fmla="*/ 1901220 w 2819942"/>
                <a:gd name="connsiteY146" fmla="*/ 1914739 h 2918984"/>
                <a:gd name="connsiteX147" fmla="*/ 1914811 w 2819942"/>
                <a:gd name="connsiteY147" fmla="*/ 1903182 h 2918984"/>
                <a:gd name="connsiteX148" fmla="*/ 1930436 w 2819942"/>
                <a:gd name="connsiteY148" fmla="*/ 1896386 h 2918984"/>
                <a:gd name="connsiteX149" fmla="*/ 1936562 w 2819942"/>
                <a:gd name="connsiteY149" fmla="*/ 1867170 h 2918984"/>
                <a:gd name="connsiteX150" fmla="*/ 1943357 w 2819942"/>
                <a:gd name="connsiteY150" fmla="*/ 1861045 h 2918984"/>
                <a:gd name="connsiteX151" fmla="*/ 1942687 w 2819942"/>
                <a:gd name="connsiteY151" fmla="*/ 1845419 h 2918984"/>
                <a:gd name="connsiteX152" fmla="*/ 1927062 w 2819942"/>
                <a:gd name="connsiteY152" fmla="*/ 1833192 h 2918984"/>
                <a:gd name="connsiteX153" fmla="*/ 1927062 w 2819942"/>
                <a:gd name="connsiteY153" fmla="*/ 1810771 h 2918984"/>
                <a:gd name="connsiteX154" fmla="*/ 1910073 w 2819942"/>
                <a:gd name="connsiteY154" fmla="*/ 1792418 h 2918984"/>
                <a:gd name="connsiteX155" fmla="*/ 1915504 w 2819942"/>
                <a:gd name="connsiteY155" fmla="*/ 1780191 h 2918984"/>
                <a:gd name="connsiteX156" fmla="*/ 1918902 w 2819942"/>
                <a:gd name="connsiteY156" fmla="*/ 1767270 h 2918984"/>
                <a:gd name="connsiteX157" fmla="*/ 1927062 w 2819942"/>
                <a:gd name="connsiteY157" fmla="*/ 1753008 h 2918984"/>
                <a:gd name="connsiteX158" fmla="*/ 1946778 w 2819942"/>
                <a:gd name="connsiteY158" fmla="*/ 1748247 h 2918984"/>
                <a:gd name="connsiteX159" fmla="*/ 1957642 w 2819942"/>
                <a:gd name="connsiteY159" fmla="*/ 1736713 h 2918984"/>
                <a:gd name="connsiteX160" fmla="*/ 1983461 w 2819942"/>
                <a:gd name="connsiteY160" fmla="*/ 1736713 h 2918984"/>
                <a:gd name="connsiteX161" fmla="*/ 2001813 w 2819942"/>
                <a:gd name="connsiteY161" fmla="*/ 1712235 h 2918984"/>
                <a:gd name="connsiteX162" fmla="*/ 2014041 w 2819942"/>
                <a:gd name="connsiteY162" fmla="*/ 1710871 h 2918984"/>
                <a:gd name="connsiteX163" fmla="*/ 2023564 w 2819942"/>
                <a:gd name="connsiteY163" fmla="*/ 1700678 h 2918984"/>
                <a:gd name="connsiteX164" fmla="*/ 2035791 w 2819942"/>
                <a:gd name="connsiteY164" fmla="*/ 1699314 h 2918984"/>
                <a:gd name="connsiteX165" fmla="*/ 2048019 w 2819942"/>
                <a:gd name="connsiteY165" fmla="*/ 1712905 h 2918984"/>
                <a:gd name="connsiteX166" fmla="*/ 2069076 w 2819942"/>
                <a:gd name="connsiteY166" fmla="*/ 1718337 h 2918984"/>
                <a:gd name="connsiteX167" fmla="*/ 2095565 w 2819942"/>
                <a:gd name="connsiteY167" fmla="*/ 1716973 h 2918984"/>
                <a:gd name="connsiteX168" fmla="*/ 2110520 w 2819942"/>
                <a:gd name="connsiteY168" fmla="*/ 1690461 h 2918984"/>
                <a:gd name="connsiteX169" fmla="*/ 2190009 w 2819942"/>
                <a:gd name="connsiteY169" fmla="*/ 1712882 h 2918984"/>
                <a:gd name="connsiteX170" fmla="*/ 2217192 w 2819942"/>
                <a:gd name="connsiteY170" fmla="*/ 1688427 h 2918984"/>
                <a:gd name="connsiteX171" fmla="*/ 2215828 w 2819942"/>
                <a:gd name="connsiteY171" fmla="*/ 1678904 h 2918984"/>
                <a:gd name="connsiteX172" fmla="*/ 2230090 w 2819942"/>
                <a:gd name="connsiteY172" fmla="*/ 1675506 h 2918984"/>
                <a:gd name="connsiteX173" fmla="*/ 2236885 w 2819942"/>
                <a:gd name="connsiteY173" fmla="*/ 1682972 h 2918984"/>
                <a:gd name="connsiteX174" fmla="*/ 2240953 w 2819942"/>
                <a:gd name="connsiteY174" fmla="*/ 1703359 h 2918984"/>
                <a:gd name="connsiteX175" fmla="*/ 2247749 w 2819942"/>
                <a:gd name="connsiteY175" fmla="*/ 1718984 h 2918984"/>
                <a:gd name="connsiteX176" fmla="*/ 2270170 w 2819942"/>
                <a:gd name="connsiteY176" fmla="*/ 1706063 h 2918984"/>
                <a:gd name="connsiteX177" fmla="*/ 2277636 w 2819942"/>
                <a:gd name="connsiteY177" fmla="*/ 1692472 h 2918984"/>
                <a:gd name="connsiteX178" fmla="*/ 2317045 w 2819942"/>
                <a:gd name="connsiteY178" fmla="*/ 1689745 h 2918984"/>
                <a:gd name="connsiteX179" fmla="*/ 2322477 w 2819942"/>
                <a:gd name="connsiteY179" fmla="*/ 1677517 h 2918984"/>
                <a:gd name="connsiteX180" fmla="*/ 2335375 w 2819942"/>
                <a:gd name="connsiteY180" fmla="*/ 1672086 h 2918984"/>
                <a:gd name="connsiteX181" fmla="*/ 2343535 w 2819942"/>
                <a:gd name="connsiteY181" fmla="*/ 1642869 h 2918984"/>
                <a:gd name="connsiteX182" fmla="*/ 2357796 w 2819942"/>
                <a:gd name="connsiteY182" fmla="*/ 1632005 h 2918984"/>
                <a:gd name="connsiteX183" fmla="*/ 2376149 w 2819942"/>
                <a:gd name="connsiteY183" fmla="*/ 1630642 h 2918984"/>
                <a:gd name="connsiteX184" fmla="*/ 2387012 w 2819942"/>
                <a:gd name="connsiteY184" fmla="*/ 1640835 h 2918984"/>
                <a:gd name="connsiteX185" fmla="*/ 2409433 w 2819942"/>
                <a:gd name="connsiteY185" fmla="*/ 1660551 h 2918984"/>
                <a:gd name="connsiteX186" fmla="*/ 2420991 w 2819942"/>
                <a:gd name="connsiteY186" fmla="*/ 1656483 h 2918984"/>
                <a:gd name="connsiteX187" fmla="*/ 2435945 w 2819942"/>
                <a:gd name="connsiteY187" fmla="*/ 1659188 h 2918984"/>
                <a:gd name="connsiteX188" fmla="*/ 2444775 w 2819942"/>
                <a:gd name="connsiteY188" fmla="*/ 1670052 h 2918984"/>
                <a:gd name="connsiteX189" fmla="*/ 2452241 w 2819942"/>
                <a:gd name="connsiteY189" fmla="*/ 1685006 h 2918984"/>
                <a:gd name="connsiteX190" fmla="*/ 2481457 w 2819942"/>
                <a:gd name="connsiteY190" fmla="*/ 1666654 h 2918984"/>
                <a:gd name="connsiteX191" fmla="*/ 2494378 w 2819942"/>
                <a:gd name="connsiteY191" fmla="*/ 1644233 h 2918984"/>
                <a:gd name="connsiteX192" fmla="*/ 2484855 w 2819942"/>
                <a:gd name="connsiteY192" fmla="*/ 1599391 h 2918984"/>
                <a:gd name="connsiteX193" fmla="*/ 2476025 w 2819942"/>
                <a:gd name="connsiteY193" fmla="*/ 1591925 h 2918984"/>
                <a:gd name="connsiteX194" fmla="*/ 2513401 w 2819942"/>
                <a:gd name="connsiteY194" fmla="*/ 1559311 h 2918984"/>
                <a:gd name="connsiteX195" fmla="*/ 2516799 w 2819942"/>
                <a:gd name="connsiteY195" fmla="*/ 1576994 h 2918984"/>
                <a:gd name="connsiteX196" fmla="*/ 2535822 w 2819942"/>
                <a:gd name="connsiteY196" fmla="*/ 1587857 h 2918984"/>
                <a:gd name="connsiteX197" fmla="*/ 2558936 w 2819942"/>
                <a:gd name="connsiteY197" fmla="*/ 1590585 h 2918984"/>
                <a:gd name="connsiteX198" fmla="*/ 2567766 w 2819942"/>
                <a:gd name="connsiteY198" fmla="*/ 1604846 h 2918984"/>
                <a:gd name="connsiteX199" fmla="*/ 2583391 w 2819942"/>
                <a:gd name="connsiteY199" fmla="*/ 1617074 h 2918984"/>
                <a:gd name="connsiteX200" fmla="*/ 2596312 w 2819942"/>
                <a:gd name="connsiteY200" fmla="*/ 1602812 h 2918984"/>
                <a:gd name="connsiteX201" fmla="*/ 2609903 w 2819942"/>
                <a:gd name="connsiteY201" fmla="*/ 1600778 h 2918984"/>
                <a:gd name="connsiteX202" fmla="*/ 2625529 w 2819942"/>
                <a:gd name="connsiteY202" fmla="*/ 1611665 h 2918984"/>
                <a:gd name="connsiteX203" fmla="*/ 2634358 w 2819942"/>
                <a:gd name="connsiteY203" fmla="*/ 1615063 h 2918984"/>
                <a:gd name="connsiteX204" fmla="*/ 2643881 w 2819942"/>
                <a:gd name="connsiteY204" fmla="*/ 1620494 h 2918984"/>
                <a:gd name="connsiteX205" fmla="*/ 2663598 w 2819942"/>
                <a:gd name="connsiteY205" fmla="*/ 1619131 h 2918984"/>
                <a:gd name="connsiteX206" fmla="*/ 2666325 w 2819942"/>
                <a:gd name="connsiteY206" fmla="*/ 1605540 h 2918984"/>
                <a:gd name="connsiteX207" fmla="*/ 2655461 w 2819942"/>
                <a:gd name="connsiteY207" fmla="*/ 1585823 h 2918984"/>
                <a:gd name="connsiteX208" fmla="*/ 2662927 w 2819942"/>
                <a:gd name="connsiteY208" fmla="*/ 1566107 h 2918984"/>
                <a:gd name="connsiteX209" fmla="*/ 2674484 w 2819942"/>
                <a:gd name="connsiteY209" fmla="*/ 1568834 h 2918984"/>
                <a:gd name="connsiteX210" fmla="*/ 2690110 w 2819942"/>
                <a:gd name="connsiteY210" fmla="*/ 1555913 h 2918984"/>
                <a:gd name="connsiteX211" fmla="*/ 2704371 w 2819942"/>
                <a:gd name="connsiteY211" fmla="*/ 1564072 h 2918984"/>
                <a:gd name="connsiteX212" fmla="*/ 2708462 w 2819942"/>
                <a:gd name="connsiteY212" fmla="*/ 1552515 h 2918984"/>
                <a:gd name="connsiteX213" fmla="*/ 2682644 w 2819942"/>
                <a:gd name="connsiteY213" fmla="*/ 1527367 h 2918984"/>
                <a:gd name="connsiteX214" fmla="*/ 2691473 w 2819942"/>
                <a:gd name="connsiteY214" fmla="*/ 1515810 h 2918984"/>
                <a:gd name="connsiteX215" fmla="*/ 2715928 w 2819942"/>
                <a:gd name="connsiteY215" fmla="*/ 1501549 h 2918984"/>
                <a:gd name="connsiteX216" fmla="*/ 2713894 w 2819942"/>
                <a:gd name="connsiteY216" fmla="*/ 1490685 h 2918984"/>
                <a:gd name="connsiteX217" fmla="*/ 2713894 w 2819942"/>
                <a:gd name="connsiteY217" fmla="*/ 1484582 h 2918984"/>
                <a:gd name="connsiteX218" fmla="*/ 2745145 w 2819942"/>
                <a:gd name="connsiteY218" fmla="*/ 1483219 h 2918984"/>
                <a:gd name="connsiteX219" fmla="*/ 2754668 w 2819942"/>
                <a:gd name="connsiteY219" fmla="*/ 1479821 h 2918984"/>
                <a:gd name="connsiteX220" fmla="*/ 2777088 w 2819942"/>
                <a:gd name="connsiteY220" fmla="*/ 1483219 h 2918984"/>
                <a:gd name="connsiteX221" fmla="*/ 2776418 w 2819942"/>
                <a:gd name="connsiteY221" fmla="*/ 1475059 h 2918984"/>
                <a:gd name="connsiteX222" fmla="*/ 2750600 w 2819942"/>
                <a:gd name="connsiteY222" fmla="*/ 1456036 h 2918984"/>
                <a:gd name="connsiteX223" fmla="*/ 2751293 w 2819942"/>
                <a:gd name="connsiteY223" fmla="*/ 1429524 h 2918984"/>
                <a:gd name="connsiteX224" fmla="*/ 2769646 w 2819942"/>
                <a:gd name="connsiteY224" fmla="*/ 1407774 h 2918984"/>
                <a:gd name="connsiteX225" fmla="*/ 2779169 w 2819942"/>
                <a:gd name="connsiteY225" fmla="*/ 1404376 h 2918984"/>
                <a:gd name="connsiteX226" fmla="*/ 2785964 w 2819942"/>
                <a:gd name="connsiteY226" fmla="*/ 1398274 h 2918984"/>
                <a:gd name="connsiteX227" fmla="*/ 2819942 w 2819942"/>
                <a:gd name="connsiteY227" fmla="*/ 1339148 h 2918984"/>
                <a:gd name="connsiteX228" fmla="*/ 2802954 w 2819942"/>
                <a:gd name="connsiteY228" fmla="*/ 1335750 h 2918984"/>
                <a:gd name="connsiteX229" fmla="*/ 2785271 w 2819942"/>
                <a:gd name="connsiteY229" fmla="*/ 1354773 h 2918984"/>
                <a:gd name="connsiteX230" fmla="*/ 2770316 w 2819942"/>
                <a:gd name="connsiteY230" fmla="*/ 1345250 h 2918984"/>
                <a:gd name="connsiteX231" fmla="*/ 2766918 w 2819942"/>
                <a:gd name="connsiteY231" fmla="*/ 1314670 h 2918984"/>
                <a:gd name="connsiteX232" fmla="*/ 2736338 w 2819942"/>
                <a:gd name="connsiteY232" fmla="*/ 1294953 h 2918984"/>
                <a:gd name="connsiteX233" fmla="*/ 2724111 w 2819942"/>
                <a:gd name="connsiteY233" fmla="*/ 1301079 h 2918984"/>
                <a:gd name="connsiteX234" fmla="*/ 2715281 w 2819942"/>
                <a:gd name="connsiteY234" fmla="*/ 1285453 h 2918984"/>
                <a:gd name="connsiteX235" fmla="*/ 2699656 w 2819942"/>
                <a:gd name="connsiteY235" fmla="*/ 1262339 h 2918984"/>
                <a:gd name="connsiteX236" fmla="*/ 2660246 w 2819942"/>
                <a:gd name="connsiteY236" fmla="*/ 1256907 h 2918984"/>
                <a:gd name="connsiteX237" fmla="*/ 2631030 w 2819942"/>
                <a:gd name="connsiteY237" fmla="*/ 1268464 h 2918984"/>
                <a:gd name="connsiteX238" fmla="*/ 2609279 w 2819942"/>
                <a:gd name="connsiteY238" fmla="*/ 1274590 h 2918984"/>
                <a:gd name="connsiteX239" fmla="*/ 2584824 w 2819942"/>
                <a:gd name="connsiteY239" fmla="*/ 1262362 h 2918984"/>
                <a:gd name="connsiteX240" fmla="*/ 2557642 w 2819942"/>
                <a:gd name="connsiteY240" fmla="*/ 1259635 h 2918984"/>
                <a:gd name="connsiteX241" fmla="*/ 2546085 w 2819942"/>
                <a:gd name="connsiteY241" fmla="*/ 1251475 h 2918984"/>
                <a:gd name="connsiteX242" fmla="*/ 2533857 w 2819942"/>
                <a:gd name="connsiteY242" fmla="*/ 1251475 h 2918984"/>
                <a:gd name="connsiteX243" fmla="*/ 2531130 w 2819942"/>
                <a:gd name="connsiteY243" fmla="*/ 1271192 h 2918984"/>
                <a:gd name="connsiteX244" fmla="*/ 2521606 w 2819942"/>
                <a:gd name="connsiteY244" fmla="*/ 1271192 h 2918984"/>
                <a:gd name="connsiteX245" fmla="*/ 2519573 w 2819942"/>
                <a:gd name="connsiteY245" fmla="*/ 1252839 h 2918984"/>
                <a:gd name="connsiteX246" fmla="*/ 2499186 w 2819942"/>
                <a:gd name="connsiteY246" fmla="*/ 1238578 h 2918984"/>
                <a:gd name="connsiteX247" fmla="*/ 2490356 w 2819942"/>
                <a:gd name="connsiteY247" fmla="*/ 1242646 h 2918984"/>
                <a:gd name="connsiteX248" fmla="*/ 2474731 w 2819942"/>
                <a:gd name="connsiteY248" fmla="*/ 1235850 h 2918984"/>
                <a:gd name="connsiteX249" fmla="*/ 2450947 w 2819942"/>
                <a:gd name="connsiteY249" fmla="*/ 1248771 h 2918984"/>
                <a:gd name="connsiteX250" fmla="*/ 2439389 w 2819942"/>
                <a:gd name="connsiteY250" fmla="*/ 1238578 h 2918984"/>
                <a:gd name="connsiteX251" fmla="*/ 2415605 w 2819942"/>
                <a:gd name="connsiteY251" fmla="*/ 1237907 h 2918984"/>
                <a:gd name="connsiteX252" fmla="*/ 2404048 w 2819942"/>
                <a:gd name="connsiteY252" fmla="*/ 1221589 h 2918984"/>
                <a:gd name="connsiteX253" fmla="*/ 2390456 w 2819942"/>
                <a:gd name="connsiteY253" fmla="*/ 1206634 h 2918984"/>
                <a:gd name="connsiteX254" fmla="*/ 2389786 w 2819942"/>
                <a:gd name="connsiteY254" fmla="*/ 1185576 h 2918984"/>
                <a:gd name="connsiteX255" fmla="*/ 2395218 w 2819942"/>
                <a:gd name="connsiteY255" fmla="*/ 1168588 h 2918984"/>
                <a:gd name="connsiteX256" fmla="*/ 2390456 w 2819942"/>
                <a:gd name="connsiteY256" fmla="*/ 1159064 h 2918984"/>
                <a:gd name="connsiteX257" fmla="*/ 2379593 w 2819942"/>
                <a:gd name="connsiteY257" fmla="*/ 1164496 h 2918984"/>
                <a:gd name="connsiteX258" fmla="*/ 2373468 w 2819942"/>
                <a:gd name="connsiteY258" fmla="*/ 1152939 h 2918984"/>
                <a:gd name="connsiteX259" fmla="*/ 2367342 w 2819942"/>
                <a:gd name="connsiteY259" fmla="*/ 1131189 h 2918984"/>
                <a:gd name="connsiteX260" fmla="*/ 2374138 w 2819942"/>
                <a:gd name="connsiteY260" fmla="*/ 1108768 h 2918984"/>
                <a:gd name="connsiteX261" fmla="*/ 2363944 w 2819942"/>
                <a:gd name="connsiteY261" fmla="*/ 1089051 h 2918984"/>
                <a:gd name="connsiteX262" fmla="*/ 2354421 w 2819942"/>
                <a:gd name="connsiteY262" fmla="*/ 1074790 h 2918984"/>
                <a:gd name="connsiteX263" fmla="*/ 2336762 w 2819942"/>
                <a:gd name="connsiteY263" fmla="*/ 1055767 h 2918984"/>
                <a:gd name="connsiteX264" fmla="*/ 2316375 w 2819942"/>
                <a:gd name="connsiteY264" fmla="*/ 1026551 h 2918984"/>
                <a:gd name="connsiteX265" fmla="*/ 2302784 w 2819942"/>
                <a:gd name="connsiteY265" fmla="*/ 1019085 h 2918984"/>
                <a:gd name="connsiteX266" fmla="*/ 2290556 w 2819942"/>
                <a:gd name="connsiteY266" fmla="*/ 1008221 h 2918984"/>
                <a:gd name="connsiteX267" fmla="*/ 2295989 w 2819942"/>
                <a:gd name="connsiteY267" fmla="*/ 993266 h 2918984"/>
                <a:gd name="connsiteX268" fmla="*/ 2306852 w 2819942"/>
                <a:gd name="connsiteY268" fmla="*/ 981709 h 2918984"/>
                <a:gd name="connsiteX269" fmla="*/ 2309579 w 2819942"/>
                <a:gd name="connsiteY269" fmla="*/ 968788 h 2918984"/>
                <a:gd name="connsiteX270" fmla="*/ 2317045 w 2819942"/>
                <a:gd name="connsiteY270" fmla="*/ 959265 h 2918984"/>
                <a:gd name="connsiteX271" fmla="*/ 2325875 w 2819942"/>
                <a:gd name="connsiteY271" fmla="*/ 949742 h 2918984"/>
                <a:gd name="connsiteX272" fmla="*/ 2308886 w 2819942"/>
                <a:gd name="connsiteY272" fmla="*/ 946344 h 2918984"/>
                <a:gd name="connsiteX273" fmla="*/ 2302761 w 2819942"/>
                <a:gd name="connsiteY273" fmla="*/ 927991 h 2918984"/>
                <a:gd name="connsiteX274" fmla="*/ 2304125 w 2819942"/>
                <a:gd name="connsiteY274" fmla="*/ 910332 h 2918984"/>
                <a:gd name="connsiteX275" fmla="*/ 2296659 w 2819942"/>
                <a:gd name="connsiteY275" fmla="*/ 890615 h 2918984"/>
                <a:gd name="connsiteX276" fmla="*/ 2302784 w 2819942"/>
                <a:gd name="connsiteY276" fmla="*/ 856638 h 2918984"/>
                <a:gd name="connsiteX277" fmla="*/ 2293954 w 2819942"/>
                <a:gd name="connsiteY277" fmla="*/ 838285 h 2918984"/>
                <a:gd name="connsiteX278" fmla="*/ 2302784 w 2819942"/>
                <a:gd name="connsiteY278" fmla="*/ 804977 h 2918984"/>
                <a:gd name="connsiteX279" fmla="*/ 2296659 w 2819942"/>
                <a:gd name="connsiteY279" fmla="*/ 775067 h 2918984"/>
                <a:gd name="connsiteX280" fmla="*/ 2246385 w 2819942"/>
                <a:gd name="connsiteY280" fmla="*/ 774397 h 2918984"/>
                <a:gd name="connsiteX281" fmla="*/ 2243658 w 2819942"/>
                <a:gd name="connsiteY281" fmla="*/ 791386 h 2918984"/>
                <a:gd name="connsiteX282" fmla="*/ 2223271 w 2819942"/>
                <a:gd name="connsiteY282" fmla="*/ 796818 h 2918984"/>
                <a:gd name="connsiteX283" fmla="*/ 2220566 w 2819942"/>
                <a:gd name="connsiteY283" fmla="*/ 821273 h 2918984"/>
                <a:gd name="connsiteX284" fmla="*/ 2192021 w 2819942"/>
                <a:gd name="connsiteY284" fmla="*/ 820603 h 2918984"/>
                <a:gd name="connsiteX285" fmla="*/ 2189293 w 2819942"/>
                <a:gd name="connsiteY285" fmla="*/ 798852 h 2918984"/>
                <a:gd name="connsiteX286" fmla="*/ 2177736 w 2819942"/>
                <a:gd name="connsiteY286" fmla="*/ 794784 h 2918984"/>
                <a:gd name="connsiteX287" fmla="*/ 2173668 w 2819942"/>
                <a:gd name="connsiteY287" fmla="*/ 787318 h 2918984"/>
                <a:gd name="connsiteX288" fmla="*/ 2151917 w 2819942"/>
                <a:gd name="connsiteY288" fmla="*/ 728885 h 2918984"/>
                <a:gd name="connsiteX289" fmla="*/ 2188600 w 2819942"/>
                <a:gd name="connsiteY289" fmla="*/ 724817 h 2918984"/>
                <a:gd name="connsiteX290" fmla="*/ 2189293 w 2819942"/>
                <a:gd name="connsiteY290" fmla="*/ 702396 h 2918984"/>
                <a:gd name="connsiteX291" fmla="*/ 2169577 w 2819942"/>
                <a:gd name="connsiteY291" fmla="*/ 699669 h 2918984"/>
                <a:gd name="connsiteX292" fmla="*/ 2177043 w 2819942"/>
                <a:gd name="connsiteY292" fmla="*/ 679952 h 2918984"/>
                <a:gd name="connsiteX293" fmla="*/ 2164145 w 2819942"/>
                <a:gd name="connsiteY293" fmla="*/ 663634 h 2918984"/>
                <a:gd name="connsiteX294" fmla="*/ 2153281 w 2819942"/>
                <a:gd name="connsiteY294" fmla="*/ 674497 h 2918984"/>
                <a:gd name="connsiteX295" fmla="*/ 2125428 w 2819942"/>
                <a:gd name="connsiteY295" fmla="*/ 677895 h 2918984"/>
                <a:gd name="connsiteX296" fmla="*/ 2119996 w 2819942"/>
                <a:gd name="connsiteY296" fmla="*/ 686725 h 2918984"/>
                <a:gd name="connsiteX297" fmla="*/ 2118633 w 2819942"/>
                <a:gd name="connsiteY297" fmla="*/ 708475 h 2918984"/>
                <a:gd name="connsiteX298" fmla="*/ 2092121 w 2819942"/>
                <a:gd name="connsiteY298" fmla="*/ 710509 h 2918984"/>
                <a:gd name="connsiteX299" fmla="*/ 2069007 w 2819942"/>
                <a:gd name="connsiteY299" fmla="*/ 723430 h 2918984"/>
                <a:gd name="connsiteX300" fmla="*/ 2045222 w 2819942"/>
                <a:gd name="connsiteY300" fmla="*/ 704407 h 2918984"/>
                <a:gd name="connsiteX301" fmla="*/ 2033665 w 2819942"/>
                <a:gd name="connsiteY301" fmla="*/ 726828 h 2918984"/>
                <a:gd name="connsiteX302" fmla="*/ 2017346 w 2819942"/>
                <a:gd name="connsiteY302" fmla="*/ 717305 h 2918984"/>
                <a:gd name="connsiteX303" fmla="*/ 1998993 w 2819942"/>
                <a:gd name="connsiteY303" fmla="*/ 717305 h 2918984"/>
                <a:gd name="connsiteX304" fmla="*/ 1998993 w 2819942"/>
                <a:gd name="connsiteY304" fmla="*/ 703714 h 2918984"/>
                <a:gd name="connsiteX305" fmla="*/ 1991528 w 2819942"/>
                <a:gd name="connsiteY305" fmla="*/ 699645 h 2918984"/>
                <a:gd name="connsiteX306" fmla="*/ 1996289 w 2819942"/>
                <a:gd name="connsiteY306" fmla="*/ 677895 h 2918984"/>
                <a:gd name="connsiteX307" fmla="*/ 1989493 w 2819942"/>
                <a:gd name="connsiteY307" fmla="*/ 673827 h 2918984"/>
                <a:gd name="connsiteX308" fmla="*/ 1973868 w 2819942"/>
                <a:gd name="connsiteY308" fmla="*/ 686054 h 2918984"/>
                <a:gd name="connsiteX309" fmla="*/ 1971834 w 2819942"/>
                <a:gd name="connsiteY309" fmla="*/ 668395 h 2918984"/>
                <a:gd name="connsiteX310" fmla="*/ 1976596 w 2819942"/>
                <a:gd name="connsiteY310" fmla="*/ 656838 h 2918984"/>
                <a:gd name="connsiteX311" fmla="*/ 1964368 w 2819942"/>
                <a:gd name="connsiteY311" fmla="*/ 641213 h 2918984"/>
                <a:gd name="connsiteX312" fmla="*/ 1982721 w 2819942"/>
                <a:gd name="connsiteY312" fmla="*/ 626951 h 2918984"/>
                <a:gd name="connsiteX313" fmla="*/ 1979323 w 2819942"/>
                <a:gd name="connsiteY313" fmla="*/ 620849 h 2918984"/>
                <a:gd name="connsiteX314" fmla="*/ 1977289 w 2819942"/>
                <a:gd name="connsiteY314" fmla="*/ 612690 h 2918984"/>
                <a:gd name="connsiteX315" fmla="*/ 1959607 w 2819942"/>
                <a:gd name="connsiteY315" fmla="*/ 602496 h 2918984"/>
                <a:gd name="connsiteX316" fmla="*/ 1963675 w 2819942"/>
                <a:gd name="connsiteY316" fmla="*/ 590269 h 2918984"/>
                <a:gd name="connsiteX317" fmla="*/ 1950754 w 2819942"/>
                <a:gd name="connsiteY317" fmla="*/ 582110 h 2918984"/>
                <a:gd name="connsiteX318" fmla="*/ 1938526 w 2819942"/>
                <a:gd name="connsiteY318" fmla="*/ 573950 h 2918984"/>
                <a:gd name="connsiteX319" fmla="*/ 1923571 w 2819942"/>
                <a:gd name="connsiteY319" fmla="*/ 569882 h 2918984"/>
                <a:gd name="connsiteX320" fmla="*/ 1919503 w 2819942"/>
                <a:gd name="connsiteY320" fmla="*/ 579405 h 2918984"/>
                <a:gd name="connsiteX321" fmla="*/ 1891651 w 2819942"/>
                <a:gd name="connsiteY321" fmla="*/ 557655 h 2918984"/>
                <a:gd name="connsiteX322" fmla="*/ 1886889 w 2819942"/>
                <a:gd name="connsiteY322" fmla="*/ 546791 h 2918984"/>
                <a:gd name="connsiteX323" fmla="*/ 1880094 w 2819942"/>
                <a:gd name="connsiteY323" fmla="*/ 534563 h 2918984"/>
                <a:gd name="connsiteX324" fmla="*/ 1885525 w 2819942"/>
                <a:gd name="connsiteY324" fmla="*/ 523006 h 2918984"/>
                <a:gd name="connsiteX325" fmla="*/ 1886196 w 2819942"/>
                <a:gd name="connsiteY325" fmla="*/ 510779 h 2918984"/>
                <a:gd name="connsiteX326" fmla="*/ 1897753 w 2819942"/>
                <a:gd name="connsiteY326" fmla="*/ 505347 h 2918984"/>
                <a:gd name="connsiteX327" fmla="*/ 1914072 w 2819942"/>
                <a:gd name="connsiteY327" fmla="*/ 510779 h 2918984"/>
                <a:gd name="connsiteX328" fmla="*/ 1920197 w 2819942"/>
                <a:gd name="connsiteY328" fmla="*/ 503983 h 2918984"/>
                <a:gd name="connsiteX329" fmla="*/ 1905242 w 2819942"/>
                <a:gd name="connsiteY329" fmla="*/ 500585 h 2918984"/>
                <a:gd name="connsiteX330" fmla="*/ 1918833 w 2819942"/>
                <a:gd name="connsiteY330" fmla="*/ 468642 h 2918984"/>
                <a:gd name="connsiteX331" fmla="*/ 1902514 w 2819942"/>
                <a:gd name="connsiteY331" fmla="*/ 463880 h 2918984"/>
                <a:gd name="connsiteX332" fmla="*/ 1899117 w 2819942"/>
                <a:gd name="connsiteY332" fmla="*/ 475437 h 2918984"/>
                <a:gd name="connsiteX333" fmla="*/ 1888923 w 2819942"/>
                <a:gd name="connsiteY333" fmla="*/ 485631 h 2918984"/>
                <a:gd name="connsiteX334" fmla="*/ 1862411 w 2819942"/>
                <a:gd name="connsiteY334" fmla="*/ 484960 h 2918984"/>
                <a:gd name="connsiteX335" fmla="*/ 1856980 w 2819942"/>
                <a:gd name="connsiteY335" fmla="*/ 470699 h 2918984"/>
                <a:gd name="connsiteX336" fmla="*/ 1839990 w 2819942"/>
                <a:gd name="connsiteY336" fmla="*/ 457778 h 2918984"/>
                <a:gd name="connsiteX337" fmla="*/ 1833865 w 2819942"/>
                <a:gd name="connsiteY337" fmla="*/ 444857 h 2918984"/>
                <a:gd name="connsiteX338" fmla="*/ 1827740 w 2819942"/>
                <a:gd name="connsiteY338" fmla="*/ 433993 h 2918984"/>
                <a:gd name="connsiteX339" fmla="*/ 1798523 w 2819942"/>
                <a:gd name="connsiteY339" fmla="*/ 436721 h 2918984"/>
                <a:gd name="connsiteX340" fmla="*/ 1785602 w 2819942"/>
                <a:gd name="connsiteY340" fmla="*/ 433993 h 2918984"/>
                <a:gd name="connsiteX341" fmla="*/ 1759784 w 2819942"/>
                <a:gd name="connsiteY341" fmla="*/ 439425 h 2918984"/>
                <a:gd name="connsiteX342" fmla="*/ 1738033 w 2819942"/>
                <a:gd name="connsiteY342" fmla="*/ 414277 h 2918984"/>
                <a:gd name="connsiteX343" fmla="*/ 1735999 w 2819942"/>
                <a:gd name="connsiteY343" fmla="*/ 397958 h 2918984"/>
                <a:gd name="connsiteX344" fmla="*/ 1743465 w 2819942"/>
                <a:gd name="connsiteY344" fmla="*/ 392526 h 2918984"/>
                <a:gd name="connsiteX345" fmla="*/ 1735999 w 2819942"/>
                <a:gd name="connsiteY345" fmla="*/ 378265 h 2918984"/>
                <a:gd name="connsiteX346" fmla="*/ 1733965 w 2819942"/>
                <a:gd name="connsiteY346" fmla="*/ 365344 h 2918984"/>
                <a:gd name="connsiteX347" fmla="*/ 1726499 w 2819942"/>
                <a:gd name="connsiteY347" fmla="*/ 342253 h 2918984"/>
                <a:gd name="connsiteX348" fmla="*/ 1721738 w 2819942"/>
                <a:gd name="connsiteY348" fmla="*/ 329332 h 2918984"/>
                <a:gd name="connsiteX349" fmla="*/ 1730567 w 2819942"/>
                <a:gd name="connsiteY349" fmla="*/ 318468 h 2918984"/>
                <a:gd name="connsiteX350" fmla="*/ 1723101 w 2819942"/>
                <a:gd name="connsiteY350" fmla="*/ 303513 h 2918984"/>
                <a:gd name="connsiteX351" fmla="*/ 1710874 w 2819942"/>
                <a:gd name="connsiteY351" fmla="*/ 272263 h 2918984"/>
                <a:gd name="connsiteX352" fmla="*/ 1699317 w 2819942"/>
                <a:gd name="connsiteY352" fmla="*/ 274297 h 2918984"/>
                <a:gd name="connsiteX353" fmla="*/ 1689794 w 2819942"/>
                <a:gd name="connsiteY353" fmla="*/ 247808 h 2918984"/>
                <a:gd name="connsiteX354" fmla="*/ 1708147 w 2819942"/>
                <a:gd name="connsiteY354" fmla="*/ 248478 h 2918984"/>
                <a:gd name="connsiteX355" fmla="*/ 1711544 w 2819942"/>
                <a:gd name="connsiteY355" fmla="*/ 239649 h 2918984"/>
                <a:gd name="connsiteX356" fmla="*/ 1706113 w 2819942"/>
                <a:gd name="connsiteY356" fmla="*/ 221296 h 2918984"/>
                <a:gd name="connsiteX357" fmla="*/ 1703385 w 2819942"/>
                <a:gd name="connsiteY357" fmla="*/ 195477 h 2918984"/>
                <a:gd name="connsiteX358" fmla="*/ 1713579 w 2819942"/>
                <a:gd name="connsiteY358" fmla="*/ 196841 h 2918984"/>
                <a:gd name="connsiteX359" fmla="*/ 1728533 w 2819942"/>
                <a:gd name="connsiteY359" fmla="*/ 198205 h 2918984"/>
                <a:gd name="connsiteX360" fmla="*/ 1738727 w 2819942"/>
                <a:gd name="connsiteY360" fmla="*/ 202966 h 2918984"/>
                <a:gd name="connsiteX361" fmla="*/ 1752989 w 2819942"/>
                <a:gd name="connsiteY361" fmla="*/ 197534 h 2918984"/>
                <a:gd name="connsiteX362" fmla="*/ 1719704 w 2819942"/>
                <a:gd name="connsiteY362" fmla="*/ 175784 h 2918984"/>
                <a:gd name="connsiteX363" fmla="*/ 1715612 w 2819942"/>
                <a:gd name="connsiteY363" fmla="*/ 179182 h 2918984"/>
                <a:gd name="connsiteX364" fmla="*/ 1699987 w 2819942"/>
                <a:gd name="connsiteY364" fmla="*/ 176454 h 2918984"/>
                <a:gd name="connsiteX365" fmla="*/ 1708817 w 2819942"/>
                <a:gd name="connsiteY365" fmla="*/ 166931 h 2918984"/>
                <a:gd name="connsiteX366" fmla="*/ 1702692 w 2819942"/>
                <a:gd name="connsiteY366" fmla="*/ 153340 h 2918984"/>
                <a:gd name="connsiteX367" fmla="*/ 1718987 w 2819942"/>
                <a:gd name="connsiteY367" fmla="*/ 136351 h 2918984"/>
                <a:gd name="connsiteX368" fmla="*/ 1701998 w 2819942"/>
                <a:gd name="connsiteY368" fmla="*/ 126158 h 2918984"/>
                <a:gd name="connsiteX369" fmla="*/ 1701998 w 2819942"/>
                <a:gd name="connsiteY369" fmla="*/ 109862 h 2918984"/>
                <a:gd name="connsiteX370" fmla="*/ 1682975 w 2819942"/>
                <a:gd name="connsiteY370" fmla="*/ 91509 h 2918984"/>
                <a:gd name="connsiteX371" fmla="*/ 1678907 w 2819942"/>
                <a:gd name="connsiteY371" fmla="*/ 79282 h 2918984"/>
                <a:gd name="connsiteX372" fmla="*/ 1663952 w 2819942"/>
                <a:gd name="connsiteY372" fmla="*/ 61623 h 2918984"/>
                <a:gd name="connsiteX373" fmla="*/ 1661224 w 2819942"/>
                <a:gd name="connsiteY373" fmla="*/ 38508 h 2918984"/>
                <a:gd name="connsiteX374" fmla="*/ 1655099 w 2819942"/>
                <a:gd name="connsiteY374" fmla="*/ 26281 h 2918984"/>
                <a:gd name="connsiteX375" fmla="*/ 1663259 w 2819942"/>
                <a:gd name="connsiteY375" fmla="*/ 21519 h 2918984"/>
                <a:gd name="connsiteX376" fmla="*/ 1654429 w 2819942"/>
                <a:gd name="connsiteY376" fmla="*/ 11996 h 2918984"/>
                <a:gd name="connsiteX377" fmla="*/ 1656463 w 2819942"/>
                <a:gd name="connsiteY377" fmla="*/ 439 h 2918984"/>
                <a:gd name="connsiteX378" fmla="*/ 1656463 w 2819942"/>
                <a:gd name="connsiteY378" fmla="*/ 347 h 2918984"/>
                <a:gd name="connsiteX379" fmla="*/ 1631661 w 2819942"/>
                <a:gd name="connsiteY379" fmla="*/ 0 h 2918984"/>
                <a:gd name="connsiteX380" fmla="*/ 1590218 w 2819942"/>
                <a:gd name="connsiteY380" fmla="*/ 7535 h 2918984"/>
                <a:gd name="connsiteX381" fmla="*/ 1538234 w 2819942"/>
                <a:gd name="connsiteY381" fmla="*/ 27876 h 2918984"/>
                <a:gd name="connsiteX382" fmla="*/ 1542002 w 2819942"/>
                <a:gd name="connsiteY382" fmla="*/ 37676 h 2918984"/>
                <a:gd name="connsiteX383" fmla="*/ 1530698 w 2819942"/>
                <a:gd name="connsiteY383" fmla="*/ 40681 h 2918984"/>
                <a:gd name="connsiteX384" fmla="*/ 1538234 w 2819942"/>
                <a:gd name="connsiteY384" fmla="*/ 56514 h 2918984"/>
                <a:gd name="connsiteX385" fmla="*/ 1505827 w 2819942"/>
                <a:gd name="connsiteY385" fmla="*/ 70822 h 2918984"/>
                <a:gd name="connsiteX386" fmla="*/ 1488492 w 2819942"/>
                <a:gd name="connsiteY386" fmla="*/ 70822 h 2918984"/>
                <a:gd name="connsiteX387" fmla="*/ 1474924 w 2819942"/>
                <a:gd name="connsiteY387" fmla="*/ 80623 h 2918984"/>
                <a:gd name="connsiteX388" fmla="*/ 1446285 w 2819942"/>
                <a:gd name="connsiteY388" fmla="*/ 76092 h 2918984"/>
                <a:gd name="connsiteX389" fmla="*/ 1439513 w 2819942"/>
                <a:gd name="connsiteY389" fmla="*/ 90400 h 2918984"/>
                <a:gd name="connsiteX390" fmla="*/ 1434982 w 2819942"/>
                <a:gd name="connsiteY390" fmla="*/ 82865 h 2918984"/>
                <a:gd name="connsiteX391" fmla="*/ 1430452 w 2819942"/>
                <a:gd name="connsiteY391" fmla="*/ 73064 h 2918984"/>
                <a:gd name="connsiteX392" fmla="*/ 1416884 w 2819942"/>
                <a:gd name="connsiteY392" fmla="*/ 78334 h 2918984"/>
                <a:gd name="connsiteX393" fmla="*/ 1379970 w 2819942"/>
                <a:gd name="connsiteY393" fmla="*/ 100940 h 2918984"/>
                <a:gd name="connsiteX394" fmla="*/ 1362635 w 2819942"/>
                <a:gd name="connsiteY394" fmla="*/ 107713 h 2918984"/>
                <a:gd name="connsiteX395" fmla="*/ 1337764 w 2819942"/>
                <a:gd name="connsiteY395" fmla="*/ 129556 h 2918984"/>
                <a:gd name="connsiteX396" fmla="*/ 1327963 w 2819942"/>
                <a:gd name="connsiteY396" fmla="*/ 146891 h 2918984"/>
                <a:gd name="connsiteX397" fmla="*/ 1300087 w 2819942"/>
                <a:gd name="connsiteY397" fmla="*/ 164227 h 2918984"/>
                <a:gd name="connsiteX398" fmla="*/ 1292552 w 2819942"/>
                <a:gd name="connsiteY398" fmla="*/ 176292 h 2918984"/>
                <a:gd name="connsiteX399" fmla="*/ 1269184 w 2819942"/>
                <a:gd name="connsiteY399" fmla="*/ 189098 h 2918984"/>
                <a:gd name="connsiteX400" fmla="*/ 1254113 w 2819942"/>
                <a:gd name="connsiteY400" fmla="*/ 171762 h 2918984"/>
                <a:gd name="connsiteX401" fmla="*/ 1237541 w 2819942"/>
                <a:gd name="connsiteY401" fmla="*/ 164990 h 2918984"/>
                <a:gd name="connsiteX402" fmla="*/ 1220967 w 2819942"/>
                <a:gd name="connsiteY402" fmla="*/ 154449 h 2918984"/>
                <a:gd name="connsiteX403" fmla="*/ 1205897 w 2819942"/>
                <a:gd name="connsiteY403" fmla="*/ 158980 h 2918984"/>
                <a:gd name="connsiteX404" fmla="*/ 1192329 w 2819942"/>
                <a:gd name="connsiteY404" fmla="*/ 148440 h 2918984"/>
                <a:gd name="connsiteX405" fmla="*/ 1177258 w 2819942"/>
                <a:gd name="connsiteY405" fmla="*/ 168780 h 2918984"/>
                <a:gd name="connsiteX406" fmla="*/ 1182529 w 2819942"/>
                <a:gd name="connsiteY406" fmla="*/ 182348 h 2918984"/>
                <a:gd name="connsiteX407" fmla="*/ 1184794 w 2819942"/>
                <a:gd name="connsiteY407" fmla="*/ 189884 h 2918984"/>
                <a:gd name="connsiteX408" fmla="*/ 1189324 w 2819942"/>
                <a:gd name="connsiteY408" fmla="*/ 195916 h 2918984"/>
                <a:gd name="connsiteX409" fmla="*/ 1184054 w 2819942"/>
                <a:gd name="connsiteY409" fmla="*/ 203452 h 2918984"/>
                <a:gd name="connsiteX410" fmla="*/ 1175016 w 2819942"/>
                <a:gd name="connsiteY410" fmla="*/ 195154 h 2918984"/>
                <a:gd name="connsiteX411" fmla="*/ 1172011 w 2819942"/>
                <a:gd name="connsiteY411" fmla="*/ 211727 h 2918984"/>
                <a:gd name="connsiteX412" fmla="*/ 1149406 w 2819942"/>
                <a:gd name="connsiteY412" fmla="*/ 200424 h 2918984"/>
                <a:gd name="connsiteX413" fmla="*/ 1141870 w 2819942"/>
                <a:gd name="connsiteY413" fmla="*/ 213992 h 2918984"/>
                <a:gd name="connsiteX414" fmla="*/ 1122270 w 2819942"/>
                <a:gd name="connsiteY414" fmla="*/ 237360 h 2918984"/>
                <a:gd name="connsiteX415" fmla="*/ 1104934 w 2819942"/>
                <a:gd name="connsiteY415" fmla="*/ 224555 h 2918984"/>
                <a:gd name="connsiteX416" fmla="*/ 1091365 w 2819942"/>
                <a:gd name="connsiteY416" fmla="*/ 223792 h 2918984"/>
                <a:gd name="connsiteX417" fmla="*/ 1074793 w 2819942"/>
                <a:gd name="connsiteY417" fmla="*/ 216257 h 2918984"/>
                <a:gd name="connsiteX418" fmla="*/ 1062727 w 2819942"/>
                <a:gd name="connsiteY418" fmla="*/ 213992 h 2918984"/>
                <a:gd name="connsiteX419" fmla="*/ 1053690 w 2819942"/>
                <a:gd name="connsiteY419" fmla="*/ 213229 h 2918984"/>
                <a:gd name="connsiteX420" fmla="*/ 1046917 w 2819942"/>
                <a:gd name="connsiteY420" fmla="*/ 220764 h 2918984"/>
                <a:gd name="connsiteX421" fmla="*/ 1030344 w 2819942"/>
                <a:gd name="connsiteY421" fmla="*/ 214732 h 2918984"/>
                <a:gd name="connsiteX422" fmla="*/ 1028079 w 2819942"/>
                <a:gd name="connsiteY422" fmla="*/ 230565 h 2918984"/>
                <a:gd name="connsiteX423" fmla="*/ 1015273 w 2819942"/>
                <a:gd name="connsiteY423" fmla="*/ 226797 h 2918984"/>
                <a:gd name="connsiteX424" fmla="*/ 991905 w 2819942"/>
                <a:gd name="connsiteY424" fmla="*/ 286316 h 2918984"/>
                <a:gd name="connsiteX425" fmla="*/ 956494 w 2819942"/>
                <a:gd name="connsiteY425" fmla="*/ 287079 h 2918984"/>
                <a:gd name="connsiteX426" fmla="*/ 956494 w 2819942"/>
                <a:gd name="connsiteY426" fmla="*/ 305154 h 2918984"/>
                <a:gd name="connsiteX427" fmla="*/ 945191 w 2819942"/>
                <a:gd name="connsiteY427" fmla="*/ 308922 h 2918984"/>
                <a:gd name="connsiteX428" fmla="*/ 936893 w 2819942"/>
                <a:gd name="connsiteY428" fmla="*/ 302150 h 2918984"/>
                <a:gd name="connsiteX429" fmla="*/ 920320 w 2819942"/>
                <a:gd name="connsiteY429" fmla="*/ 320988 h 2918984"/>
                <a:gd name="connsiteX430" fmla="*/ 905250 w 2819942"/>
                <a:gd name="connsiteY430" fmla="*/ 314215 h 2918984"/>
                <a:gd name="connsiteX431" fmla="*/ 897714 w 2819942"/>
                <a:gd name="connsiteY431" fmla="*/ 320988 h 2918984"/>
                <a:gd name="connsiteX432" fmla="*/ 887914 w 2819942"/>
                <a:gd name="connsiteY432" fmla="*/ 311187 h 2918984"/>
                <a:gd name="connsiteX433" fmla="*/ 866811 w 2819942"/>
                <a:gd name="connsiteY433" fmla="*/ 309685 h 2918984"/>
                <a:gd name="connsiteX434" fmla="*/ 851740 w 2819942"/>
                <a:gd name="connsiteY434" fmla="*/ 296117 h 2918984"/>
                <a:gd name="connsiteX435" fmla="*/ 801259 w 2819942"/>
                <a:gd name="connsiteY435" fmla="*/ 363171 h 2918984"/>
                <a:gd name="connsiteX436" fmla="*/ 799756 w 2819942"/>
                <a:gd name="connsiteY436" fmla="*/ 374474 h 2918984"/>
                <a:gd name="connsiteX437" fmla="*/ 765085 w 2819942"/>
                <a:gd name="connsiteY437" fmla="*/ 393312 h 2918984"/>
                <a:gd name="connsiteX438" fmla="*/ 763582 w 2819942"/>
                <a:gd name="connsiteY438" fmla="*/ 415918 h 2918984"/>
                <a:gd name="connsiteX439" fmla="*/ 729674 w 2819942"/>
                <a:gd name="connsiteY439" fmla="*/ 428723 h 2918984"/>
                <a:gd name="connsiteX440" fmla="*/ 710836 w 2819942"/>
                <a:gd name="connsiteY440" fmla="*/ 424956 h 2918984"/>
                <a:gd name="connsiteX441" fmla="*/ 685965 w 2819942"/>
                <a:gd name="connsiteY441" fmla="*/ 412890 h 2918984"/>
                <a:gd name="connsiteX442" fmla="*/ 648288 w 2819942"/>
                <a:gd name="connsiteY442" fmla="*/ 407620 h 2918984"/>
                <a:gd name="connsiteX443" fmla="*/ 634720 w 2819942"/>
                <a:gd name="connsiteY443" fmla="*/ 422691 h 2918984"/>
                <a:gd name="connsiteX444" fmla="*/ 620413 w 2819942"/>
                <a:gd name="connsiteY444" fmla="*/ 426458 h 2918984"/>
                <a:gd name="connsiteX445" fmla="*/ 605342 w 2819942"/>
                <a:gd name="connsiteY445" fmla="*/ 393312 h 2918984"/>
                <a:gd name="connsiteX446" fmla="*/ 583499 w 2819942"/>
                <a:gd name="connsiteY446" fmla="*/ 397843 h 2918984"/>
                <a:gd name="connsiteX447" fmla="*/ 581234 w 2819942"/>
                <a:gd name="connsiteY447" fmla="*/ 407643 h 2918984"/>
                <a:gd name="connsiteX448" fmla="*/ 561633 w 2819942"/>
                <a:gd name="connsiteY448" fmla="*/ 409908 h 2918984"/>
                <a:gd name="connsiteX449" fmla="*/ 554861 w 2819942"/>
                <a:gd name="connsiteY449" fmla="*/ 407643 h 2918984"/>
                <a:gd name="connsiteX450" fmla="*/ 547325 w 2819942"/>
                <a:gd name="connsiteY450" fmla="*/ 418946 h 2918984"/>
                <a:gd name="connsiteX451" fmla="*/ 537525 w 2819942"/>
                <a:gd name="connsiteY451" fmla="*/ 413676 h 2918984"/>
                <a:gd name="connsiteX452" fmla="*/ 511152 w 2819942"/>
                <a:gd name="connsiteY452" fmla="*/ 421974 h 2918984"/>
                <a:gd name="connsiteX453" fmla="*/ 500612 w 2819942"/>
                <a:gd name="connsiteY453" fmla="*/ 401633 h 2918984"/>
                <a:gd name="connsiteX454" fmla="*/ 469708 w 2819942"/>
                <a:gd name="connsiteY454" fmla="*/ 390331 h 2918984"/>
                <a:gd name="connsiteX455" fmla="*/ 463675 w 2819942"/>
                <a:gd name="connsiteY455" fmla="*/ 377525 h 2918984"/>
                <a:gd name="connsiteX456" fmla="*/ 472713 w 2819942"/>
                <a:gd name="connsiteY456" fmla="*/ 356422 h 2918984"/>
                <a:gd name="connsiteX457" fmla="*/ 455377 w 2819942"/>
                <a:gd name="connsiteY457" fmla="*/ 346621 h 2918984"/>
                <a:gd name="connsiteX458" fmla="*/ 407900 w 2819942"/>
                <a:gd name="connsiteY458" fmla="*/ 392596 h 2918984"/>
                <a:gd name="connsiteX459" fmla="*/ 413170 w 2819942"/>
                <a:gd name="connsiteY459" fmla="*/ 404661 h 2918984"/>
                <a:gd name="connsiteX460" fmla="*/ 409403 w 2819942"/>
                <a:gd name="connsiteY460" fmla="*/ 426504 h 2918984"/>
                <a:gd name="connsiteX461" fmla="*/ 377759 w 2819942"/>
                <a:gd name="connsiteY461" fmla="*/ 412936 h 2918984"/>
                <a:gd name="connsiteX462" fmla="*/ 359175 w 2819942"/>
                <a:gd name="connsiteY462" fmla="*/ 413445 h 2918984"/>
                <a:gd name="connsiteX463" fmla="*/ 320991 w 2819942"/>
                <a:gd name="connsiteY463" fmla="*/ 438570 h 2918984"/>
                <a:gd name="connsiteX464" fmla="*/ 313964 w 2819942"/>
                <a:gd name="connsiteY464" fmla="*/ 453640 h 2918984"/>
                <a:gd name="connsiteX465" fmla="*/ 290850 w 2819942"/>
                <a:gd name="connsiteY465" fmla="*/ 455651 h 2918984"/>
                <a:gd name="connsiteX466" fmla="*/ 279801 w 2819942"/>
                <a:gd name="connsiteY466" fmla="*/ 470722 h 2918984"/>
                <a:gd name="connsiteX467" fmla="*/ 269746 w 2819942"/>
                <a:gd name="connsiteY467" fmla="*/ 458656 h 2918984"/>
                <a:gd name="connsiteX468" fmla="*/ 259715 w 2819942"/>
                <a:gd name="connsiteY468" fmla="*/ 464689 h 2918984"/>
                <a:gd name="connsiteX469" fmla="*/ 265747 w 2819942"/>
                <a:gd name="connsiteY469" fmla="*/ 502874 h 2918984"/>
                <a:gd name="connsiteX470" fmla="*/ 273791 w 2819942"/>
                <a:gd name="connsiteY470" fmla="*/ 507890 h 2918984"/>
                <a:gd name="connsiteX471" fmla="*/ 274808 w 2819942"/>
                <a:gd name="connsiteY471" fmla="*/ 519955 h 2918984"/>
                <a:gd name="connsiteX472" fmla="*/ 270786 w 2819942"/>
                <a:gd name="connsiteY472" fmla="*/ 523977 h 2918984"/>
                <a:gd name="connsiteX473" fmla="*/ 273791 w 2819942"/>
                <a:gd name="connsiteY473" fmla="*/ 551113 h 2918984"/>
                <a:gd name="connsiteX474" fmla="*/ 288862 w 2819942"/>
                <a:gd name="connsiteY474" fmla="*/ 556129 h 2918984"/>
                <a:gd name="connsiteX475" fmla="*/ 297899 w 2819942"/>
                <a:gd name="connsiteY475" fmla="*/ 571200 h 2918984"/>
                <a:gd name="connsiteX476" fmla="*/ 280818 w 2819942"/>
                <a:gd name="connsiteY476" fmla="*/ 616411 h 2918984"/>
                <a:gd name="connsiteX477" fmla="*/ 294872 w 2819942"/>
                <a:gd name="connsiteY477" fmla="*/ 629471 h 2918984"/>
                <a:gd name="connsiteX478" fmla="*/ 283823 w 2819942"/>
                <a:gd name="connsiteY478" fmla="*/ 647546 h 2918984"/>
                <a:gd name="connsiteX479" fmla="*/ 260709 w 2819942"/>
                <a:gd name="connsiteY479" fmla="*/ 631458 h 2918984"/>
                <a:gd name="connsiteX480" fmla="*/ 240622 w 2819942"/>
                <a:gd name="connsiteY480" fmla="*/ 624432 h 2918984"/>
                <a:gd name="connsiteX481" fmla="*/ 208471 w 2819942"/>
                <a:gd name="connsiteY481" fmla="*/ 610355 h 2918984"/>
                <a:gd name="connsiteX482" fmla="*/ 211475 w 2819942"/>
                <a:gd name="connsiteY482" fmla="*/ 623415 h 2918984"/>
                <a:gd name="connsiteX483" fmla="*/ 225529 w 2819942"/>
                <a:gd name="connsiteY483" fmla="*/ 644518 h 2918984"/>
                <a:gd name="connsiteX484" fmla="*/ 224512 w 2819942"/>
                <a:gd name="connsiteY484" fmla="*/ 654573 h 2918984"/>
                <a:gd name="connsiteX485" fmla="*/ 207430 w 2819942"/>
                <a:gd name="connsiteY485" fmla="*/ 656584 h 2918984"/>
                <a:gd name="connsiteX486" fmla="*/ 187344 w 2819942"/>
                <a:gd name="connsiteY486" fmla="*/ 667632 h 2918984"/>
                <a:gd name="connsiteX487" fmla="*/ 164230 w 2819942"/>
                <a:gd name="connsiteY487" fmla="*/ 662617 h 2918984"/>
                <a:gd name="connsiteX488" fmla="*/ 153181 w 2819942"/>
                <a:gd name="connsiteY488" fmla="*/ 669643 h 2918984"/>
                <a:gd name="connsiteX489" fmla="*/ 129073 w 2819942"/>
                <a:gd name="connsiteY489" fmla="*/ 655567 h 2918984"/>
                <a:gd name="connsiteX490" fmla="*/ 136100 w 2819942"/>
                <a:gd name="connsiteY490" fmla="*/ 685708 h 2918984"/>
                <a:gd name="connsiteX491" fmla="*/ 146131 w 2819942"/>
                <a:gd name="connsiteY491" fmla="*/ 696756 h 2918984"/>
                <a:gd name="connsiteX492" fmla="*/ 144120 w 2819942"/>
                <a:gd name="connsiteY492" fmla="*/ 707805 h 2918984"/>
                <a:gd name="connsiteX493" fmla="*/ 176272 w 2819942"/>
                <a:gd name="connsiteY493" fmla="*/ 754010 h 2918984"/>
                <a:gd name="connsiteX494" fmla="*/ 156186 w 2819942"/>
                <a:gd name="connsiteY494" fmla="*/ 746984 h 2918984"/>
                <a:gd name="connsiteX495" fmla="*/ 147148 w 2819942"/>
                <a:gd name="connsiteY495" fmla="*/ 756021 h 2918984"/>
                <a:gd name="connsiteX496" fmla="*/ 145137 w 2819942"/>
                <a:gd name="connsiteY496" fmla="*/ 770075 h 2918984"/>
                <a:gd name="connsiteX497" fmla="*/ 123040 w 2819942"/>
                <a:gd name="connsiteY497" fmla="*/ 784151 h 2918984"/>
                <a:gd name="connsiteX498" fmla="*/ 127062 w 2819942"/>
                <a:gd name="connsiteY498" fmla="*/ 811287 h 2918984"/>
                <a:gd name="connsiteX499" fmla="*/ 149159 w 2819942"/>
                <a:gd name="connsiteY499" fmla="*/ 827352 h 2918984"/>
                <a:gd name="connsiteX500" fmla="*/ 153181 w 2819942"/>
                <a:gd name="connsiteY500" fmla="*/ 844433 h 2918984"/>
                <a:gd name="connsiteX501" fmla="*/ 175278 w 2819942"/>
                <a:gd name="connsiteY501" fmla="*/ 868542 h 2918984"/>
                <a:gd name="connsiteX502" fmla="*/ 174261 w 2819942"/>
                <a:gd name="connsiteY502" fmla="*/ 871546 h 2918984"/>
                <a:gd name="connsiteX503" fmla="*/ 168229 w 2819942"/>
                <a:gd name="connsiteY503" fmla="*/ 894660 h 2918984"/>
                <a:gd name="connsiteX504" fmla="*/ 178283 w 2819942"/>
                <a:gd name="connsiteY504" fmla="*/ 904715 h 2918984"/>
                <a:gd name="connsiteX505" fmla="*/ 169245 w 2819942"/>
                <a:gd name="connsiteY505" fmla="*/ 916781 h 2918984"/>
                <a:gd name="connsiteX506" fmla="*/ 175278 w 2819942"/>
                <a:gd name="connsiteY506" fmla="*/ 937884 h 2918984"/>
                <a:gd name="connsiteX507" fmla="*/ 171257 w 2819942"/>
                <a:gd name="connsiteY507" fmla="*/ 940889 h 2918984"/>
                <a:gd name="connsiteX508" fmla="*/ 150153 w 2819942"/>
                <a:gd name="connsiteY508" fmla="*/ 919786 h 2918984"/>
                <a:gd name="connsiteX509" fmla="*/ 131061 w 2819942"/>
                <a:gd name="connsiteY509" fmla="*/ 923807 h 2918984"/>
                <a:gd name="connsiteX510" fmla="*/ 133072 w 2819942"/>
                <a:gd name="connsiteY510" fmla="*/ 947916 h 2918984"/>
                <a:gd name="connsiteX511" fmla="*/ 136077 w 2819942"/>
                <a:gd name="connsiteY511" fmla="*/ 973041 h 2918984"/>
                <a:gd name="connsiteX512" fmla="*/ 137071 w 2819942"/>
                <a:gd name="connsiteY512" fmla="*/ 986101 h 2918984"/>
                <a:gd name="connsiteX513" fmla="*/ 114973 w 2819942"/>
                <a:gd name="connsiteY513" fmla="*/ 992133 h 2918984"/>
                <a:gd name="connsiteX514" fmla="*/ 106929 w 2819942"/>
                <a:gd name="connsiteY514" fmla="*/ 1016241 h 2918984"/>
                <a:gd name="connsiteX515" fmla="*/ 78800 w 2819942"/>
                <a:gd name="connsiteY515" fmla="*/ 1042361 h 2918984"/>
                <a:gd name="connsiteX516" fmla="*/ 100897 w 2819942"/>
                <a:gd name="connsiteY516" fmla="*/ 1049387 h 2918984"/>
                <a:gd name="connsiteX517" fmla="*/ 119989 w 2819942"/>
                <a:gd name="connsiteY517" fmla="*/ 1068480 h 2918984"/>
                <a:gd name="connsiteX518" fmla="*/ 103902 w 2819942"/>
                <a:gd name="connsiteY518" fmla="*/ 1083550 h 2918984"/>
                <a:gd name="connsiteX519" fmla="*/ 97869 w 2819942"/>
                <a:gd name="connsiteY519" fmla="*/ 1103637 h 2918984"/>
                <a:gd name="connsiteX520" fmla="*/ 63706 w 2819942"/>
                <a:gd name="connsiteY520" fmla="*/ 1106642 h 2918984"/>
                <a:gd name="connsiteX521" fmla="*/ 69739 w 2819942"/>
                <a:gd name="connsiteY521" fmla="*/ 1136782 h 2918984"/>
                <a:gd name="connsiteX522" fmla="*/ 63706 w 2819942"/>
                <a:gd name="connsiteY522" fmla="*/ 1144826 h 2918984"/>
                <a:gd name="connsiteX523" fmla="*/ 51640 w 2819942"/>
                <a:gd name="connsiteY523" fmla="*/ 1141821 h 2918984"/>
                <a:gd name="connsiteX524" fmla="*/ 47618 w 2819942"/>
                <a:gd name="connsiteY524" fmla="*/ 1151876 h 2918984"/>
                <a:gd name="connsiteX525" fmla="*/ 56656 w 2819942"/>
                <a:gd name="connsiteY525" fmla="*/ 1156892 h 2918984"/>
                <a:gd name="connsiteX526" fmla="*/ 89802 w 2819942"/>
                <a:gd name="connsiteY526" fmla="*/ 1160914 h 2918984"/>
                <a:gd name="connsiteX527" fmla="*/ 97846 w 2819942"/>
                <a:gd name="connsiteY527" fmla="*/ 1172979 h 2918984"/>
                <a:gd name="connsiteX528" fmla="*/ 76742 w 2819942"/>
                <a:gd name="connsiteY528" fmla="*/ 1181023 h 2918984"/>
                <a:gd name="connsiteX529" fmla="*/ 70710 w 2819942"/>
                <a:gd name="connsiteY529" fmla="*/ 1197110 h 2918984"/>
                <a:gd name="connsiteX530" fmla="*/ 74731 w 2819942"/>
                <a:gd name="connsiteY530" fmla="*/ 1213175 h 2918984"/>
                <a:gd name="connsiteX531" fmla="*/ 60655 w 2819942"/>
                <a:gd name="connsiteY531" fmla="*/ 1215186 h 2918984"/>
                <a:gd name="connsiteX532" fmla="*/ 37540 w 2819942"/>
                <a:gd name="connsiteY532" fmla="*/ 1253371 h 2918984"/>
                <a:gd name="connsiteX533" fmla="*/ 6382 w 2819942"/>
                <a:gd name="connsiteY533" fmla="*/ 1249349 h 2918984"/>
                <a:gd name="connsiteX534" fmla="*/ 2361 w 2819942"/>
                <a:gd name="connsiteY534" fmla="*/ 1263425 h 2918984"/>
                <a:gd name="connsiteX535" fmla="*/ 28480 w 2819942"/>
                <a:gd name="connsiteY535" fmla="*/ 1283512 h 2918984"/>
                <a:gd name="connsiteX536" fmla="*/ 22447 w 2819942"/>
                <a:gd name="connsiteY536" fmla="*/ 1298582 h 2918984"/>
                <a:gd name="connsiteX537" fmla="*/ 21430 w 2819942"/>
                <a:gd name="connsiteY537" fmla="*/ 1313653 h 2918984"/>
                <a:gd name="connsiteX538" fmla="*/ 36246 w 2819942"/>
                <a:gd name="connsiteY538" fmla="*/ 1326204 h 2918984"/>
                <a:gd name="connsiteX539" fmla="*/ 31716 w 2819942"/>
                <a:gd name="connsiteY539" fmla="*/ 1345805 h 2918984"/>
                <a:gd name="connsiteX540" fmla="*/ 49051 w 2819942"/>
                <a:gd name="connsiteY540" fmla="*/ 1352577 h 2918984"/>
                <a:gd name="connsiteX541" fmla="*/ 49051 w 2819942"/>
                <a:gd name="connsiteY541" fmla="*/ 1368410 h 2918984"/>
                <a:gd name="connsiteX542" fmla="*/ 67889 w 2819942"/>
                <a:gd name="connsiteY542" fmla="*/ 1372941 h 2918984"/>
                <a:gd name="connsiteX543" fmla="*/ 79955 w 2819942"/>
                <a:gd name="connsiteY543" fmla="*/ 1380476 h 2918984"/>
                <a:gd name="connsiteX544" fmla="*/ 100296 w 2819942"/>
                <a:gd name="connsiteY544" fmla="*/ 1374443 h 2918984"/>
                <a:gd name="connsiteX545" fmla="*/ 107068 w 2819942"/>
                <a:gd name="connsiteY545" fmla="*/ 1381216 h 2918984"/>
                <a:gd name="connsiteX546" fmla="*/ 128172 w 2819942"/>
                <a:gd name="connsiteY546" fmla="*/ 1381979 h 2918984"/>
                <a:gd name="connsiteX547" fmla="*/ 140237 w 2819942"/>
                <a:gd name="connsiteY547" fmla="*/ 1368410 h 2918984"/>
                <a:gd name="connsiteX548" fmla="*/ 147010 w 2819942"/>
                <a:gd name="connsiteY548" fmla="*/ 1376708 h 2918984"/>
                <a:gd name="connsiteX549" fmla="*/ 175648 w 2819942"/>
                <a:gd name="connsiteY549" fmla="*/ 1388011 h 2918984"/>
                <a:gd name="connsiteX550" fmla="*/ 174885 w 2819942"/>
                <a:gd name="connsiteY550" fmla="*/ 1406850 h 2918984"/>
                <a:gd name="connsiteX551" fmla="*/ 216329 w 2819942"/>
                <a:gd name="connsiteY551" fmla="*/ 1427953 h 2918984"/>
                <a:gd name="connsiteX552" fmla="*/ 254005 w 2819942"/>
                <a:gd name="connsiteY552" fmla="*/ 1436251 h 2918984"/>
                <a:gd name="connsiteX553" fmla="*/ 257010 w 2819942"/>
                <a:gd name="connsiteY553" fmla="*/ 1443786 h 2918984"/>
                <a:gd name="connsiteX554" fmla="*/ 265308 w 2819942"/>
                <a:gd name="connsiteY554" fmla="*/ 1449056 h 2918984"/>
                <a:gd name="connsiteX555" fmla="*/ 263043 w 2819942"/>
                <a:gd name="connsiteY555" fmla="*/ 1461122 h 2918984"/>
                <a:gd name="connsiteX556" fmla="*/ 280379 w 2819942"/>
                <a:gd name="connsiteY556" fmla="*/ 1473187 h 2918984"/>
                <a:gd name="connsiteX557" fmla="*/ 299980 w 2819942"/>
                <a:gd name="connsiteY557" fmla="*/ 1469420 h 2918984"/>
                <a:gd name="connsiteX558" fmla="*/ 315813 w 2819942"/>
                <a:gd name="connsiteY558" fmla="*/ 1444549 h 2918984"/>
                <a:gd name="connsiteX559" fmla="*/ 345191 w 2819942"/>
                <a:gd name="connsiteY559" fmla="*/ 1463387 h 2918984"/>
                <a:gd name="connsiteX560" fmla="*/ 373067 w 2819942"/>
                <a:gd name="connsiteY560" fmla="*/ 1456614 h 2918984"/>
                <a:gd name="connsiteX561" fmla="*/ 382105 w 2819942"/>
                <a:gd name="connsiteY561" fmla="*/ 1442307 h 2918984"/>
                <a:gd name="connsiteX562" fmla="*/ 400180 w 2819942"/>
                <a:gd name="connsiteY562" fmla="*/ 1438539 h 2918984"/>
                <a:gd name="connsiteX563" fmla="*/ 423549 w 2819942"/>
                <a:gd name="connsiteY563" fmla="*/ 1452107 h 2918984"/>
                <a:gd name="connsiteX564" fmla="*/ 443149 w 2819942"/>
                <a:gd name="connsiteY564" fmla="*/ 1431766 h 2918984"/>
                <a:gd name="connsiteX565" fmla="*/ 431084 w 2819942"/>
                <a:gd name="connsiteY565" fmla="*/ 1428762 h 2918984"/>
                <a:gd name="connsiteX566" fmla="*/ 448419 w 2819942"/>
                <a:gd name="connsiteY566" fmla="*/ 1403891 h 2918984"/>
                <a:gd name="connsiteX567" fmla="*/ 462727 w 2819942"/>
                <a:gd name="connsiteY567" fmla="*/ 1406156 h 2918984"/>
                <a:gd name="connsiteX568" fmla="*/ 476295 w 2819942"/>
                <a:gd name="connsiteY568" fmla="*/ 1421989 h 2918984"/>
                <a:gd name="connsiteX569" fmla="*/ 492868 w 2819942"/>
                <a:gd name="connsiteY569" fmla="*/ 1418984 h 2918984"/>
                <a:gd name="connsiteX570" fmla="*/ 501166 w 2819942"/>
                <a:gd name="connsiteY570" fmla="*/ 1429524 h 2918984"/>
                <a:gd name="connsiteX571" fmla="*/ 517739 w 2819942"/>
                <a:gd name="connsiteY571" fmla="*/ 1437060 h 2918984"/>
                <a:gd name="connsiteX572" fmla="*/ 525274 w 2819942"/>
                <a:gd name="connsiteY572" fmla="*/ 1457400 h 2918984"/>
                <a:gd name="connsiteX573" fmla="*/ 543350 w 2819942"/>
                <a:gd name="connsiteY573" fmla="*/ 1461168 h 2918984"/>
                <a:gd name="connsiteX574" fmla="*/ 556155 w 2819942"/>
                <a:gd name="connsiteY574" fmla="*/ 1461168 h 2918984"/>
                <a:gd name="connsiteX575" fmla="*/ 570463 w 2819942"/>
                <a:gd name="connsiteY575" fmla="*/ 1467201 h 2918984"/>
                <a:gd name="connsiteX576" fmla="*/ 568960 w 2819942"/>
                <a:gd name="connsiteY576" fmla="*/ 1477001 h 2918984"/>
                <a:gd name="connsiteX577" fmla="*/ 587036 w 2819942"/>
                <a:gd name="connsiteY577" fmla="*/ 1483034 h 2918984"/>
                <a:gd name="connsiteX578" fmla="*/ 601343 w 2819942"/>
                <a:gd name="connsiteY578" fmla="*/ 1500370 h 2918984"/>
                <a:gd name="connsiteX579" fmla="*/ 588538 w 2819942"/>
                <a:gd name="connsiteY579" fmla="*/ 1546344 h 2918984"/>
                <a:gd name="connsiteX580" fmla="*/ 600604 w 2819942"/>
                <a:gd name="connsiteY580" fmla="*/ 1562917 h 2918984"/>
                <a:gd name="connsiteX581" fmla="*/ 605874 w 2819942"/>
                <a:gd name="connsiteY581" fmla="*/ 1588528 h 2918984"/>
                <a:gd name="connsiteX582" fmla="*/ 624712 w 2819942"/>
                <a:gd name="connsiteY582" fmla="*/ 1596063 h 2918984"/>
                <a:gd name="connsiteX583" fmla="*/ 658621 w 2819942"/>
                <a:gd name="connsiteY583" fmla="*/ 1590793 h 2918984"/>
                <a:gd name="connsiteX584" fmla="*/ 663151 w 2819942"/>
                <a:gd name="connsiteY584" fmla="*/ 1608868 h 2918984"/>
                <a:gd name="connsiteX585" fmla="*/ 686519 w 2819942"/>
                <a:gd name="connsiteY585" fmla="*/ 1633739 h 2918984"/>
                <a:gd name="connsiteX586" fmla="*/ 697822 w 2819942"/>
                <a:gd name="connsiteY586" fmla="*/ 1629971 h 2918984"/>
                <a:gd name="connsiteX587" fmla="*/ 724958 w 2819942"/>
                <a:gd name="connsiteY587" fmla="*/ 1632976 h 2918984"/>
                <a:gd name="connsiteX588" fmla="*/ 728726 w 2819942"/>
                <a:gd name="connsiteY588" fmla="*/ 1643516 h 2918984"/>
                <a:gd name="connsiteX589" fmla="*/ 731731 w 2819942"/>
                <a:gd name="connsiteY589" fmla="*/ 1674420 h 2918984"/>
                <a:gd name="connsiteX590" fmla="*/ 718926 w 2819942"/>
                <a:gd name="connsiteY590" fmla="*/ 1681955 h 2918984"/>
                <a:gd name="connsiteX591" fmla="*/ 714395 w 2819942"/>
                <a:gd name="connsiteY591" fmla="*/ 1710594 h 2918984"/>
                <a:gd name="connsiteX592" fmla="*/ 689524 w 2819942"/>
                <a:gd name="connsiteY592" fmla="*/ 1736205 h 2918984"/>
                <a:gd name="connsiteX593" fmla="*/ 696297 w 2819942"/>
                <a:gd name="connsiteY593" fmla="*/ 1750512 h 2918984"/>
                <a:gd name="connsiteX594" fmla="*/ 712870 w 2819942"/>
                <a:gd name="connsiteY594" fmla="*/ 1764080 h 2918984"/>
                <a:gd name="connsiteX595" fmla="*/ 721908 w 2819942"/>
                <a:gd name="connsiteY595" fmla="*/ 1767848 h 2918984"/>
                <a:gd name="connsiteX596" fmla="*/ 739243 w 2819942"/>
                <a:gd name="connsiteY596" fmla="*/ 1785923 h 2918984"/>
                <a:gd name="connsiteX597" fmla="*/ 740745 w 2819942"/>
                <a:gd name="connsiteY597" fmla="*/ 1799491 h 2918984"/>
                <a:gd name="connsiteX598" fmla="*/ 752811 w 2819942"/>
                <a:gd name="connsiteY598" fmla="*/ 1803259 h 2918984"/>
                <a:gd name="connsiteX599" fmla="*/ 718140 w 2819942"/>
                <a:gd name="connsiteY599" fmla="*/ 1825102 h 2918984"/>
                <a:gd name="connsiteX600" fmla="*/ 721908 w 2819942"/>
                <a:gd name="connsiteY600" fmla="*/ 1848470 h 2918984"/>
                <a:gd name="connsiteX601" fmla="*/ 743750 w 2819942"/>
                <a:gd name="connsiteY601" fmla="*/ 1846205 h 2918984"/>
                <a:gd name="connsiteX602" fmla="*/ 759584 w 2819942"/>
                <a:gd name="connsiteY602" fmla="*/ 1840935 h 2918984"/>
                <a:gd name="connsiteX603" fmla="*/ 767882 w 2819942"/>
                <a:gd name="connsiteY603" fmla="*/ 1848470 h 2918984"/>
                <a:gd name="connsiteX604" fmla="*/ 766379 w 2819942"/>
                <a:gd name="connsiteY604" fmla="*/ 1864304 h 2918984"/>
                <a:gd name="connsiteX605" fmla="*/ 757342 w 2819942"/>
                <a:gd name="connsiteY605" fmla="*/ 1870336 h 2918984"/>
                <a:gd name="connsiteX606" fmla="*/ 770910 w 2819942"/>
                <a:gd name="connsiteY606" fmla="*/ 1877109 h 2918984"/>
                <a:gd name="connsiteX607" fmla="*/ 782213 w 2819942"/>
                <a:gd name="connsiteY607" fmla="*/ 1874104 h 2918984"/>
                <a:gd name="connsiteX608" fmla="*/ 787483 w 2819942"/>
                <a:gd name="connsiteY608" fmla="*/ 1865067 h 2918984"/>
                <a:gd name="connsiteX609" fmla="*/ 808586 w 2819942"/>
                <a:gd name="connsiteY609" fmla="*/ 1861299 h 2918984"/>
                <a:gd name="connsiteX610" fmla="*/ 816884 w 2819942"/>
                <a:gd name="connsiteY610" fmla="*/ 1854526 h 2918984"/>
                <a:gd name="connsiteX611" fmla="*/ 822154 w 2819942"/>
                <a:gd name="connsiteY611" fmla="*/ 1834186 h 2918984"/>
                <a:gd name="connsiteX612" fmla="*/ 834959 w 2819942"/>
                <a:gd name="connsiteY612" fmla="*/ 1832683 h 2918984"/>
                <a:gd name="connsiteX613" fmla="*/ 838727 w 2819942"/>
                <a:gd name="connsiteY613" fmla="*/ 1849256 h 2918984"/>
                <a:gd name="connsiteX614" fmla="*/ 847765 w 2819942"/>
                <a:gd name="connsiteY614" fmla="*/ 1846251 h 2918984"/>
                <a:gd name="connsiteX615" fmla="*/ 858305 w 2819942"/>
                <a:gd name="connsiteY615" fmla="*/ 1829678 h 2918984"/>
                <a:gd name="connsiteX616" fmla="*/ 872612 w 2819942"/>
                <a:gd name="connsiteY616" fmla="*/ 1836451 h 2918984"/>
                <a:gd name="connsiteX617" fmla="*/ 874878 w 2819942"/>
                <a:gd name="connsiteY617" fmla="*/ 1845489 h 2918984"/>
                <a:gd name="connsiteX618" fmla="*/ 893716 w 2819942"/>
                <a:gd name="connsiteY618" fmla="*/ 1849256 h 2918984"/>
                <a:gd name="connsiteX619" fmla="*/ 895981 w 2819942"/>
                <a:gd name="connsiteY619" fmla="*/ 1861322 h 2918984"/>
                <a:gd name="connsiteX620" fmla="*/ 905019 w 2819942"/>
                <a:gd name="connsiteY620" fmla="*/ 1871122 h 2918984"/>
                <a:gd name="connsiteX621" fmla="*/ 901251 w 2819942"/>
                <a:gd name="connsiteY621" fmla="*/ 1883188 h 2918984"/>
                <a:gd name="connsiteX622" fmla="*/ 924619 w 2819942"/>
                <a:gd name="connsiteY622" fmla="*/ 1895993 h 2918984"/>
                <a:gd name="connsiteX623" fmla="*/ 962296 w 2819942"/>
                <a:gd name="connsiteY623" fmla="*/ 1905031 h 2918984"/>
                <a:gd name="connsiteX624" fmla="*/ 966063 w 2819942"/>
                <a:gd name="connsiteY624" fmla="*/ 1915571 h 2918984"/>
                <a:gd name="connsiteX625" fmla="*/ 974361 w 2819942"/>
                <a:gd name="connsiteY625" fmla="*/ 1927637 h 2918984"/>
                <a:gd name="connsiteX626" fmla="*/ 979631 w 2819942"/>
                <a:gd name="connsiteY626" fmla="*/ 1940442 h 2918984"/>
                <a:gd name="connsiteX627" fmla="*/ 987167 w 2819942"/>
                <a:gd name="connsiteY627" fmla="*/ 1947214 h 2918984"/>
                <a:gd name="connsiteX628" fmla="*/ 984162 w 2819942"/>
                <a:gd name="connsiteY628" fmla="*/ 1966053 h 2918984"/>
                <a:gd name="connsiteX629" fmla="*/ 994702 w 2819942"/>
                <a:gd name="connsiteY629" fmla="*/ 1973588 h 2918984"/>
                <a:gd name="connsiteX630" fmla="*/ 988669 w 2819942"/>
                <a:gd name="connsiteY630" fmla="*/ 1981123 h 2918984"/>
                <a:gd name="connsiteX631" fmla="*/ 957026 w 2819942"/>
                <a:gd name="connsiteY631" fmla="*/ 1976593 h 2918984"/>
                <a:gd name="connsiteX632" fmla="*/ 955523 w 2819942"/>
                <a:gd name="connsiteY632" fmla="*/ 1989398 h 2918984"/>
                <a:gd name="connsiteX633" fmla="*/ 969831 w 2819942"/>
                <a:gd name="connsiteY633" fmla="*/ 1993166 h 2918984"/>
                <a:gd name="connsiteX634" fmla="*/ 970594 w 2819942"/>
                <a:gd name="connsiteY634" fmla="*/ 2010501 h 2918984"/>
                <a:gd name="connsiteX635" fmla="*/ 978129 w 2819942"/>
                <a:gd name="connsiteY635" fmla="*/ 2039140 h 2918984"/>
                <a:gd name="connsiteX636" fmla="*/ 972096 w 2819942"/>
                <a:gd name="connsiteY636" fmla="*/ 2064750 h 2918984"/>
                <a:gd name="connsiteX637" fmla="*/ 993939 w 2819942"/>
                <a:gd name="connsiteY637" fmla="*/ 2071523 h 2918984"/>
                <a:gd name="connsiteX638" fmla="*/ 1013540 w 2819942"/>
                <a:gd name="connsiteY638" fmla="*/ 2082063 h 2918984"/>
                <a:gd name="connsiteX639" fmla="*/ 1027848 w 2819942"/>
                <a:gd name="connsiteY639" fmla="*/ 2088835 h 2918984"/>
                <a:gd name="connsiteX640" fmla="*/ 1029350 w 2819942"/>
                <a:gd name="connsiteY640" fmla="*/ 2146113 h 2918984"/>
                <a:gd name="connsiteX641" fmla="*/ 1007507 w 2819942"/>
                <a:gd name="connsiteY641" fmla="*/ 2160420 h 2918984"/>
                <a:gd name="connsiteX642" fmla="*/ 1003740 w 2819942"/>
                <a:gd name="connsiteY642" fmla="*/ 2170961 h 2918984"/>
                <a:gd name="connsiteX643" fmla="*/ 987167 w 2819942"/>
                <a:gd name="connsiteY643" fmla="*/ 2166430 h 2918984"/>
                <a:gd name="connsiteX644" fmla="*/ 972859 w 2819942"/>
                <a:gd name="connsiteY644" fmla="*/ 2160397 h 2918984"/>
                <a:gd name="connsiteX645" fmla="*/ 954784 w 2819942"/>
                <a:gd name="connsiteY645" fmla="*/ 2163402 h 2918984"/>
                <a:gd name="connsiteX646" fmla="*/ 937448 w 2819942"/>
                <a:gd name="connsiteY646" fmla="*/ 2155867 h 2918984"/>
                <a:gd name="connsiteX647" fmla="*/ 921614 w 2819942"/>
                <a:gd name="connsiteY647" fmla="*/ 2144564 h 2918984"/>
                <a:gd name="connsiteX648" fmla="*/ 905781 w 2819942"/>
                <a:gd name="connsiteY648" fmla="*/ 2140796 h 2918984"/>
                <a:gd name="connsiteX649" fmla="*/ 895241 w 2819942"/>
                <a:gd name="connsiteY649" fmla="*/ 2128731 h 2918984"/>
                <a:gd name="connsiteX650" fmla="*/ 870370 w 2819942"/>
                <a:gd name="connsiteY650" fmla="*/ 2136266 h 2918984"/>
                <a:gd name="connsiteX651" fmla="*/ 866603 w 2819942"/>
                <a:gd name="connsiteY651" fmla="*/ 2147569 h 2918984"/>
                <a:gd name="connsiteX652" fmla="*/ 841732 w 2819942"/>
                <a:gd name="connsiteY652" fmla="*/ 2158109 h 2918984"/>
                <a:gd name="connsiteX653" fmla="*/ 840969 w 2819942"/>
                <a:gd name="connsiteY653" fmla="*/ 2174682 h 2918984"/>
                <a:gd name="connsiteX654" fmla="*/ 842471 w 2819942"/>
                <a:gd name="connsiteY654" fmla="*/ 2184482 h 2918984"/>
                <a:gd name="connsiteX655" fmla="*/ 834173 w 2819942"/>
                <a:gd name="connsiteY655" fmla="*/ 2191255 h 2918984"/>
                <a:gd name="connsiteX656" fmla="*/ 838704 w 2819942"/>
                <a:gd name="connsiteY656" fmla="*/ 2203321 h 2918984"/>
                <a:gd name="connsiteX657" fmla="*/ 850007 w 2819942"/>
                <a:gd name="connsiteY657" fmla="*/ 2199553 h 2918984"/>
                <a:gd name="connsiteX658" fmla="*/ 861309 w 2819942"/>
                <a:gd name="connsiteY658" fmla="*/ 2214623 h 2918984"/>
                <a:gd name="connsiteX659" fmla="*/ 853774 w 2819942"/>
                <a:gd name="connsiteY659" fmla="*/ 2232699 h 2918984"/>
                <a:gd name="connsiteX660" fmla="*/ 871850 w 2819942"/>
                <a:gd name="connsiteY660" fmla="*/ 2259072 h 2918984"/>
                <a:gd name="connsiteX661" fmla="*/ 871087 w 2819942"/>
                <a:gd name="connsiteY661" fmla="*/ 2275645 h 2918984"/>
                <a:gd name="connsiteX662" fmla="*/ 889162 w 2819942"/>
                <a:gd name="connsiteY662" fmla="*/ 2273380 h 2918984"/>
                <a:gd name="connsiteX663" fmla="*/ 895935 w 2819942"/>
                <a:gd name="connsiteY663" fmla="*/ 2293720 h 2918984"/>
                <a:gd name="connsiteX664" fmla="*/ 885395 w 2819942"/>
                <a:gd name="connsiteY664" fmla="*/ 2305023 h 2918984"/>
                <a:gd name="connsiteX665" fmla="*/ 880125 w 2819942"/>
                <a:gd name="connsiteY665" fmla="*/ 2350235 h 2918984"/>
                <a:gd name="connsiteX666" fmla="*/ 895958 w 2819942"/>
                <a:gd name="connsiteY666" fmla="*/ 2349472 h 2918984"/>
                <a:gd name="connsiteX667" fmla="*/ 909526 w 2819942"/>
                <a:gd name="connsiteY667" fmla="*/ 2352477 h 2918984"/>
                <a:gd name="connsiteX668" fmla="*/ 935899 w 2819942"/>
                <a:gd name="connsiteY668" fmla="*/ 2341174 h 2918984"/>
                <a:gd name="connsiteX669" fmla="*/ 937402 w 2819942"/>
                <a:gd name="connsiteY669" fmla="*/ 2374320 h 2918984"/>
                <a:gd name="connsiteX670" fmla="*/ 940406 w 2819942"/>
                <a:gd name="connsiteY670" fmla="*/ 2402958 h 2918984"/>
                <a:gd name="connsiteX671" fmla="*/ 928341 w 2819942"/>
                <a:gd name="connsiteY671" fmla="*/ 2405224 h 2918984"/>
                <a:gd name="connsiteX672" fmla="*/ 910266 w 2819942"/>
                <a:gd name="connsiteY672" fmla="*/ 2422559 h 2918984"/>
                <a:gd name="connsiteX673" fmla="*/ 902730 w 2819942"/>
                <a:gd name="connsiteY673" fmla="*/ 2467771 h 2918984"/>
                <a:gd name="connsiteX674" fmla="*/ 875594 w 2819942"/>
                <a:gd name="connsiteY674" fmla="*/ 2483604 h 2918984"/>
                <a:gd name="connsiteX675" fmla="*/ 863529 w 2819942"/>
                <a:gd name="connsiteY675" fmla="*/ 2531820 h 2918984"/>
                <a:gd name="connsiteX676" fmla="*/ 880101 w 2819942"/>
                <a:gd name="connsiteY676" fmla="*/ 2537853 h 2918984"/>
                <a:gd name="connsiteX677" fmla="*/ 874069 w 2819942"/>
                <a:gd name="connsiteY677" fmla="*/ 2559696 h 2918984"/>
                <a:gd name="connsiteX678" fmla="*/ 878715 w 2819942"/>
                <a:gd name="connsiteY678" fmla="*/ 2553409 h 29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2819942" h="2918984">
                  <a:moveTo>
                    <a:pt x="878715" y="2553409"/>
                  </a:moveTo>
                  <a:cubicBezTo>
                    <a:pt x="878715" y="2553409"/>
                    <a:pt x="896397" y="2552045"/>
                    <a:pt x="897067" y="2554103"/>
                  </a:cubicBezTo>
                  <a:cubicBezTo>
                    <a:pt x="897738" y="2556160"/>
                    <a:pt x="900465" y="2562262"/>
                    <a:pt x="902499" y="2562262"/>
                  </a:cubicBezTo>
                  <a:cubicBezTo>
                    <a:pt x="904533" y="2562262"/>
                    <a:pt x="933749" y="2560898"/>
                    <a:pt x="935113" y="2563626"/>
                  </a:cubicBezTo>
                  <a:cubicBezTo>
                    <a:pt x="936477" y="2566330"/>
                    <a:pt x="941909" y="2575160"/>
                    <a:pt x="939182" y="2577217"/>
                  </a:cubicBezTo>
                  <a:cubicBezTo>
                    <a:pt x="936454" y="2579251"/>
                    <a:pt x="921522" y="2585376"/>
                    <a:pt x="922192" y="2588080"/>
                  </a:cubicBezTo>
                  <a:cubicBezTo>
                    <a:pt x="922863" y="2590808"/>
                    <a:pt x="941886" y="2622058"/>
                    <a:pt x="941886" y="2622058"/>
                  </a:cubicBezTo>
                  <a:lnTo>
                    <a:pt x="950045" y="2615263"/>
                  </a:lnTo>
                  <a:cubicBezTo>
                    <a:pt x="950045" y="2615263"/>
                    <a:pt x="961602" y="2623422"/>
                    <a:pt x="960239" y="2625456"/>
                  </a:cubicBezTo>
                  <a:cubicBezTo>
                    <a:pt x="958875" y="2627490"/>
                    <a:pt x="941216" y="2652639"/>
                    <a:pt x="941886" y="2654673"/>
                  </a:cubicBezTo>
                  <a:cubicBezTo>
                    <a:pt x="942579" y="2656707"/>
                    <a:pt x="954113" y="2673696"/>
                    <a:pt x="956170" y="2670968"/>
                  </a:cubicBezTo>
                  <a:cubicBezTo>
                    <a:pt x="958205" y="2668241"/>
                    <a:pt x="965000" y="2660775"/>
                    <a:pt x="965000" y="2660775"/>
                  </a:cubicBezTo>
                  <a:lnTo>
                    <a:pt x="969762" y="2674366"/>
                  </a:lnTo>
                  <a:cubicBezTo>
                    <a:pt x="969762" y="2674366"/>
                    <a:pt x="981319" y="2664866"/>
                    <a:pt x="986080" y="2664173"/>
                  </a:cubicBezTo>
                  <a:cubicBezTo>
                    <a:pt x="990842" y="2663479"/>
                    <a:pt x="1012592" y="2658047"/>
                    <a:pt x="1014627" y="2662809"/>
                  </a:cubicBezTo>
                  <a:cubicBezTo>
                    <a:pt x="1016661" y="2667570"/>
                    <a:pt x="1036377" y="2689991"/>
                    <a:pt x="1041138" y="2691355"/>
                  </a:cubicBezTo>
                  <a:cubicBezTo>
                    <a:pt x="1045900" y="2692719"/>
                    <a:pt x="1081242" y="2706980"/>
                    <a:pt x="1081912" y="2712412"/>
                  </a:cubicBezTo>
                  <a:cubicBezTo>
                    <a:pt x="1082583" y="2717844"/>
                    <a:pt x="1084616" y="2728707"/>
                    <a:pt x="1082583" y="2733469"/>
                  </a:cubicBezTo>
                  <a:cubicBezTo>
                    <a:pt x="1080548" y="2738231"/>
                    <a:pt x="1070355" y="2753856"/>
                    <a:pt x="1071718" y="2758617"/>
                  </a:cubicBezTo>
                  <a:cubicBezTo>
                    <a:pt x="1073082" y="2763379"/>
                    <a:pt x="1076480" y="2774243"/>
                    <a:pt x="1076480" y="2774243"/>
                  </a:cubicBezTo>
                  <a:lnTo>
                    <a:pt x="1094163" y="2745697"/>
                  </a:lnTo>
                  <a:cubicBezTo>
                    <a:pt x="1094163" y="2745697"/>
                    <a:pt x="1132902" y="2761322"/>
                    <a:pt x="1132209" y="2763356"/>
                  </a:cubicBezTo>
                  <a:cubicBezTo>
                    <a:pt x="1131515" y="2765390"/>
                    <a:pt x="1127447" y="2768788"/>
                    <a:pt x="1130845" y="2772185"/>
                  </a:cubicBezTo>
                  <a:cubicBezTo>
                    <a:pt x="1134243" y="2775583"/>
                    <a:pt x="1139675" y="2777617"/>
                    <a:pt x="1141708" y="2775583"/>
                  </a:cubicBezTo>
                  <a:cubicBezTo>
                    <a:pt x="1143743" y="2773549"/>
                    <a:pt x="1147834" y="2767424"/>
                    <a:pt x="1150538" y="2769458"/>
                  </a:cubicBezTo>
                  <a:cubicBezTo>
                    <a:pt x="1153242" y="2771492"/>
                    <a:pt x="1159368" y="2775583"/>
                    <a:pt x="1161402" y="2773526"/>
                  </a:cubicBezTo>
                  <a:cubicBezTo>
                    <a:pt x="1163436" y="2771492"/>
                    <a:pt x="1173629" y="2760605"/>
                    <a:pt x="1170925" y="2758571"/>
                  </a:cubicBezTo>
                  <a:cubicBezTo>
                    <a:pt x="1168220" y="2756537"/>
                    <a:pt x="1160062" y="2749048"/>
                    <a:pt x="1160731" y="2746344"/>
                  </a:cubicBezTo>
                  <a:cubicBezTo>
                    <a:pt x="1161402" y="2743639"/>
                    <a:pt x="1167527" y="2741582"/>
                    <a:pt x="1167527" y="2741582"/>
                  </a:cubicBezTo>
                  <a:cubicBezTo>
                    <a:pt x="1167527" y="2741582"/>
                    <a:pt x="1184516" y="2747014"/>
                    <a:pt x="1186550" y="2746344"/>
                  </a:cubicBezTo>
                  <a:cubicBezTo>
                    <a:pt x="1188584" y="2745673"/>
                    <a:pt x="1192652" y="2742276"/>
                    <a:pt x="1192652" y="2742276"/>
                  </a:cubicBezTo>
                  <a:lnTo>
                    <a:pt x="1213710" y="2764696"/>
                  </a:lnTo>
                  <a:lnTo>
                    <a:pt x="1246324" y="2715763"/>
                  </a:lnTo>
                  <a:cubicBezTo>
                    <a:pt x="1246324" y="2715763"/>
                    <a:pt x="1271449" y="2730025"/>
                    <a:pt x="1274176" y="2734786"/>
                  </a:cubicBezTo>
                  <a:cubicBezTo>
                    <a:pt x="1276904" y="2739548"/>
                    <a:pt x="1297961" y="2749742"/>
                    <a:pt x="1302029" y="2750412"/>
                  </a:cubicBezTo>
                  <a:cubicBezTo>
                    <a:pt x="1302029" y="2750412"/>
                    <a:pt x="1301359" y="2770799"/>
                    <a:pt x="1306097" y="2770799"/>
                  </a:cubicBezTo>
                  <a:cubicBezTo>
                    <a:pt x="1310859" y="2770799"/>
                    <a:pt x="1318325" y="2760605"/>
                    <a:pt x="1322393" y="2760605"/>
                  </a:cubicBezTo>
                  <a:cubicBezTo>
                    <a:pt x="1326484" y="2760605"/>
                    <a:pt x="1349575" y="2753139"/>
                    <a:pt x="1351609" y="2749742"/>
                  </a:cubicBezTo>
                  <a:cubicBezTo>
                    <a:pt x="1353643" y="2746344"/>
                    <a:pt x="1359769" y="2699468"/>
                    <a:pt x="1359769" y="2699468"/>
                  </a:cubicBezTo>
                  <a:cubicBezTo>
                    <a:pt x="1359769" y="2699468"/>
                    <a:pt x="1369292" y="2699468"/>
                    <a:pt x="1372666" y="2699468"/>
                  </a:cubicBezTo>
                  <a:cubicBezTo>
                    <a:pt x="1376064" y="2699468"/>
                    <a:pt x="1384224" y="2698775"/>
                    <a:pt x="1384894" y="2702866"/>
                  </a:cubicBezTo>
                  <a:cubicBezTo>
                    <a:pt x="1385564" y="2706957"/>
                    <a:pt x="1382860" y="2708991"/>
                    <a:pt x="1386928" y="2713059"/>
                  </a:cubicBezTo>
                  <a:cubicBezTo>
                    <a:pt x="1390996" y="2717127"/>
                    <a:pt x="1393053" y="2719855"/>
                    <a:pt x="1391689" y="2726650"/>
                  </a:cubicBezTo>
                  <a:cubicBezTo>
                    <a:pt x="1390325" y="2733446"/>
                    <a:pt x="1377428" y="2747708"/>
                    <a:pt x="1378768" y="2753139"/>
                  </a:cubicBezTo>
                  <a:cubicBezTo>
                    <a:pt x="1380132" y="2758571"/>
                    <a:pt x="1384894" y="2763333"/>
                    <a:pt x="1389632" y="2768765"/>
                  </a:cubicBezTo>
                  <a:cubicBezTo>
                    <a:pt x="1394394" y="2774196"/>
                    <a:pt x="1402530" y="2782356"/>
                    <a:pt x="1405928" y="2783719"/>
                  </a:cubicBezTo>
                  <a:cubicBezTo>
                    <a:pt x="1409325" y="2785083"/>
                    <a:pt x="1415451" y="2789151"/>
                    <a:pt x="1417485" y="2793243"/>
                  </a:cubicBezTo>
                  <a:cubicBezTo>
                    <a:pt x="1419519" y="2797311"/>
                    <a:pt x="1422917" y="2809538"/>
                    <a:pt x="1422917" y="2813629"/>
                  </a:cubicBezTo>
                  <a:cubicBezTo>
                    <a:pt x="1422917" y="2817720"/>
                    <a:pt x="1422917" y="2842176"/>
                    <a:pt x="1422917" y="2842176"/>
                  </a:cubicBezTo>
                  <a:lnTo>
                    <a:pt x="1541146" y="2840141"/>
                  </a:lnTo>
                  <a:cubicBezTo>
                    <a:pt x="1541146" y="2840141"/>
                    <a:pt x="1550646" y="2835380"/>
                    <a:pt x="1554737" y="2835380"/>
                  </a:cubicBezTo>
                  <a:cubicBezTo>
                    <a:pt x="1558829" y="2835380"/>
                    <a:pt x="1571726" y="2836744"/>
                    <a:pt x="1571726" y="2841505"/>
                  </a:cubicBezTo>
                  <a:cubicBezTo>
                    <a:pt x="1571726" y="2846267"/>
                    <a:pt x="1572397" y="2857130"/>
                    <a:pt x="1575124" y="2858494"/>
                  </a:cubicBezTo>
                  <a:cubicBezTo>
                    <a:pt x="1577852" y="2859858"/>
                    <a:pt x="1586681" y="2861198"/>
                    <a:pt x="1588045" y="2865290"/>
                  </a:cubicBezTo>
                  <a:cubicBezTo>
                    <a:pt x="1589409" y="2869381"/>
                    <a:pt x="1593477" y="2890438"/>
                    <a:pt x="1593477" y="2890438"/>
                  </a:cubicBezTo>
                  <a:cubicBezTo>
                    <a:pt x="1593477" y="2890438"/>
                    <a:pt x="1611830" y="2892472"/>
                    <a:pt x="1617261" y="2896563"/>
                  </a:cubicBezTo>
                  <a:cubicBezTo>
                    <a:pt x="1622693" y="2900631"/>
                    <a:pt x="1654614" y="2918984"/>
                    <a:pt x="1654614" y="2918984"/>
                  </a:cubicBezTo>
                  <a:cubicBezTo>
                    <a:pt x="1654614" y="2918984"/>
                    <a:pt x="1677728" y="2903359"/>
                    <a:pt x="1681126" y="2901325"/>
                  </a:cubicBezTo>
                  <a:cubicBezTo>
                    <a:pt x="1684524" y="2899291"/>
                    <a:pt x="1678399" y="2894529"/>
                    <a:pt x="1676364" y="2891131"/>
                  </a:cubicBezTo>
                  <a:cubicBezTo>
                    <a:pt x="1674331" y="2887734"/>
                    <a:pt x="1685888" y="2885700"/>
                    <a:pt x="1688592" y="2885700"/>
                  </a:cubicBezTo>
                  <a:cubicBezTo>
                    <a:pt x="1691319" y="2885700"/>
                    <a:pt x="1687898" y="2879574"/>
                    <a:pt x="1687228" y="2875506"/>
                  </a:cubicBezTo>
                  <a:cubicBezTo>
                    <a:pt x="1686558" y="2871438"/>
                    <a:pt x="1700126" y="2864642"/>
                    <a:pt x="1704888" y="2863279"/>
                  </a:cubicBezTo>
                  <a:cubicBezTo>
                    <a:pt x="1709649" y="2861915"/>
                    <a:pt x="1708285" y="2877563"/>
                    <a:pt x="1708285" y="2877563"/>
                  </a:cubicBezTo>
                  <a:cubicBezTo>
                    <a:pt x="1708285" y="2877563"/>
                    <a:pt x="1723911" y="2867370"/>
                    <a:pt x="1727308" y="2863972"/>
                  </a:cubicBezTo>
                  <a:cubicBezTo>
                    <a:pt x="1730706" y="2860574"/>
                    <a:pt x="1743627" y="2862608"/>
                    <a:pt x="1747695" y="2862608"/>
                  </a:cubicBezTo>
                  <a:cubicBezTo>
                    <a:pt x="1751763" y="2862608"/>
                    <a:pt x="1754491" y="2859881"/>
                    <a:pt x="1756524" y="2857177"/>
                  </a:cubicBezTo>
                  <a:cubicBezTo>
                    <a:pt x="1758559" y="2854472"/>
                    <a:pt x="1765354" y="2854449"/>
                    <a:pt x="1768082" y="2853779"/>
                  </a:cubicBezTo>
                  <a:cubicBezTo>
                    <a:pt x="1770786" y="2853085"/>
                    <a:pt x="1771480" y="2843585"/>
                    <a:pt x="1771480" y="2843585"/>
                  </a:cubicBezTo>
                  <a:cubicBezTo>
                    <a:pt x="1771480" y="2843585"/>
                    <a:pt x="1785071" y="2844949"/>
                    <a:pt x="1789832" y="2845620"/>
                  </a:cubicBezTo>
                  <a:cubicBezTo>
                    <a:pt x="1794594" y="2846290"/>
                    <a:pt x="1796628" y="2845620"/>
                    <a:pt x="1800026" y="2844256"/>
                  </a:cubicBezTo>
                  <a:cubicBezTo>
                    <a:pt x="1803423" y="2842892"/>
                    <a:pt x="1806821" y="2840858"/>
                    <a:pt x="1810889" y="2841551"/>
                  </a:cubicBezTo>
                  <a:cubicBezTo>
                    <a:pt x="1814981" y="2842245"/>
                    <a:pt x="1831276" y="2874166"/>
                    <a:pt x="1833980" y="2878927"/>
                  </a:cubicBezTo>
                  <a:cubicBezTo>
                    <a:pt x="1836685" y="2883689"/>
                    <a:pt x="1846208" y="2882325"/>
                    <a:pt x="1849606" y="2880961"/>
                  </a:cubicBezTo>
                  <a:cubicBezTo>
                    <a:pt x="1853003" y="2879597"/>
                    <a:pt x="1859799" y="2878927"/>
                    <a:pt x="1859799" y="2878927"/>
                  </a:cubicBezTo>
                  <a:cubicBezTo>
                    <a:pt x="1859799" y="2878927"/>
                    <a:pt x="1866595" y="2880291"/>
                    <a:pt x="1868629" y="2882995"/>
                  </a:cubicBezTo>
                  <a:cubicBezTo>
                    <a:pt x="1870663" y="2885723"/>
                    <a:pt x="1876094" y="2882995"/>
                    <a:pt x="1879493" y="2880268"/>
                  </a:cubicBezTo>
                  <a:cubicBezTo>
                    <a:pt x="1882891" y="2877540"/>
                    <a:pt x="1888322" y="2879597"/>
                    <a:pt x="1891720" y="2877563"/>
                  </a:cubicBezTo>
                  <a:cubicBezTo>
                    <a:pt x="1895118" y="2875529"/>
                    <a:pt x="1897152" y="2853779"/>
                    <a:pt x="1898516" y="2849017"/>
                  </a:cubicBezTo>
                  <a:cubicBezTo>
                    <a:pt x="1899879" y="2844256"/>
                    <a:pt x="1904618" y="2835426"/>
                    <a:pt x="1905311" y="2829324"/>
                  </a:cubicBezTo>
                  <a:cubicBezTo>
                    <a:pt x="1906005" y="2823199"/>
                    <a:pt x="1900550" y="2786516"/>
                    <a:pt x="1899186" y="2781084"/>
                  </a:cubicBezTo>
                  <a:cubicBezTo>
                    <a:pt x="1897822" y="2775653"/>
                    <a:pt x="1892390" y="2757300"/>
                    <a:pt x="1890356" y="2749834"/>
                  </a:cubicBezTo>
                  <a:cubicBezTo>
                    <a:pt x="1888322" y="2742368"/>
                    <a:pt x="1893084" y="2730118"/>
                    <a:pt x="1894425" y="2724015"/>
                  </a:cubicBezTo>
                  <a:cubicBezTo>
                    <a:pt x="1895788" y="2717913"/>
                    <a:pt x="1894425" y="2678480"/>
                    <a:pt x="1894425" y="2675776"/>
                  </a:cubicBezTo>
                  <a:cubicBezTo>
                    <a:pt x="1894425" y="2673072"/>
                    <a:pt x="1901220" y="2660151"/>
                    <a:pt x="1904618" y="2654719"/>
                  </a:cubicBezTo>
                  <a:cubicBezTo>
                    <a:pt x="1908015" y="2649287"/>
                    <a:pt x="1910050" y="2615979"/>
                    <a:pt x="1910743" y="2611241"/>
                  </a:cubicBezTo>
                  <a:cubicBezTo>
                    <a:pt x="1911413" y="2606479"/>
                    <a:pt x="1936562" y="2596286"/>
                    <a:pt x="1936562" y="2596286"/>
                  </a:cubicBezTo>
                  <a:cubicBezTo>
                    <a:pt x="1936562" y="2596286"/>
                    <a:pt x="1925698" y="2588127"/>
                    <a:pt x="1920936" y="2585422"/>
                  </a:cubicBezTo>
                  <a:cubicBezTo>
                    <a:pt x="1916175" y="2582695"/>
                    <a:pt x="1893084" y="2580661"/>
                    <a:pt x="1893084" y="2580661"/>
                  </a:cubicBezTo>
                  <a:cubicBezTo>
                    <a:pt x="1893084" y="2580661"/>
                    <a:pt x="1899879" y="2570467"/>
                    <a:pt x="1901243" y="2567740"/>
                  </a:cubicBezTo>
                  <a:cubicBezTo>
                    <a:pt x="1902607" y="2565012"/>
                    <a:pt x="1914164" y="2565706"/>
                    <a:pt x="1914164" y="2565706"/>
                  </a:cubicBezTo>
                  <a:cubicBezTo>
                    <a:pt x="1914164" y="2565706"/>
                    <a:pt x="1920960" y="2533762"/>
                    <a:pt x="1920960" y="2530364"/>
                  </a:cubicBezTo>
                  <a:cubicBezTo>
                    <a:pt x="1920960" y="2526966"/>
                    <a:pt x="1919596" y="2524932"/>
                    <a:pt x="1916891" y="2522898"/>
                  </a:cubicBezTo>
                  <a:cubicBezTo>
                    <a:pt x="1914164" y="2520864"/>
                    <a:pt x="1933210" y="2503875"/>
                    <a:pt x="1933210" y="2503875"/>
                  </a:cubicBezTo>
                  <a:lnTo>
                    <a:pt x="1916221" y="2471261"/>
                  </a:lnTo>
                  <a:cubicBezTo>
                    <a:pt x="1916221" y="2471261"/>
                    <a:pt x="1907391" y="2475329"/>
                    <a:pt x="1902630" y="2476022"/>
                  </a:cubicBezTo>
                  <a:cubicBezTo>
                    <a:pt x="1897869" y="2476716"/>
                    <a:pt x="1887005" y="2460397"/>
                    <a:pt x="1885641" y="2455636"/>
                  </a:cubicBezTo>
                  <a:cubicBezTo>
                    <a:pt x="1884277" y="2450874"/>
                    <a:pt x="1870016" y="2450204"/>
                    <a:pt x="1866618" y="2448840"/>
                  </a:cubicBezTo>
                  <a:cubicBezTo>
                    <a:pt x="1863220" y="2447476"/>
                    <a:pt x="1861856" y="2440681"/>
                    <a:pt x="1861856" y="2435919"/>
                  </a:cubicBezTo>
                  <a:cubicBezTo>
                    <a:pt x="1861856" y="2431158"/>
                    <a:pt x="1876118" y="2429794"/>
                    <a:pt x="1882914" y="2426396"/>
                  </a:cubicBezTo>
                  <a:cubicBezTo>
                    <a:pt x="1889709" y="2422999"/>
                    <a:pt x="1886982" y="2419601"/>
                    <a:pt x="1888345" y="2414839"/>
                  </a:cubicBezTo>
                  <a:cubicBezTo>
                    <a:pt x="1889709" y="2410077"/>
                    <a:pt x="1897175" y="2412805"/>
                    <a:pt x="1901243" y="2412805"/>
                  </a:cubicBezTo>
                  <a:cubicBezTo>
                    <a:pt x="1905311" y="2412805"/>
                    <a:pt x="1909402" y="2416203"/>
                    <a:pt x="1912107" y="2419601"/>
                  </a:cubicBezTo>
                  <a:cubicBezTo>
                    <a:pt x="1914834" y="2422999"/>
                    <a:pt x="1918902" y="2422999"/>
                    <a:pt x="1921630" y="2420964"/>
                  </a:cubicBezTo>
                  <a:cubicBezTo>
                    <a:pt x="1924334" y="2418930"/>
                    <a:pt x="1922323" y="2402612"/>
                    <a:pt x="1922323" y="2396509"/>
                  </a:cubicBezTo>
                  <a:cubicBezTo>
                    <a:pt x="1922323" y="2390384"/>
                    <a:pt x="1940676" y="2365259"/>
                    <a:pt x="1942016" y="2359827"/>
                  </a:cubicBezTo>
                  <a:cubicBezTo>
                    <a:pt x="1943380" y="2354395"/>
                    <a:pt x="1930459" y="2348963"/>
                    <a:pt x="1925721" y="2345566"/>
                  </a:cubicBezTo>
                  <a:cubicBezTo>
                    <a:pt x="1920960" y="2342168"/>
                    <a:pt x="1925721" y="2325849"/>
                    <a:pt x="1926391" y="2319053"/>
                  </a:cubicBezTo>
                  <a:cubicBezTo>
                    <a:pt x="1927062" y="2312258"/>
                    <a:pt x="1899879" y="2259927"/>
                    <a:pt x="1897845" y="2254496"/>
                  </a:cubicBezTo>
                  <a:cubicBezTo>
                    <a:pt x="1895811" y="2249064"/>
                    <a:pt x="1889686" y="2249734"/>
                    <a:pt x="1886288" y="2249734"/>
                  </a:cubicBezTo>
                  <a:cubicBezTo>
                    <a:pt x="1882891" y="2249734"/>
                    <a:pt x="1869299" y="2256530"/>
                    <a:pt x="1862504" y="2257893"/>
                  </a:cubicBezTo>
                  <a:cubicBezTo>
                    <a:pt x="1855708" y="2259257"/>
                    <a:pt x="1809503" y="2255166"/>
                    <a:pt x="1799979" y="2249734"/>
                  </a:cubicBezTo>
                  <a:cubicBezTo>
                    <a:pt x="1790457" y="2244302"/>
                    <a:pt x="1772103" y="2210347"/>
                    <a:pt x="1768035" y="2202858"/>
                  </a:cubicBezTo>
                  <a:cubicBezTo>
                    <a:pt x="1763968" y="2195392"/>
                    <a:pt x="1741546" y="2194029"/>
                    <a:pt x="1741546" y="2194029"/>
                  </a:cubicBezTo>
                  <a:cubicBezTo>
                    <a:pt x="1741546" y="2194029"/>
                    <a:pt x="1753104" y="2178403"/>
                    <a:pt x="1755138" y="2175676"/>
                  </a:cubicBezTo>
                  <a:cubicBezTo>
                    <a:pt x="1757172" y="2172971"/>
                    <a:pt x="1755138" y="2145766"/>
                    <a:pt x="1755138" y="2141698"/>
                  </a:cubicBezTo>
                  <a:cubicBezTo>
                    <a:pt x="1755138" y="2137607"/>
                    <a:pt x="1766695" y="2136936"/>
                    <a:pt x="1768729" y="2138300"/>
                  </a:cubicBezTo>
                  <a:cubicBezTo>
                    <a:pt x="1770763" y="2139664"/>
                    <a:pt x="1812230" y="2163448"/>
                    <a:pt x="1815628" y="2165482"/>
                  </a:cubicBezTo>
                  <a:cubicBezTo>
                    <a:pt x="1819026" y="2167517"/>
                    <a:pt x="1821753" y="2183142"/>
                    <a:pt x="1822423" y="2187233"/>
                  </a:cubicBezTo>
                  <a:cubicBezTo>
                    <a:pt x="1823094" y="2191301"/>
                    <a:pt x="1840776" y="2189960"/>
                    <a:pt x="1840776" y="2189960"/>
                  </a:cubicBezTo>
                  <a:lnTo>
                    <a:pt x="1848935" y="2160051"/>
                  </a:lnTo>
                  <a:cubicBezTo>
                    <a:pt x="1848935" y="2160051"/>
                    <a:pt x="1873390" y="2148494"/>
                    <a:pt x="1878846" y="2145789"/>
                  </a:cubicBezTo>
                  <a:cubicBezTo>
                    <a:pt x="1884277" y="2143085"/>
                    <a:pt x="1889039" y="2147823"/>
                    <a:pt x="1893800" y="2148494"/>
                  </a:cubicBezTo>
                  <a:cubicBezTo>
                    <a:pt x="1898562" y="2149164"/>
                    <a:pt x="1906028" y="2146460"/>
                    <a:pt x="1909426" y="2143061"/>
                  </a:cubicBezTo>
                  <a:cubicBezTo>
                    <a:pt x="1912823" y="2139664"/>
                    <a:pt x="1908732" y="2130141"/>
                    <a:pt x="1906698" y="2125402"/>
                  </a:cubicBezTo>
                  <a:cubicBezTo>
                    <a:pt x="1904664" y="2120641"/>
                    <a:pt x="1917562" y="2110447"/>
                    <a:pt x="1917562" y="2110447"/>
                  </a:cubicBezTo>
                  <a:lnTo>
                    <a:pt x="1926391" y="2117243"/>
                  </a:lnTo>
                  <a:cubicBezTo>
                    <a:pt x="1926391" y="2117243"/>
                    <a:pt x="1934551" y="2100254"/>
                    <a:pt x="1937255" y="2096186"/>
                  </a:cubicBezTo>
                  <a:cubicBezTo>
                    <a:pt x="1939959" y="2092118"/>
                    <a:pt x="1943380" y="2092118"/>
                    <a:pt x="1946085" y="2090754"/>
                  </a:cubicBezTo>
                  <a:cubicBezTo>
                    <a:pt x="1948812" y="2089390"/>
                    <a:pt x="1947448" y="2083288"/>
                    <a:pt x="1947448" y="2080561"/>
                  </a:cubicBezTo>
                  <a:cubicBezTo>
                    <a:pt x="1947448" y="2077833"/>
                    <a:pt x="1933858" y="2070367"/>
                    <a:pt x="1931153" y="2069004"/>
                  </a:cubicBezTo>
                  <a:cubicBezTo>
                    <a:pt x="1928449" y="2067640"/>
                    <a:pt x="1924357" y="2052015"/>
                    <a:pt x="1923687" y="2049287"/>
                  </a:cubicBezTo>
                  <a:cubicBezTo>
                    <a:pt x="1923017" y="2046559"/>
                    <a:pt x="1902630" y="2034332"/>
                    <a:pt x="1898539" y="2032298"/>
                  </a:cubicBezTo>
                  <a:cubicBezTo>
                    <a:pt x="1894471" y="2030264"/>
                    <a:pt x="1897175" y="2023468"/>
                    <a:pt x="1898539" y="2020071"/>
                  </a:cubicBezTo>
                  <a:cubicBezTo>
                    <a:pt x="1899902" y="2016673"/>
                    <a:pt x="1912800" y="2003775"/>
                    <a:pt x="1916198" y="2001718"/>
                  </a:cubicBezTo>
                  <a:cubicBezTo>
                    <a:pt x="1919596" y="1999684"/>
                    <a:pt x="1931153" y="2001024"/>
                    <a:pt x="1935914" y="2000354"/>
                  </a:cubicBezTo>
                  <a:cubicBezTo>
                    <a:pt x="1940676" y="1999684"/>
                    <a:pt x="1939983" y="1992195"/>
                    <a:pt x="1939983" y="1988797"/>
                  </a:cubicBezTo>
                  <a:cubicBezTo>
                    <a:pt x="1939983" y="1985399"/>
                    <a:pt x="1946108" y="1986093"/>
                    <a:pt x="1949505" y="1986093"/>
                  </a:cubicBezTo>
                  <a:cubicBezTo>
                    <a:pt x="1952904" y="1986093"/>
                    <a:pt x="1956301" y="1987456"/>
                    <a:pt x="1959699" y="1990161"/>
                  </a:cubicBezTo>
                  <a:cubicBezTo>
                    <a:pt x="1963097" y="1992865"/>
                    <a:pt x="1974654" y="1975206"/>
                    <a:pt x="1975995" y="1972502"/>
                  </a:cubicBezTo>
                  <a:cubicBezTo>
                    <a:pt x="1977358" y="1969774"/>
                    <a:pt x="1986858" y="1969774"/>
                    <a:pt x="1986858" y="1969774"/>
                  </a:cubicBezTo>
                  <a:cubicBezTo>
                    <a:pt x="1986858" y="1969774"/>
                    <a:pt x="1980063" y="1957547"/>
                    <a:pt x="1976665" y="1953479"/>
                  </a:cubicBezTo>
                  <a:cubicBezTo>
                    <a:pt x="1973267" y="1949410"/>
                    <a:pt x="1971233" y="1933092"/>
                    <a:pt x="1971233" y="1928330"/>
                  </a:cubicBezTo>
                  <a:cubicBezTo>
                    <a:pt x="1971233" y="1923569"/>
                    <a:pt x="1959676" y="1920171"/>
                    <a:pt x="1957642" y="1919500"/>
                  </a:cubicBezTo>
                  <a:cubicBezTo>
                    <a:pt x="1955608" y="1918807"/>
                    <a:pt x="1924357" y="1923592"/>
                    <a:pt x="1922300" y="1924262"/>
                  </a:cubicBezTo>
                  <a:cubicBezTo>
                    <a:pt x="1920266" y="1924932"/>
                    <a:pt x="1916868" y="1931058"/>
                    <a:pt x="1915504" y="1933092"/>
                  </a:cubicBezTo>
                  <a:cubicBezTo>
                    <a:pt x="1914141" y="1935126"/>
                    <a:pt x="1908709" y="1933092"/>
                    <a:pt x="1905982" y="1932398"/>
                  </a:cubicBezTo>
                  <a:cubicBezTo>
                    <a:pt x="1903277" y="1931705"/>
                    <a:pt x="1902584" y="1920171"/>
                    <a:pt x="1901220" y="1914739"/>
                  </a:cubicBezTo>
                  <a:cubicBezTo>
                    <a:pt x="1899856" y="1909307"/>
                    <a:pt x="1912084" y="1905216"/>
                    <a:pt x="1914811" y="1903182"/>
                  </a:cubicBezTo>
                  <a:cubicBezTo>
                    <a:pt x="1917539" y="1901148"/>
                    <a:pt x="1927038" y="1897750"/>
                    <a:pt x="1930436" y="1896386"/>
                  </a:cubicBezTo>
                  <a:cubicBezTo>
                    <a:pt x="1933834" y="1895022"/>
                    <a:pt x="1935868" y="1871238"/>
                    <a:pt x="1936562" y="1867170"/>
                  </a:cubicBezTo>
                  <a:cubicBezTo>
                    <a:pt x="1937232" y="1863102"/>
                    <a:pt x="1940630" y="1863078"/>
                    <a:pt x="1943357" y="1861045"/>
                  </a:cubicBezTo>
                  <a:cubicBezTo>
                    <a:pt x="1946085" y="1859011"/>
                    <a:pt x="1944051" y="1851521"/>
                    <a:pt x="1942687" y="1845419"/>
                  </a:cubicBezTo>
                  <a:cubicBezTo>
                    <a:pt x="1941323" y="1839294"/>
                    <a:pt x="1929096" y="1835226"/>
                    <a:pt x="1927062" y="1833192"/>
                  </a:cubicBezTo>
                  <a:cubicBezTo>
                    <a:pt x="1925028" y="1831158"/>
                    <a:pt x="1927062" y="1814169"/>
                    <a:pt x="1927062" y="1810771"/>
                  </a:cubicBezTo>
                  <a:cubicBezTo>
                    <a:pt x="1927062" y="1807373"/>
                    <a:pt x="1912107" y="1795816"/>
                    <a:pt x="1910073" y="1792418"/>
                  </a:cubicBezTo>
                  <a:cubicBezTo>
                    <a:pt x="1908039" y="1789021"/>
                    <a:pt x="1912800" y="1783589"/>
                    <a:pt x="1915504" y="1780191"/>
                  </a:cubicBezTo>
                  <a:cubicBezTo>
                    <a:pt x="1918232" y="1776793"/>
                    <a:pt x="1917539" y="1772032"/>
                    <a:pt x="1918902" y="1767270"/>
                  </a:cubicBezTo>
                  <a:cubicBezTo>
                    <a:pt x="1920266" y="1762509"/>
                    <a:pt x="1922300" y="1756406"/>
                    <a:pt x="1927062" y="1753008"/>
                  </a:cubicBezTo>
                  <a:cubicBezTo>
                    <a:pt x="1931823" y="1749611"/>
                    <a:pt x="1942016" y="1748917"/>
                    <a:pt x="1946778" y="1748247"/>
                  </a:cubicBezTo>
                  <a:cubicBezTo>
                    <a:pt x="1951540" y="1747577"/>
                    <a:pt x="1956301" y="1740088"/>
                    <a:pt x="1957642" y="1736713"/>
                  </a:cubicBezTo>
                  <a:cubicBezTo>
                    <a:pt x="1959006" y="1733315"/>
                    <a:pt x="1978029" y="1736713"/>
                    <a:pt x="1983461" y="1736713"/>
                  </a:cubicBezTo>
                  <a:cubicBezTo>
                    <a:pt x="1988892" y="1736713"/>
                    <a:pt x="1999086" y="1716326"/>
                    <a:pt x="2001813" y="1712235"/>
                  </a:cubicBezTo>
                  <a:cubicBezTo>
                    <a:pt x="2004541" y="1708167"/>
                    <a:pt x="2009973" y="1710871"/>
                    <a:pt x="2014041" y="1710871"/>
                  </a:cubicBezTo>
                  <a:cubicBezTo>
                    <a:pt x="2018109" y="1710871"/>
                    <a:pt x="2020836" y="1704746"/>
                    <a:pt x="2023564" y="1700678"/>
                  </a:cubicBezTo>
                  <a:cubicBezTo>
                    <a:pt x="2026291" y="1696587"/>
                    <a:pt x="2032393" y="1699314"/>
                    <a:pt x="2035791" y="1699314"/>
                  </a:cubicBezTo>
                  <a:cubicBezTo>
                    <a:pt x="2039189" y="1699314"/>
                    <a:pt x="2045314" y="1708837"/>
                    <a:pt x="2048019" y="1712905"/>
                  </a:cubicBezTo>
                  <a:cubicBezTo>
                    <a:pt x="2050746" y="1716996"/>
                    <a:pt x="2063644" y="1716996"/>
                    <a:pt x="2069076" y="1718337"/>
                  </a:cubicBezTo>
                  <a:cubicBezTo>
                    <a:pt x="2074507" y="1719701"/>
                    <a:pt x="2086735" y="1721065"/>
                    <a:pt x="2095565" y="1716973"/>
                  </a:cubicBezTo>
                  <a:cubicBezTo>
                    <a:pt x="2104394" y="1712882"/>
                    <a:pt x="2110520" y="1690461"/>
                    <a:pt x="2110520" y="1690461"/>
                  </a:cubicBezTo>
                  <a:lnTo>
                    <a:pt x="2190009" y="1712882"/>
                  </a:lnTo>
                  <a:cubicBezTo>
                    <a:pt x="2190009" y="1712882"/>
                    <a:pt x="2213794" y="1690461"/>
                    <a:pt x="2217192" y="1688427"/>
                  </a:cubicBezTo>
                  <a:cubicBezTo>
                    <a:pt x="2220590" y="1686393"/>
                    <a:pt x="2215828" y="1685030"/>
                    <a:pt x="2215828" y="1678904"/>
                  </a:cubicBezTo>
                  <a:cubicBezTo>
                    <a:pt x="2215828" y="1672802"/>
                    <a:pt x="2226692" y="1674836"/>
                    <a:pt x="2230090" y="1675506"/>
                  </a:cubicBezTo>
                  <a:cubicBezTo>
                    <a:pt x="2233487" y="1676200"/>
                    <a:pt x="2234851" y="1679598"/>
                    <a:pt x="2236885" y="1682972"/>
                  </a:cubicBezTo>
                  <a:cubicBezTo>
                    <a:pt x="2238920" y="1686370"/>
                    <a:pt x="2240953" y="1698598"/>
                    <a:pt x="2240953" y="1703359"/>
                  </a:cubicBezTo>
                  <a:cubicBezTo>
                    <a:pt x="2240953" y="1708121"/>
                    <a:pt x="2243681" y="1715587"/>
                    <a:pt x="2247749" y="1718984"/>
                  </a:cubicBezTo>
                  <a:cubicBezTo>
                    <a:pt x="2251817" y="1722382"/>
                    <a:pt x="2265408" y="1709461"/>
                    <a:pt x="2270170" y="1706063"/>
                  </a:cubicBezTo>
                  <a:cubicBezTo>
                    <a:pt x="2274931" y="1702666"/>
                    <a:pt x="2276966" y="1695200"/>
                    <a:pt x="2277636" y="1692472"/>
                  </a:cubicBezTo>
                  <a:cubicBezTo>
                    <a:pt x="2278306" y="1689745"/>
                    <a:pt x="2313648" y="1690438"/>
                    <a:pt x="2317045" y="1689745"/>
                  </a:cubicBezTo>
                  <a:cubicBezTo>
                    <a:pt x="2320444" y="1689075"/>
                    <a:pt x="2320444" y="1681586"/>
                    <a:pt x="2322477" y="1677517"/>
                  </a:cubicBezTo>
                  <a:cubicBezTo>
                    <a:pt x="2324511" y="1673449"/>
                    <a:pt x="2332671" y="1674119"/>
                    <a:pt x="2335375" y="1672086"/>
                  </a:cubicBezTo>
                  <a:cubicBezTo>
                    <a:pt x="2338103" y="1670052"/>
                    <a:pt x="2343535" y="1646267"/>
                    <a:pt x="2343535" y="1642869"/>
                  </a:cubicBezTo>
                  <a:cubicBezTo>
                    <a:pt x="2343535" y="1639471"/>
                    <a:pt x="2353728" y="1633346"/>
                    <a:pt x="2357796" y="1632005"/>
                  </a:cubicBezTo>
                  <a:cubicBezTo>
                    <a:pt x="2361864" y="1630642"/>
                    <a:pt x="2371387" y="1630642"/>
                    <a:pt x="2376149" y="1630642"/>
                  </a:cubicBezTo>
                  <a:cubicBezTo>
                    <a:pt x="2380910" y="1630642"/>
                    <a:pt x="2384308" y="1636744"/>
                    <a:pt x="2387012" y="1640835"/>
                  </a:cubicBezTo>
                  <a:cubicBezTo>
                    <a:pt x="2389740" y="1644926"/>
                    <a:pt x="2405365" y="1657154"/>
                    <a:pt x="2409433" y="1660551"/>
                  </a:cubicBezTo>
                  <a:cubicBezTo>
                    <a:pt x="2413501" y="1663949"/>
                    <a:pt x="2418263" y="1659188"/>
                    <a:pt x="2420991" y="1656483"/>
                  </a:cubicBezTo>
                  <a:cubicBezTo>
                    <a:pt x="2423718" y="1653756"/>
                    <a:pt x="2430513" y="1657154"/>
                    <a:pt x="2435945" y="1659188"/>
                  </a:cubicBezTo>
                  <a:cubicBezTo>
                    <a:pt x="2441377" y="1661222"/>
                    <a:pt x="2444775" y="1664619"/>
                    <a:pt x="2444775" y="1670052"/>
                  </a:cubicBezTo>
                  <a:cubicBezTo>
                    <a:pt x="2444775" y="1675483"/>
                    <a:pt x="2447503" y="1680245"/>
                    <a:pt x="2452241" y="1685006"/>
                  </a:cubicBezTo>
                  <a:cubicBezTo>
                    <a:pt x="2457002" y="1689768"/>
                    <a:pt x="2474662" y="1672779"/>
                    <a:pt x="2481457" y="1666654"/>
                  </a:cubicBezTo>
                  <a:cubicBezTo>
                    <a:pt x="2488253" y="1660528"/>
                    <a:pt x="2494378" y="1648971"/>
                    <a:pt x="2494378" y="1644233"/>
                  </a:cubicBezTo>
                  <a:cubicBezTo>
                    <a:pt x="2494378" y="1639471"/>
                    <a:pt x="2486219" y="1603459"/>
                    <a:pt x="2484855" y="1599391"/>
                  </a:cubicBezTo>
                  <a:cubicBezTo>
                    <a:pt x="2483491" y="1595323"/>
                    <a:pt x="2476025" y="1591925"/>
                    <a:pt x="2476025" y="1591925"/>
                  </a:cubicBezTo>
                  <a:lnTo>
                    <a:pt x="2513401" y="1559311"/>
                  </a:lnTo>
                  <a:cubicBezTo>
                    <a:pt x="2513401" y="1559311"/>
                    <a:pt x="2514765" y="1572232"/>
                    <a:pt x="2516799" y="1576994"/>
                  </a:cubicBezTo>
                  <a:cubicBezTo>
                    <a:pt x="2518833" y="1581755"/>
                    <a:pt x="2531060" y="1585153"/>
                    <a:pt x="2535822" y="1587857"/>
                  </a:cubicBezTo>
                  <a:cubicBezTo>
                    <a:pt x="2540584" y="1590585"/>
                    <a:pt x="2553481" y="1590585"/>
                    <a:pt x="2558936" y="1590585"/>
                  </a:cubicBezTo>
                  <a:cubicBezTo>
                    <a:pt x="2564368" y="1590585"/>
                    <a:pt x="2564368" y="1599414"/>
                    <a:pt x="2567766" y="1604846"/>
                  </a:cubicBezTo>
                  <a:cubicBezTo>
                    <a:pt x="2571164" y="1610278"/>
                    <a:pt x="2583391" y="1617074"/>
                    <a:pt x="2583391" y="1617074"/>
                  </a:cubicBezTo>
                  <a:cubicBezTo>
                    <a:pt x="2583391" y="1617074"/>
                    <a:pt x="2593585" y="1606210"/>
                    <a:pt x="2596312" y="1602812"/>
                  </a:cubicBezTo>
                  <a:cubicBezTo>
                    <a:pt x="2599039" y="1599414"/>
                    <a:pt x="2605835" y="1601448"/>
                    <a:pt x="2609903" y="1600778"/>
                  </a:cubicBezTo>
                  <a:cubicBezTo>
                    <a:pt x="2613971" y="1600108"/>
                    <a:pt x="2622801" y="1607574"/>
                    <a:pt x="2625529" y="1611665"/>
                  </a:cubicBezTo>
                  <a:cubicBezTo>
                    <a:pt x="2628256" y="1615733"/>
                    <a:pt x="2632324" y="1616426"/>
                    <a:pt x="2634358" y="1615063"/>
                  </a:cubicBezTo>
                  <a:cubicBezTo>
                    <a:pt x="2636392" y="1613699"/>
                    <a:pt x="2641154" y="1619154"/>
                    <a:pt x="2643881" y="1620494"/>
                  </a:cubicBezTo>
                  <a:cubicBezTo>
                    <a:pt x="2646585" y="1621858"/>
                    <a:pt x="2658836" y="1620494"/>
                    <a:pt x="2663598" y="1619131"/>
                  </a:cubicBezTo>
                  <a:cubicBezTo>
                    <a:pt x="2668359" y="1617767"/>
                    <a:pt x="2666325" y="1609608"/>
                    <a:pt x="2666325" y="1605540"/>
                  </a:cubicBezTo>
                  <a:cubicBezTo>
                    <a:pt x="2666325" y="1601448"/>
                    <a:pt x="2656802" y="1588551"/>
                    <a:pt x="2655461" y="1585823"/>
                  </a:cubicBezTo>
                  <a:cubicBezTo>
                    <a:pt x="2654098" y="1583096"/>
                    <a:pt x="2660223" y="1568834"/>
                    <a:pt x="2662927" y="1566107"/>
                  </a:cubicBezTo>
                  <a:cubicBezTo>
                    <a:pt x="2665655" y="1563402"/>
                    <a:pt x="2672450" y="1568141"/>
                    <a:pt x="2674484" y="1568834"/>
                  </a:cubicBezTo>
                  <a:cubicBezTo>
                    <a:pt x="2676518" y="1569527"/>
                    <a:pt x="2688075" y="1558641"/>
                    <a:pt x="2690110" y="1555913"/>
                  </a:cubicBezTo>
                  <a:cubicBezTo>
                    <a:pt x="2692143" y="1553186"/>
                    <a:pt x="2699632" y="1562709"/>
                    <a:pt x="2704371" y="1564072"/>
                  </a:cubicBezTo>
                  <a:cubicBezTo>
                    <a:pt x="2709133" y="1565436"/>
                    <a:pt x="2707769" y="1555913"/>
                    <a:pt x="2708462" y="1552515"/>
                  </a:cubicBezTo>
                  <a:cubicBezTo>
                    <a:pt x="2709156" y="1549118"/>
                    <a:pt x="2682644" y="1527367"/>
                    <a:pt x="2682644" y="1527367"/>
                  </a:cubicBezTo>
                  <a:cubicBezTo>
                    <a:pt x="2682644" y="1527367"/>
                    <a:pt x="2687405" y="1519901"/>
                    <a:pt x="2691473" y="1515810"/>
                  </a:cubicBezTo>
                  <a:cubicBezTo>
                    <a:pt x="2695564" y="1511742"/>
                    <a:pt x="2711166" y="1503583"/>
                    <a:pt x="2715928" y="1501549"/>
                  </a:cubicBezTo>
                  <a:cubicBezTo>
                    <a:pt x="2720690" y="1499514"/>
                    <a:pt x="2715928" y="1494083"/>
                    <a:pt x="2713894" y="1490685"/>
                  </a:cubicBezTo>
                  <a:cubicBezTo>
                    <a:pt x="2711860" y="1487287"/>
                    <a:pt x="2713894" y="1484582"/>
                    <a:pt x="2713894" y="1484582"/>
                  </a:cubicBezTo>
                  <a:cubicBezTo>
                    <a:pt x="2713894" y="1484582"/>
                    <a:pt x="2739713" y="1485253"/>
                    <a:pt x="2745145" y="1483219"/>
                  </a:cubicBezTo>
                  <a:cubicBezTo>
                    <a:pt x="2750576" y="1481185"/>
                    <a:pt x="2751270" y="1479821"/>
                    <a:pt x="2754668" y="1479821"/>
                  </a:cubicBezTo>
                  <a:cubicBezTo>
                    <a:pt x="2758065" y="1479821"/>
                    <a:pt x="2773020" y="1484582"/>
                    <a:pt x="2777088" y="1483219"/>
                  </a:cubicBezTo>
                  <a:cubicBezTo>
                    <a:pt x="2781157" y="1481855"/>
                    <a:pt x="2778452" y="1478457"/>
                    <a:pt x="2776418" y="1475059"/>
                  </a:cubicBezTo>
                  <a:cubicBezTo>
                    <a:pt x="2774384" y="1471662"/>
                    <a:pt x="2753304" y="1458070"/>
                    <a:pt x="2750600" y="1456036"/>
                  </a:cubicBezTo>
                  <a:cubicBezTo>
                    <a:pt x="2747872" y="1454002"/>
                    <a:pt x="2749929" y="1434286"/>
                    <a:pt x="2751293" y="1429524"/>
                  </a:cubicBezTo>
                  <a:cubicBezTo>
                    <a:pt x="2752657" y="1424763"/>
                    <a:pt x="2766248" y="1409808"/>
                    <a:pt x="2769646" y="1407774"/>
                  </a:cubicBezTo>
                  <a:cubicBezTo>
                    <a:pt x="2773043" y="1405740"/>
                    <a:pt x="2775078" y="1404376"/>
                    <a:pt x="2779169" y="1404376"/>
                  </a:cubicBezTo>
                  <a:cubicBezTo>
                    <a:pt x="2783260" y="1404376"/>
                    <a:pt x="2784601" y="1401649"/>
                    <a:pt x="2785964" y="1398274"/>
                  </a:cubicBezTo>
                  <a:cubicBezTo>
                    <a:pt x="2787328" y="1394876"/>
                    <a:pt x="2819942" y="1339148"/>
                    <a:pt x="2819942" y="1339148"/>
                  </a:cubicBezTo>
                  <a:cubicBezTo>
                    <a:pt x="2817909" y="1333716"/>
                    <a:pt x="2809749" y="1334386"/>
                    <a:pt x="2802954" y="1335750"/>
                  </a:cubicBezTo>
                  <a:cubicBezTo>
                    <a:pt x="2796158" y="1337114"/>
                    <a:pt x="2790056" y="1350705"/>
                    <a:pt x="2785271" y="1354773"/>
                  </a:cubicBezTo>
                  <a:cubicBezTo>
                    <a:pt x="2780509" y="1358841"/>
                    <a:pt x="2772373" y="1349341"/>
                    <a:pt x="2770316" y="1345250"/>
                  </a:cubicBezTo>
                  <a:cubicBezTo>
                    <a:pt x="2768282" y="1341182"/>
                    <a:pt x="2767589" y="1322159"/>
                    <a:pt x="2766918" y="1314670"/>
                  </a:cubicBezTo>
                  <a:cubicBezTo>
                    <a:pt x="2766248" y="1307204"/>
                    <a:pt x="2740406" y="1297681"/>
                    <a:pt x="2736338" y="1294953"/>
                  </a:cubicBezTo>
                  <a:cubicBezTo>
                    <a:pt x="2732247" y="1292226"/>
                    <a:pt x="2733633" y="1298351"/>
                    <a:pt x="2724111" y="1301079"/>
                  </a:cubicBezTo>
                  <a:cubicBezTo>
                    <a:pt x="2714587" y="1303806"/>
                    <a:pt x="2715281" y="1290885"/>
                    <a:pt x="2715281" y="1285453"/>
                  </a:cubicBezTo>
                  <a:cubicBezTo>
                    <a:pt x="2715281" y="1280021"/>
                    <a:pt x="2707815" y="1271862"/>
                    <a:pt x="2699656" y="1262339"/>
                  </a:cubicBezTo>
                  <a:cubicBezTo>
                    <a:pt x="2691496" y="1252816"/>
                    <a:pt x="2663644" y="1255543"/>
                    <a:pt x="2660246" y="1256907"/>
                  </a:cubicBezTo>
                  <a:cubicBezTo>
                    <a:pt x="2656848" y="1258271"/>
                    <a:pt x="2635791" y="1267101"/>
                    <a:pt x="2631030" y="1268464"/>
                  </a:cubicBezTo>
                  <a:cubicBezTo>
                    <a:pt x="2626268" y="1269828"/>
                    <a:pt x="2615404" y="1272532"/>
                    <a:pt x="2609279" y="1274590"/>
                  </a:cubicBezTo>
                  <a:cubicBezTo>
                    <a:pt x="2603154" y="1276624"/>
                    <a:pt x="2587551" y="1265760"/>
                    <a:pt x="2584824" y="1262362"/>
                  </a:cubicBezTo>
                  <a:cubicBezTo>
                    <a:pt x="2582097" y="1258964"/>
                    <a:pt x="2566472" y="1260328"/>
                    <a:pt x="2557642" y="1259635"/>
                  </a:cubicBezTo>
                  <a:cubicBezTo>
                    <a:pt x="2548812" y="1258964"/>
                    <a:pt x="2549482" y="1254873"/>
                    <a:pt x="2546085" y="1251475"/>
                  </a:cubicBezTo>
                  <a:cubicBezTo>
                    <a:pt x="2542687" y="1248078"/>
                    <a:pt x="2533857" y="1251475"/>
                    <a:pt x="2533857" y="1251475"/>
                  </a:cubicBezTo>
                  <a:lnTo>
                    <a:pt x="2531130" y="1271192"/>
                  </a:lnTo>
                  <a:cubicBezTo>
                    <a:pt x="2531130" y="1271192"/>
                    <a:pt x="2524334" y="1271862"/>
                    <a:pt x="2521606" y="1271192"/>
                  </a:cubicBezTo>
                  <a:cubicBezTo>
                    <a:pt x="2518879" y="1270521"/>
                    <a:pt x="2519573" y="1258964"/>
                    <a:pt x="2519573" y="1252839"/>
                  </a:cubicBezTo>
                  <a:cubicBezTo>
                    <a:pt x="2519573" y="1246714"/>
                    <a:pt x="2502583" y="1240612"/>
                    <a:pt x="2499186" y="1238578"/>
                  </a:cubicBezTo>
                  <a:cubicBezTo>
                    <a:pt x="2495788" y="1236544"/>
                    <a:pt x="2492390" y="1241305"/>
                    <a:pt x="2490356" y="1242646"/>
                  </a:cubicBezTo>
                  <a:cubicBezTo>
                    <a:pt x="2488322" y="1244009"/>
                    <a:pt x="2480163" y="1239918"/>
                    <a:pt x="2474731" y="1235850"/>
                  </a:cubicBezTo>
                  <a:cubicBezTo>
                    <a:pt x="2469299" y="1231782"/>
                    <a:pt x="2456378" y="1246714"/>
                    <a:pt x="2450947" y="1248771"/>
                  </a:cubicBezTo>
                  <a:cubicBezTo>
                    <a:pt x="2445514" y="1250805"/>
                    <a:pt x="2442117" y="1244703"/>
                    <a:pt x="2439389" y="1238578"/>
                  </a:cubicBezTo>
                  <a:cubicBezTo>
                    <a:pt x="2436662" y="1232452"/>
                    <a:pt x="2419696" y="1239248"/>
                    <a:pt x="2415605" y="1237907"/>
                  </a:cubicBezTo>
                  <a:cubicBezTo>
                    <a:pt x="2411537" y="1236544"/>
                    <a:pt x="2408139" y="1225680"/>
                    <a:pt x="2404048" y="1221589"/>
                  </a:cubicBezTo>
                  <a:cubicBezTo>
                    <a:pt x="2399980" y="1217521"/>
                    <a:pt x="2393184" y="1211395"/>
                    <a:pt x="2390456" y="1206634"/>
                  </a:cubicBezTo>
                  <a:cubicBezTo>
                    <a:pt x="2387729" y="1201872"/>
                    <a:pt x="2389786" y="1189645"/>
                    <a:pt x="2389786" y="1185576"/>
                  </a:cubicBezTo>
                  <a:cubicBezTo>
                    <a:pt x="2389786" y="1181508"/>
                    <a:pt x="2393854" y="1173349"/>
                    <a:pt x="2395218" y="1168588"/>
                  </a:cubicBezTo>
                  <a:cubicBezTo>
                    <a:pt x="2396582" y="1163826"/>
                    <a:pt x="2393184" y="1160428"/>
                    <a:pt x="2390456" y="1159064"/>
                  </a:cubicBezTo>
                  <a:cubicBezTo>
                    <a:pt x="2387729" y="1157701"/>
                    <a:pt x="2382990" y="1162462"/>
                    <a:pt x="2379593" y="1164496"/>
                  </a:cubicBezTo>
                  <a:cubicBezTo>
                    <a:pt x="2376195" y="1166530"/>
                    <a:pt x="2373468" y="1157701"/>
                    <a:pt x="2373468" y="1152939"/>
                  </a:cubicBezTo>
                  <a:cubicBezTo>
                    <a:pt x="2373468" y="1148178"/>
                    <a:pt x="2368035" y="1135950"/>
                    <a:pt x="2367342" y="1131189"/>
                  </a:cubicBezTo>
                  <a:cubicBezTo>
                    <a:pt x="2366649" y="1126427"/>
                    <a:pt x="2373468" y="1113530"/>
                    <a:pt x="2374138" y="1108768"/>
                  </a:cubicBezTo>
                  <a:cubicBezTo>
                    <a:pt x="2374831" y="1104006"/>
                    <a:pt x="2368012" y="1092449"/>
                    <a:pt x="2363944" y="1089051"/>
                  </a:cubicBezTo>
                  <a:cubicBezTo>
                    <a:pt x="2359876" y="1085654"/>
                    <a:pt x="2355785" y="1079528"/>
                    <a:pt x="2354421" y="1074790"/>
                  </a:cubicBezTo>
                  <a:cubicBezTo>
                    <a:pt x="2353057" y="1070028"/>
                    <a:pt x="2344898" y="1063926"/>
                    <a:pt x="2336762" y="1055767"/>
                  </a:cubicBezTo>
                  <a:cubicBezTo>
                    <a:pt x="2328602" y="1047608"/>
                    <a:pt x="2317045" y="1029948"/>
                    <a:pt x="2316375" y="1026551"/>
                  </a:cubicBezTo>
                  <a:cubicBezTo>
                    <a:pt x="2315705" y="1023153"/>
                    <a:pt x="2308216" y="1021119"/>
                    <a:pt x="2302784" y="1019085"/>
                  </a:cubicBezTo>
                  <a:cubicBezTo>
                    <a:pt x="2297352" y="1017051"/>
                    <a:pt x="2293261" y="1011619"/>
                    <a:pt x="2290556" y="1008221"/>
                  </a:cubicBezTo>
                  <a:cubicBezTo>
                    <a:pt x="2287829" y="1004823"/>
                    <a:pt x="2294648" y="996664"/>
                    <a:pt x="2295989" y="993266"/>
                  </a:cubicBezTo>
                  <a:cubicBezTo>
                    <a:pt x="2297352" y="989868"/>
                    <a:pt x="2302784" y="984436"/>
                    <a:pt x="2306852" y="981709"/>
                  </a:cubicBezTo>
                  <a:cubicBezTo>
                    <a:pt x="2310920" y="978981"/>
                    <a:pt x="2308886" y="973549"/>
                    <a:pt x="2309579" y="968788"/>
                  </a:cubicBezTo>
                  <a:cubicBezTo>
                    <a:pt x="2310273" y="964026"/>
                    <a:pt x="2315011" y="961992"/>
                    <a:pt x="2317045" y="959265"/>
                  </a:cubicBezTo>
                  <a:cubicBezTo>
                    <a:pt x="2319080" y="956537"/>
                    <a:pt x="2325875" y="949742"/>
                    <a:pt x="2325875" y="949742"/>
                  </a:cubicBezTo>
                  <a:cubicBezTo>
                    <a:pt x="2325875" y="949742"/>
                    <a:pt x="2312284" y="947708"/>
                    <a:pt x="2308886" y="946344"/>
                  </a:cubicBezTo>
                  <a:cubicBezTo>
                    <a:pt x="2305488" y="944980"/>
                    <a:pt x="2302761" y="932083"/>
                    <a:pt x="2302761" y="927991"/>
                  </a:cubicBezTo>
                  <a:cubicBezTo>
                    <a:pt x="2302761" y="923900"/>
                    <a:pt x="2304125" y="914400"/>
                    <a:pt x="2304125" y="910332"/>
                  </a:cubicBezTo>
                  <a:cubicBezTo>
                    <a:pt x="2304125" y="906264"/>
                    <a:pt x="2299363" y="894707"/>
                    <a:pt x="2296659" y="890615"/>
                  </a:cubicBezTo>
                  <a:cubicBezTo>
                    <a:pt x="2293931" y="886547"/>
                    <a:pt x="2301420" y="860035"/>
                    <a:pt x="2302784" y="856638"/>
                  </a:cubicBezTo>
                  <a:cubicBezTo>
                    <a:pt x="2304148" y="853240"/>
                    <a:pt x="2297352" y="842376"/>
                    <a:pt x="2293954" y="838285"/>
                  </a:cubicBezTo>
                  <a:cubicBezTo>
                    <a:pt x="2290556" y="834217"/>
                    <a:pt x="2300750" y="809739"/>
                    <a:pt x="2302784" y="804977"/>
                  </a:cubicBezTo>
                  <a:cubicBezTo>
                    <a:pt x="2304818" y="800216"/>
                    <a:pt x="2296659" y="775067"/>
                    <a:pt x="2296659" y="775067"/>
                  </a:cubicBezTo>
                  <a:cubicBezTo>
                    <a:pt x="2296659" y="775067"/>
                    <a:pt x="2249760" y="774397"/>
                    <a:pt x="2246385" y="774397"/>
                  </a:cubicBezTo>
                  <a:cubicBezTo>
                    <a:pt x="2242988" y="774397"/>
                    <a:pt x="2244351" y="787988"/>
                    <a:pt x="2243658" y="791386"/>
                  </a:cubicBezTo>
                  <a:cubicBezTo>
                    <a:pt x="2242965" y="794784"/>
                    <a:pt x="2226669" y="796147"/>
                    <a:pt x="2223271" y="796818"/>
                  </a:cubicBezTo>
                  <a:cubicBezTo>
                    <a:pt x="2219873" y="797488"/>
                    <a:pt x="2220566" y="816534"/>
                    <a:pt x="2220566" y="821273"/>
                  </a:cubicBezTo>
                  <a:cubicBezTo>
                    <a:pt x="2220566" y="826034"/>
                    <a:pt x="2196112" y="820603"/>
                    <a:pt x="2192021" y="820603"/>
                  </a:cubicBezTo>
                  <a:cubicBezTo>
                    <a:pt x="2187929" y="820603"/>
                    <a:pt x="2190657" y="803613"/>
                    <a:pt x="2189293" y="798852"/>
                  </a:cubicBezTo>
                  <a:cubicBezTo>
                    <a:pt x="2187929" y="794090"/>
                    <a:pt x="2179770" y="794784"/>
                    <a:pt x="2177736" y="794784"/>
                  </a:cubicBezTo>
                  <a:cubicBezTo>
                    <a:pt x="2175702" y="794784"/>
                    <a:pt x="2173668" y="787318"/>
                    <a:pt x="2173668" y="787318"/>
                  </a:cubicBezTo>
                  <a:lnTo>
                    <a:pt x="2151917" y="728885"/>
                  </a:lnTo>
                  <a:lnTo>
                    <a:pt x="2188600" y="724817"/>
                  </a:lnTo>
                  <a:cubicBezTo>
                    <a:pt x="2188600" y="724817"/>
                    <a:pt x="2189293" y="707158"/>
                    <a:pt x="2189293" y="702396"/>
                  </a:cubicBezTo>
                  <a:cubicBezTo>
                    <a:pt x="2189293" y="697635"/>
                    <a:pt x="2173668" y="700362"/>
                    <a:pt x="2169577" y="699669"/>
                  </a:cubicBezTo>
                  <a:cubicBezTo>
                    <a:pt x="2165509" y="698998"/>
                    <a:pt x="2175702" y="686748"/>
                    <a:pt x="2177043" y="679952"/>
                  </a:cubicBezTo>
                  <a:cubicBezTo>
                    <a:pt x="2178406" y="673157"/>
                    <a:pt x="2168213" y="666361"/>
                    <a:pt x="2164145" y="663634"/>
                  </a:cubicBezTo>
                  <a:cubicBezTo>
                    <a:pt x="2160077" y="660906"/>
                    <a:pt x="2155985" y="672463"/>
                    <a:pt x="2153281" y="674497"/>
                  </a:cubicBezTo>
                  <a:cubicBezTo>
                    <a:pt x="2150554" y="676531"/>
                    <a:pt x="2131530" y="677895"/>
                    <a:pt x="2125428" y="677895"/>
                  </a:cubicBezTo>
                  <a:cubicBezTo>
                    <a:pt x="2119303" y="677895"/>
                    <a:pt x="2119996" y="686725"/>
                    <a:pt x="2119996" y="686725"/>
                  </a:cubicBezTo>
                  <a:lnTo>
                    <a:pt x="2118633" y="708475"/>
                  </a:lnTo>
                  <a:cubicBezTo>
                    <a:pt x="2118633" y="708475"/>
                    <a:pt x="2096882" y="710509"/>
                    <a:pt x="2092121" y="710509"/>
                  </a:cubicBezTo>
                  <a:cubicBezTo>
                    <a:pt x="2087359" y="710509"/>
                    <a:pt x="2073768" y="721373"/>
                    <a:pt x="2069007" y="723430"/>
                  </a:cubicBezTo>
                  <a:cubicBezTo>
                    <a:pt x="2064245" y="725464"/>
                    <a:pt x="2045222" y="704407"/>
                    <a:pt x="2045222" y="704407"/>
                  </a:cubicBezTo>
                  <a:lnTo>
                    <a:pt x="2033665" y="726828"/>
                  </a:lnTo>
                  <a:cubicBezTo>
                    <a:pt x="2033665" y="726828"/>
                    <a:pt x="2020073" y="720703"/>
                    <a:pt x="2017346" y="717305"/>
                  </a:cubicBezTo>
                  <a:cubicBezTo>
                    <a:pt x="2014619" y="713907"/>
                    <a:pt x="1998993" y="717305"/>
                    <a:pt x="1998993" y="717305"/>
                  </a:cubicBezTo>
                  <a:cubicBezTo>
                    <a:pt x="1998993" y="717305"/>
                    <a:pt x="1999687" y="707782"/>
                    <a:pt x="1998993" y="703714"/>
                  </a:cubicBezTo>
                  <a:cubicBezTo>
                    <a:pt x="1998300" y="699622"/>
                    <a:pt x="1994232" y="701680"/>
                    <a:pt x="1991528" y="699645"/>
                  </a:cubicBezTo>
                  <a:cubicBezTo>
                    <a:pt x="1988823" y="697611"/>
                    <a:pt x="1996289" y="680622"/>
                    <a:pt x="1996289" y="677895"/>
                  </a:cubicBezTo>
                  <a:cubicBezTo>
                    <a:pt x="1996289" y="675168"/>
                    <a:pt x="1993561" y="674497"/>
                    <a:pt x="1989493" y="673827"/>
                  </a:cubicBezTo>
                  <a:cubicBezTo>
                    <a:pt x="1985425" y="673157"/>
                    <a:pt x="1973868" y="686054"/>
                    <a:pt x="1973868" y="686054"/>
                  </a:cubicBezTo>
                  <a:cubicBezTo>
                    <a:pt x="1973868" y="686054"/>
                    <a:pt x="1972505" y="673133"/>
                    <a:pt x="1971834" y="668395"/>
                  </a:cubicBezTo>
                  <a:cubicBezTo>
                    <a:pt x="1971164" y="663634"/>
                    <a:pt x="1975232" y="658872"/>
                    <a:pt x="1976596" y="656838"/>
                  </a:cubicBezTo>
                  <a:cubicBezTo>
                    <a:pt x="1977959" y="654804"/>
                    <a:pt x="1967766" y="642576"/>
                    <a:pt x="1964368" y="641213"/>
                  </a:cubicBezTo>
                  <a:cubicBezTo>
                    <a:pt x="1960971" y="639849"/>
                    <a:pt x="1979994" y="629656"/>
                    <a:pt x="1982721" y="626951"/>
                  </a:cubicBezTo>
                  <a:cubicBezTo>
                    <a:pt x="1985448" y="624224"/>
                    <a:pt x="1981357" y="622190"/>
                    <a:pt x="1979323" y="620849"/>
                  </a:cubicBezTo>
                  <a:cubicBezTo>
                    <a:pt x="1977289" y="619485"/>
                    <a:pt x="1977959" y="618122"/>
                    <a:pt x="1977289" y="612690"/>
                  </a:cubicBezTo>
                  <a:cubicBezTo>
                    <a:pt x="1976619" y="607258"/>
                    <a:pt x="1963004" y="605224"/>
                    <a:pt x="1959607" y="602496"/>
                  </a:cubicBezTo>
                  <a:cubicBezTo>
                    <a:pt x="1956209" y="599769"/>
                    <a:pt x="1960971" y="595701"/>
                    <a:pt x="1963675" y="590269"/>
                  </a:cubicBezTo>
                  <a:cubicBezTo>
                    <a:pt x="1966402" y="584837"/>
                    <a:pt x="1955515" y="583473"/>
                    <a:pt x="1950754" y="582110"/>
                  </a:cubicBezTo>
                  <a:cubicBezTo>
                    <a:pt x="1945993" y="580746"/>
                    <a:pt x="1943958" y="578041"/>
                    <a:pt x="1938526" y="573950"/>
                  </a:cubicBezTo>
                  <a:cubicBezTo>
                    <a:pt x="1933095" y="569882"/>
                    <a:pt x="1927663" y="569882"/>
                    <a:pt x="1923571" y="569882"/>
                  </a:cubicBezTo>
                  <a:cubicBezTo>
                    <a:pt x="1919480" y="569882"/>
                    <a:pt x="1919503" y="579405"/>
                    <a:pt x="1919503" y="579405"/>
                  </a:cubicBezTo>
                  <a:cubicBezTo>
                    <a:pt x="1919503" y="579405"/>
                    <a:pt x="1896389" y="562416"/>
                    <a:pt x="1891651" y="557655"/>
                  </a:cubicBezTo>
                  <a:cubicBezTo>
                    <a:pt x="1886889" y="552893"/>
                    <a:pt x="1886889" y="549495"/>
                    <a:pt x="1886889" y="546791"/>
                  </a:cubicBezTo>
                  <a:cubicBezTo>
                    <a:pt x="1886889" y="544063"/>
                    <a:pt x="1882128" y="537961"/>
                    <a:pt x="1880094" y="534563"/>
                  </a:cubicBezTo>
                  <a:cubicBezTo>
                    <a:pt x="1878059" y="531166"/>
                    <a:pt x="1883492" y="525040"/>
                    <a:pt x="1885525" y="523006"/>
                  </a:cubicBezTo>
                  <a:cubicBezTo>
                    <a:pt x="1887560" y="520972"/>
                    <a:pt x="1886196" y="510779"/>
                    <a:pt x="1886196" y="510779"/>
                  </a:cubicBezTo>
                  <a:cubicBezTo>
                    <a:pt x="1886196" y="510779"/>
                    <a:pt x="1894355" y="505347"/>
                    <a:pt x="1897753" y="505347"/>
                  </a:cubicBezTo>
                  <a:cubicBezTo>
                    <a:pt x="1901151" y="505347"/>
                    <a:pt x="1909310" y="510109"/>
                    <a:pt x="1914072" y="510779"/>
                  </a:cubicBezTo>
                  <a:cubicBezTo>
                    <a:pt x="1918833" y="511449"/>
                    <a:pt x="1920197" y="508051"/>
                    <a:pt x="1920197" y="503983"/>
                  </a:cubicBezTo>
                  <a:cubicBezTo>
                    <a:pt x="1920197" y="499915"/>
                    <a:pt x="1905242" y="500585"/>
                    <a:pt x="1905242" y="500585"/>
                  </a:cubicBezTo>
                  <a:lnTo>
                    <a:pt x="1918833" y="468642"/>
                  </a:lnTo>
                  <a:cubicBezTo>
                    <a:pt x="1918833" y="468642"/>
                    <a:pt x="1906606" y="464574"/>
                    <a:pt x="1902514" y="463880"/>
                  </a:cubicBezTo>
                  <a:cubicBezTo>
                    <a:pt x="1898446" y="463210"/>
                    <a:pt x="1900480" y="470676"/>
                    <a:pt x="1899117" y="475437"/>
                  </a:cubicBezTo>
                  <a:cubicBezTo>
                    <a:pt x="1897753" y="480199"/>
                    <a:pt x="1892321" y="483597"/>
                    <a:pt x="1888923" y="485631"/>
                  </a:cubicBezTo>
                  <a:cubicBezTo>
                    <a:pt x="1885525" y="487665"/>
                    <a:pt x="1867173" y="484960"/>
                    <a:pt x="1862411" y="484960"/>
                  </a:cubicBezTo>
                  <a:cubicBezTo>
                    <a:pt x="1857649" y="484960"/>
                    <a:pt x="1857649" y="474097"/>
                    <a:pt x="1856980" y="470699"/>
                  </a:cubicBezTo>
                  <a:cubicBezTo>
                    <a:pt x="1856309" y="467301"/>
                    <a:pt x="1844058" y="460505"/>
                    <a:pt x="1839990" y="457778"/>
                  </a:cubicBezTo>
                  <a:cubicBezTo>
                    <a:pt x="1835922" y="455051"/>
                    <a:pt x="1835229" y="450312"/>
                    <a:pt x="1833865" y="444857"/>
                  </a:cubicBezTo>
                  <a:cubicBezTo>
                    <a:pt x="1832501" y="439425"/>
                    <a:pt x="1829774" y="436027"/>
                    <a:pt x="1827740" y="433993"/>
                  </a:cubicBezTo>
                  <a:cubicBezTo>
                    <a:pt x="1825706" y="431959"/>
                    <a:pt x="1805319" y="436721"/>
                    <a:pt x="1798523" y="436721"/>
                  </a:cubicBezTo>
                  <a:cubicBezTo>
                    <a:pt x="1791727" y="436721"/>
                    <a:pt x="1789000" y="435357"/>
                    <a:pt x="1785602" y="433993"/>
                  </a:cubicBezTo>
                  <a:cubicBezTo>
                    <a:pt x="1782205" y="432630"/>
                    <a:pt x="1759784" y="439425"/>
                    <a:pt x="1759784" y="439425"/>
                  </a:cubicBezTo>
                  <a:lnTo>
                    <a:pt x="1738033" y="414277"/>
                  </a:lnTo>
                  <a:cubicBezTo>
                    <a:pt x="1738033" y="414277"/>
                    <a:pt x="1737340" y="402720"/>
                    <a:pt x="1735999" y="397958"/>
                  </a:cubicBezTo>
                  <a:cubicBezTo>
                    <a:pt x="1734635" y="393197"/>
                    <a:pt x="1740761" y="393890"/>
                    <a:pt x="1743465" y="392526"/>
                  </a:cubicBezTo>
                  <a:cubicBezTo>
                    <a:pt x="1746192" y="391163"/>
                    <a:pt x="1739397" y="380969"/>
                    <a:pt x="1735999" y="378265"/>
                  </a:cubicBezTo>
                  <a:cubicBezTo>
                    <a:pt x="1732602" y="375537"/>
                    <a:pt x="1733965" y="369435"/>
                    <a:pt x="1733965" y="365344"/>
                  </a:cubicBezTo>
                  <a:cubicBezTo>
                    <a:pt x="1733965" y="361276"/>
                    <a:pt x="1726499" y="347685"/>
                    <a:pt x="1726499" y="342253"/>
                  </a:cubicBezTo>
                  <a:cubicBezTo>
                    <a:pt x="1726499" y="336821"/>
                    <a:pt x="1723772" y="334787"/>
                    <a:pt x="1721738" y="329332"/>
                  </a:cubicBezTo>
                  <a:cubicBezTo>
                    <a:pt x="1719704" y="323900"/>
                    <a:pt x="1728533" y="320502"/>
                    <a:pt x="1730567" y="318468"/>
                  </a:cubicBezTo>
                  <a:cubicBezTo>
                    <a:pt x="1732602" y="316434"/>
                    <a:pt x="1725806" y="310309"/>
                    <a:pt x="1723101" y="303513"/>
                  </a:cubicBezTo>
                  <a:cubicBezTo>
                    <a:pt x="1720374" y="296718"/>
                    <a:pt x="1712238" y="275661"/>
                    <a:pt x="1710874" y="272263"/>
                  </a:cubicBezTo>
                  <a:cubicBezTo>
                    <a:pt x="1709510" y="268865"/>
                    <a:pt x="1699317" y="274297"/>
                    <a:pt x="1699317" y="274297"/>
                  </a:cubicBezTo>
                  <a:lnTo>
                    <a:pt x="1689794" y="247808"/>
                  </a:lnTo>
                  <a:cubicBezTo>
                    <a:pt x="1689794" y="247808"/>
                    <a:pt x="1703385" y="248478"/>
                    <a:pt x="1708147" y="248478"/>
                  </a:cubicBezTo>
                  <a:cubicBezTo>
                    <a:pt x="1712908" y="248478"/>
                    <a:pt x="1712215" y="243717"/>
                    <a:pt x="1711544" y="239649"/>
                  </a:cubicBezTo>
                  <a:cubicBezTo>
                    <a:pt x="1710851" y="235581"/>
                    <a:pt x="1708147" y="226058"/>
                    <a:pt x="1706113" y="221296"/>
                  </a:cubicBezTo>
                  <a:cubicBezTo>
                    <a:pt x="1704078" y="216534"/>
                    <a:pt x="1701351" y="198182"/>
                    <a:pt x="1703385" y="195477"/>
                  </a:cubicBezTo>
                  <a:cubicBezTo>
                    <a:pt x="1705419" y="192750"/>
                    <a:pt x="1709510" y="194114"/>
                    <a:pt x="1713579" y="196841"/>
                  </a:cubicBezTo>
                  <a:cubicBezTo>
                    <a:pt x="1717670" y="199569"/>
                    <a:pt x="1724442" y="197511"/>
                    <a:pt x="1728533" y="198205"/>
                  </a:cubicBezTo>
                  <a:cubicBezTo>
                    <a:pt x="1732602" y="198875"/>
                    <a:pt x="1733965" y="200932"/>
                    <a:pt x="1738727" y="202966"/>
                  </a:cubicBezTo>
                  <a:cubicBezTo>
                    <a:pt x="1743488" y="205000"/>
                    <a:pt x="1752989" y="197534"/>
                    <a:pt x="1752989" y="197534"/>
                  </a:cubicBezTo>
                  <a:lnTo>
                    <a:pt x="1719704" y="175784"/>
                  </a:lnTo>
                  <a:cubicBezTo>
                    <a:pt x="1719704" y="175784"/>
                    <a:pt x="1719704" y="175784"/>
                    <a:pt x="1715612" y="179182"/>
                  </a:cubicBezTo>
                  <a:cubicBezTo>
                    <a:pt x="1711544" y="182580"/>
                    <a:pt x="1699987" y="176454"/>
                    <a:pt x="1699987" y="176454"/>
                  </a:cubicBezTo>
                  <a:cubicBezTo>
                    <a:pt x="1699987" y="176454"/>
                    <a:pt x="1705419" y="169659"/>
                    <a:pt x="1708817" y="166931"/>
                  </a:cubicBezTo>
                  <a:cubicBezTo>
                    <a:pt x="1712215" y="164204"/>
                    <a:pt x="1705419" y="156738"/>
                    <a:pt x="1702692" y="153340"/>
                  </a:cubicBezTo>
                  <a:cubicBezTo>
                    <a:pt x="1699964" y="149942"/>
                    <a:pt x="1718987" y="136351"/>
                    <a:pt x="1718987" y="136351"/>
                  </a:cubicBezTo>
                  <a:cubicBezTo>
                    <a:pt x="1718987" y="136351"/>
                    <a:pt x="1705396" y="128885"/>
                    <a:pt x="1701998" y="126158"/>
                  </a:cubicBezTo>
                  <a:cubicBezTo>
                    <a:pt x="1698601" y="123430"/>
                    <a:pt x="1701998" y="113930"/>
                    <a:pt x="1701998" y="109862"/>
                  </a:cubicBezTo>
                  <a:cubicBezTo>
                    <a:pt x="1701998" y="105794"/>
                    <a:pt x="1685009" y="94237"/>
                    <a:pt x="1682975" y="91509"/>
                  </a:cubicBezTo>
                  <a:cubicBezTo>
                    <a:pt x="1680941" y="88782"/>
                    <a:pt x="1679578" y="83350"/>
                    <a:pt x="1678907" y="79282"/>
                  </a:cubicBezTo>
                  <a:cubicBezTo>
                    <a:pt x="1678237" y="75214"/>
                    <a:pt x="1668713" y="66361"/>
                    <a:pt x="1663952" y="61623"/>
                  </a:cubicBezTo>
                  <a:cubicBezTo>
                    <a:pt x="1659191" y="56861"/>
                    <a:pt x="1661224" y="40566"/>
                    <a:pt x="1661224" y="38508"/>
                  </a:cubicBezTo>
                  <a:cubicBezTo>
                    <a:pt x="1661224" y="36474"/>
                    <a:pt x="1657827" y="30349"/>
                    <a:pt x="1655099" y="26281"/>
                  </a:cubicBezTo>
                  <a:cubicBezTo>
                    <a:pt x="1652372" y="22213"/>
                    <a:pt x="1660531" y="23553"/>
                    <a:pt x="1663259" y="21519"/>
                  </a:cubicBezTo>
                  <a:cubicBezTo>
                    <a:pt x="1665986" y="19485"/>
                    <a:pt x="1656463" y="14724"/>
                    <a:pt x="1654429" y="11996"/>
                  </a:cubicBezTo>
                  <a:cubicBezTo>
                    <a:pt x="1652395" y="9269"/>
                    <a:pt x="1656463" y="439"/>
                    <a:pt x="1656463" y="439"/>
                  </a:cubicBezTo>
                  <a:lnTo>
                    <a:pt x="1656463" y="347"/>
                  </a:lnTo>
                  <a:cubicBezTo>
                    <a:pt x="1645669" y="162"/>
                    <a:pt x="1634921" y="0"/>
                    <a:pt x="1631661" y="0"/>
                  </a:cubicBezTo>
                  <a:cubicBezTo>
                    <a:pt x="1624889" y="0"/>
                    <a:pt x="1599256" y="5270"/>
                    <a:pt x="1590218" y="7535"/>
                  </a:cubicBezTo>
                  <a:cubicBezTo>
                    <a:pt x="1581180" y="9801"/>
                    <a:pt x="1538234" y="27876"/>
                    <a:pt x="1538234" y="27876"/>
                  </a:cubicBezTo>
                  <a:cubicBezTo>
                    <a:pt x="1538234" y="27876"/>
                    <a:pt x="1545006" y="36914"/>
                    <a:pt x="1542002" y="37676"/>
                  </a:cubicBezTo>
                  <a:cubicBezTo>
                    <a:pt x="1538997" y="38439"/>
                    <a:pt x="1529196" y="36174"/>
                    <a:pt x="1530698" y="40681"/>
                  </a:cubicBezTo>
                  <a:cubicBezTo>
                    <a:pt x="1532201" y="45211"/>
                    <a:pt x="1542002" y="54249"/>
                    <a:pt x="1538234" y="56514"/>
                  </a:cubicBezTo>
                  <a:cubicBezTo>
                    <a:pt x="1534466" y="58780"/>
                    <a:pt x="1511097" y="70082"/>
                    <a:pt x="1505827" y="70822"/>
                  </a:cubicBezTo>
                  <a:cubicBezTo>
                    <a:pt x="1500557" y="71585"/>
                    <a:pt x="1488492" y="70822"/>
                    <a:pt x="1488492" y="70822"/>
                  </a:cubicBezTo>
                  <a:cubicBezTo>
                    <a:pt x="1488492" y="70822"/>
                    <a:pt x="1480956" y="81362"/>
                    <a:pt x="1474924" y="80623"/>
                  </a:cubicBezTo>
                  <a:cubicBezTo>
                    <a:pt x="1468891" y="79883"/>
                    <a:pt x="1446285" y="76092"/>
                    <a:pt x="1446285" y="76092"/>
                  </a:cubicBezTo>
                  <a:cubicBezTo>
                    <a:pt x="1446285" y="76092"/>
                    <a:pt x="1444020" y="90400"/>
                    <a:pt x="1439513" y="90400"/>
                  </a:cubicBezTo>
                  <a:cubicBezTo>
                    <a:pt x="1434982" y="90400"/>
                    <a:pt x="1436508" y="88135"/>
                    <a:pt x="1434982" y="82865"/>
                  </a:cubicBezTo>
                  <a:cubicBezTo>
                    <a:pt x="1433480" y="77595"/>
                    <a:pt x="1434219" y="73827"/>
                    <a:pt x="1430452" y="73064"/>
                  </a:cubicBezTo>
                  <a:cubicBezTo>
                    <a:pt x="1426684" y="72301"/>
                    <a:pt x="1421414" y="76069"/>
                    <a:pt x="1416884" y="78334"/>
                  </a:cubicBezTo>
                  <a:cubicBezTo>
                    <a:pt x="1412353" y="80600"/>
                    <a:pt x="1383738" y="97935"/>
                    <a:pt x="1379970" y="100940"/>
                  </a:cubicBezTo>
                  <a:cubicBezTo>
                    <a:pt x="1376203" y="103945"/>
                    <a:pt x="1364900" y="106210"/>
                    <a:pt x="1362635" y="107713"/>
                  </a:cubicBezTo>
                  <a:cubicBezTo>
                    <a:pt x="1360369" y="109215"/>
                    <a:pt x="1337764" y="129556"/>
                    <a:pt x="1337764" y="129556"/>
                  </a:cubicBezTo>
                  <a:cubicBezTo>
                    <a:pt x="1337764" y="129556"/>
                    <a:pt x="1335499" y="142361"/>
                    <a:pt x="1327963" y="146891"/>
                  </a:cubicBezTo>
                  <a:cubicBezTo>
                    <a:pt x="1320428" y="151422"/>
                    <a:pt x="1301590" y="160459"/>
                    <a:pt x="1300087" y="164227"/>
                  </a:cubicBezTo>
                  <a:cubicBezTo>
                    <a:pt x="1298585" y="167995"/>
                    <a:pt x="1296320" y="174027"/>
                    <a:pt x="1292552" y="176292"/>
                  </a:cubicBezTo>
                  <a:cubicBezTo>
                    <a:pt x="1288785" y="178558"/>
                    <a:pt x="1269184" y="189098"/>
                    <a:pt x="1269184" y="189098"/>
                  </a:cubicBezTo>
                  <a:cubicBezTo>
                    <a:pt x="1269184" y="189098"/>
                    <a:pt x="1257881" y="171762"/>
                    <a:pt x="1254113" y="171762"/>
                  </a:cubicBezTo>
                  <a:cubicBezTo>
                    <a:pt x="1250345" y="171762"/>
                    <a:pt x="1241308" y="167995"/>
                    <a:pt x="1237541" y="164990"/>
                  </a:cubicBezTo>
                  <a:cubicBezTo>
                    <a:pt x="1233773" y="161985"/>
                    <a:pt x="1225474" y="152184"/>
                    <a:pt x="1220967" y="154449"/>
                  </a:cubicBezTo>
                  <a:cubicBezTo>
                    <a:pt x="1216437" y="156715"/>
                    <a:pt x="1209665" y="161985"/>
                    <a:pt x="1205897" y="158980"/>
                  </a:cubicBezTo>
                  <a:cubicBezTo>
                    <a:pt x="1202129" y="155975"/>
                    <a:pt x="1192329" y="148440"/>
                    <a:pt x="1192329" y="148440"/>
                  </a:cubicBezTo>
                  <a:cubicBezTo>
                    <a:pt x="1192329" y="148440"/>
                    <a:pt x="1174993" y="165013"/>
                    <a:pt x="1177258" y="168780"/>
                  </a:cubicBezTo>
                  <a:cubicBezTo>
                    <a:pt x="1179524" y="172548"/>
                    <a:pt x="1182529" y="182348"/>
                    <a:pt x="1182529" y="182348"/>
                  </a:cubicBezTo>
                  <a:cubicBezTo>
                    <a:pt x="1182529" y="182348"/>
                    <a:pt x="1182529" y="188381"/>
                    <a:pt x="1184794" y="189884"/>
                  </a:cubicBezTo>
                  <a:cubicBezTo>
                    <a:pt x="1187059" y="191386"/>
                    <a:pt x="1189324" y="192889"/>
                    <a:pt x="1189324" y="195916"/>
                  </a:cubicBezTo>
                  <a:cubicBezTo>
                    <a:pt x="1189324" y="198944"/>
                    <a:pt x="1187822" y="205717"/>
                    <a:pt x="1184054" y="203452"/>
                  </a:cubicBezTo>
                  <a:cubicBezTo>
                    <a:pt x="1180287" y="201187"/>
                    <a:pt x="1175016" y="195154"/>
                    <a:pt x="1175016" y="195154"/>
                  </a:cubicBezTo>
                  <a:lnTo>
                    <a:pt x="1172011" y="211727"/>
                  </a:lnTo>
                  <a:cubicBezTo>
                    <a:pt x="1172011" y="211727"/>
                    <a:pt x="1150169" y="194391"/>
                    <a:pt x="1149406" y="200424"/>
                  </a:cubicBezTo>
                  <a:cubicBezTo>
                    <a:pt x="1148643" y="206457"/>
                    <a:pt x="1145638" y="209462"/>
                    <a:pt x="1141870" y="213992"/>
                  </a:cubicBezTo>
                  <a:cubicBezTo>
                    <a:pt x="1138103" y="218522"/>
                    <a:pt x="1126037" y="239602"/>
                    <a:pt x="1122270" y="237360"/>
                  </a:cubicBezTo>
                  <a:cubicBezTo>
                    <a:pt x="1118502" y="235095"/>
                    <a:pt x="1107962" y="224555"/>
                    <a:pt x="1104934" y="224555"/>
                  </a:cubicBezTo>
                  <a:cubicBezTo>
                    <a:pt x="1101906" y="224555"/>
                    <a:pt x="1095133" y="223792"/>
                    <a:pt x="1091365" y="223792"/>
                  </a:cubicBezTo>
                  <a:cubicBezTo>
                    <a:pt x="1087598" y="223792"/>
                    <a:pt x="1077798" y="217759"/>
                    <a:pt x="1074793" y="216257"/>
                  </a:cubicBezTo>
                  <a:cubicBezTo>
                    <a:pt x="1071788" y="214755"/>
                    <a:pt x="1064992" y="214755"/>
                    <a:pt x="1062727" y="213992"/>
                  </a:cubicBezTo>
                  <a:cubicBezTo>
                    <a:pt x="1060462" y="213229"/>
                    <a:pt x="1053690" y="210224"/>
                    <a:pt x="1053690" y="213229"/>
                  </a:cubicBezTo>
                  <a:cubicBezTo>
                    <a:pt x="1053690" y="216234"/>
                    <a:pt x="1053690" y="223769"/>
                    <a:pt x="1046917" y="220764"/>
                  </a:cubicBezTo>
                  <a:cubicBezTo>
                    <a:pt x="1040144" y="217759"/>
                    <a:pt x="1030344" y="214732"/>
                    <a:pt x="1030344" y="214732"/>
                  </a:cubicBezTo>
                  <a:lnTo>
                    <a:pt x="1028079" y="230565"/>
                  </a:lnTo>
                  <a:lnTo>
                    <a:pt x="1015273" y="226797"/>
                  </a:lnTo>
                  <a:cubicBezTo>
                    <a:pt x="1015273" y="226797"/>
                    <a:pt x="997938" y="285577"/>
                    <a:pt x="991905" y="286316"/>
                  </a:cubicBezTo>
                  <a:cubicBezTo>
                    <a:pt x="985872" y="287056"/>
                    <a:pt x="954992" y="283311"/>
                    <a:pt x="956494" y="287079"/>
                  </a:cubicBezTo>
                  <a:cubicBezTo>
                    <a:pt x="957997" y="290847"/>
                    <a:pt x="957997" y="302150"/>
                    <a:pt x="956494" y="305154"/>
                  </a:cubicBezTo>
                  <a:cubicBezTo>
                    <a:pt x="954992" y="308159"/>
                    <a:pt x="947456" y="310425"/>
                    <a:pt x="945191" y="308922"/>
                  </a:cubicBezTo>
                  <a:cubicBezTo>
                    <a:pt x="942926" y="307420"/>
                    <a:pt x="936893" y="302150"/>
                    <a:pt x="936893" y="302150"/>
                  </a:cubicBezTo>
                  <a:cubicBezTo>
                    <a:pt x="936893" y="302150"/>
                    <a:pt x="925590" y="323253"/>
                    <a:pt x="920320" y="320988"/>
                  </a:cubicBezTo>
                  <a:cubicBezTo>
                    <a:pt x="915050" y="318723"/>
                    <a:pt x="905250" y="309685"/>
                    <a:pt x="905250" y="314215"/>
                  </a:cubicBezTo>
                  <a:cubicBezTo>
                    <a:pt x="905250" y="318746"/>
                    <a:pt x="901482" y="324755"/>
                    <a:pt x="897714" y="320988"/>
                  </a:cubicBezTo>
                  <a:cubicBezTo>
                    <a:pt x="893947" y="317220"/>
                    <a:pt x="892444" y="311187"/>
                    <a:pt x="887914" y="311187"/>
                  </a:cubicBezTo>
                  <a:cubicBezTo>
                    <a:pt x="883384" y="311187"/>
                    <a:pt x="870578" y="313453"/>
                    <a:pt x="866811" y="309685"/>
                  </a:cubicBezTo>
                  <a:cubicBezTo>
                    <a:pt x="863043" y="305917"/>
                    <a:pt x="851740" y="296117"/>
                    <a:pt x="851740" y="296117"/>
                  </a:cubicBezTo>
                  <a:cubicBezTo>
                    <a:pt x="851740" y="296117"/>
                    <a:pt x="801998" y="360166"/>
                    <a:pt x="801259" y="363171"/>
                  </a:cubicBezTo>
                  <a:cubicBezTo>
                    <a:pt x="800496" y="366176"/>
                    <a:pt x="805789" y="372972"/>
                    <a:pt x="799756" y="374474"/>
                  </a:cubicBezTo>
                  <a:cubicBezTo>
                    <a:pt x="793723" y="375977"/>
                    <a:pt x="764345" y="388782"/>
                    <a:pt x="765085" y="393312"/>
                  </a:cubicBezTo>
                  <a:cubicBezTo>
                    <a:pt x="765848" y="397843"/>
                    <a:pt x="767350" y="413653"/>
                    <a:pt x="763582" y="415918"/>
                  </a:cubicBezTo>
                  <a:cubicBezTo>
                    <a:pt x="759815" y="418183"/>
                    <a:pt x="735707" y="428723"/>
                    <a:pt x="729674" y="428723"/>
                  </a:cubicBezTo>
                  <a:cubicBezTo>
                    <a:pt x="723641" y="428723"/>
                    <a:pt x="713101" y="426458"/>
                    <a:pt x="710836" y="424956"/>
                  </a:cubicBezTo>
                  <a:cubicBezTo>
                    <a:pt x="708571" y="423453"/>
                    <a:pt x="693500" y="415918"/>
                    <a:pt x="685965" y="412890"/>
                  </a:cubicBezTo>
                  <a:cubicBezTo>
                    <a:pt x="678429" y="409862"/>
                    <a:pt x="648288" y="407620"/>
                    <a:pt x="648288" y="407620"/>
                  </a:cubicBezTo>
                  <a:cubicBezTo>
                    <a:pt x="648288" y="407620"/>
                    <a:pt x="639990" y="419686"/>
                    <a:pt x="634720" y="422691"/>
                  </a:cubicBezTo>
                  <a:cubicBezTo>
                    <a:pt x="629451" y="425695"/>
                    <a:pt x="620413" y="426458"/>
                    <a:pt x="620413" y="426458"/>
                  </a:cubicBezTo>
                  <a:cubicBezTo>
                    <a:pt x="620413" y="426458"/>
                    <a:pt x="612115" y="394815"/>
                    <a:pt x="605342" y="393312"/>
                  </a:cubicBezTo>
                  <a:cubicBezTo>
                    <a:pt x="605342" y="393312"/>
                    <a:pt x="583499" y="394075"/>
                    <a:pt x="583499" y="397843"/>
                  </a:cubicBezTo>
                  <a:cubicBezTo>
                    <a:pt x="583499" y="401610"/>
                    <a:pt x="585765" y="406141"/>
                    <a:pt x="581234" y="407643"/>
                  </a:cubicBezTo>
                  <a:cubicBezTo>
                    <a:pt x="576704" y="409145"/>
                    <a:pt x="563159" y="412173"/>
                    <a:pt x="561633" y="409908"/>
                  </a:cubicBezTo>
                  <a:cubicBezTo>
                    <a:pt x="560108" y="407643"/>
                    <a:pt x="556363" y="403876"/>
                    <a:pt x="554861" y="407643"/>
                  </a:cubicBezTo>
                  <a:cubicBezTo>
                    <a:pt x="553358" y="411411"/>
                    <a:pt x="549591" y="421951"/>
                    <a:pt x="547325" y="418946"/>
                  </a:cubicBezTo>
                  <a:cubicBezTo>
                    <a:pt x="545060" y="415941"/>
                    <a:pt x="541293" y="412913"/>
                    <a:pt x="537525" y="413676"/>
                  </a:cubicBezTo>
                  <a:cubicBezTo>
                    <a:pt x="533757" y="414439"/>
                    <a:pt x="516422" y="424216"/>
                    <a:pt x="511152" y="421974"/>
                  </a:cubicBezTo>
                  <a:cubicBezTo>
                    <a:pt x="505881" y="419709"/>
                    <a:pt x="500612" y="401633"/>
                    <a:pt x="500612" y="401633"/>
                  </a:cubicBezTo>
                  <a:cubicBezTo>
                    <a:pt x="500612" y="401633"/>
                    <a:pt x="475741" y="393335"/>
                    <a:pt x="469708" y="390331"/>
                  </a:cubicBezTo>
                  <a:cubicBezTo>
                    <a:pt x="463675" y="387326"/>
                    <a:pt x="459907" y="383558"/>
                    <a:pt x="463675" y="377525"/>
                  </a:cubicBezTo>
                  <a:cubicBezTo>
                    <a:pt x="467442" y="371492"/>
                    <a:pt x="472713" y="356422"/>
                    <a:pt x="472713" y="356422"/>
                  </a:cubicBezTo>
                  <a:lnTo>
                    <a:pt x="455377" y="346621"/>
                  </a:lnTo>
                  <a:cubicBezTo>
                    <a:pt x="455377" y="346621"/>
                    <a:pt x="404133" y="388065"/>
                    <a:pt x="407900" y="392596"/>
                  </a:cubicBezTo>
                  <a:cubicBezTo>
                    <a:pt x="411668" y="397126"/>
                    <a:pt x="413170" y="398629"/>
                    <a:pt x="413170" y="404661"/>
                  </a:cubicBezTo>
                  <a:cubicBezTo>
                    <a:pt x="413170" y="410694"/>
                    <a:pt x="409403" y="426504"/>
                    <a:pt x="409403" y="426504"/>
                  </a:cubicBezTo>
                  <a:lnTo>
                    <a:pt x="377759" y="412936"/>
                  </a:lnTo>
                  <a:lnTo>
                    <a:pt x="359175" y="413445"/>
                  </a:lnTo>
                  <a:cubicBezTo>
                    <a:pt x="359175" y="413445"/>
                    <a:pt x="321985" y="433531"/>
                    <a:pt x="320991" y="438570"/>
                  </a:cubicBezTo>
                  <a:cubicBezTo>
                    <a:pt x="319997" y="443586"/>
                    <a:pt x="318980" y="451630"/>
                    <a:pt x="313964" y="453640"/>
                  </a:cubicBezTo>
                  <a:cubicBezTo>
                    <a:pt x="308948" y="455651"/>
                    <a:pt x="292861" y="451630"/>
                    <a:pt x="290850" y="455651"/>
                  </a:cubicBezTo>
                  <a:cubicBezTo>
                    <a:pt x="288839" y="459673"/>
                    <a:pt x="285834" y="470722"/>
                    <a:pt x="279801" y="470722"/>
                  </a:cubicBezTo>
                  <a:cubicBezTo>
                    <a:pt x="273768" y="470722"/>
                    <a:pt x="269746" y="458656"/>
                    <a:pt x="269746" y="458656"/>
                  </a:cubicBezTo>
                  <a:cubicBezTo>
                    <a:pt x="269746" y="458656"/>
                    <a:pt x="259715" y="460667"/>
                    <a:pt x="259715" y="464689"/>
                  </a:cubicBezTo>
                  <a:cubicBezTo>
                    <a:pt x="259715" y="468711"/>
                    <a:pt x="265747" y="502874"/>
                    <a:pt x="265747" y="502874"/>
                  </a:cubicBezTo>
                  <a:cubicBezTo>
                    <a:pt x="265747" y="502874"/>
                    <a:pt x="270763" y="505879"/>
                    <a:pt x="273791" y="507890"/>
                  </a:cubicBezTo>
                  <a:cubicBezTo>
                    <a:pt x="276796" y="509901"/>
                    <a:pt x="278807" y="515933"/>
                    <a:pt x="274808" y="519955"/>
                  </a:cubicBezTo>
                  <a:cubicBezTo>
                    <a:pt x="270786" y="523977"/>
                    <a:pt x="271804" y="515933"/>
                    <a:pt x="270786" y="523977"/>
                  </a:cubicBezTo>
                  <a:cubicBezTo>
                    <a:pt x="269770" y="532021"/>
                    <a:pt x="268776" y="551113"/>
                    <a:pt x="273791" y="551113"/>
                  </a:cubicBezTo>
                  <a:cubicBezTo>
                    <a:pt x="278807" y="551113"/>
                    <a:pt x="285857" y="552107"/>
                    <a:pt x="288862" y="556129"/>
                  </a:cubicBezTo>
                  <a:cubicBezTo>
                    <a:pt x="291867" y="560151"/>
                    <a:pt x="300928" y="565167"/>
                    <a:pt x="297899" y="571200"/>
                  </a:cubicBezTo>
                  <a:cubicBezTo>
                    <a:pt x="294872" y="577232"/>
                    <a:pt x="274785" y="613406"/>
                    <a:pt x="280818" y="616411"/>
                  </a:cubicBezTo>
                  <a:cubicBezTo>
                    <a:pt x="286851" y="619416"/>
                    <a:pt x="294872" y="624455"/>
                    <a:pt x="294872" y="629471"/>
                  </a:cubicBezTo>
                  <a:cubicBezTo>
                    <a:pt x="294872" y="634486"/>
                    <a:pt x="295889" y="649557"/>
                    <a:pt x="283823" y="647546"/>
                  </a:cubicBezTo>
                  <a:cubicBezTo>
                    <a:pt x="271757" y="645535"/>
                    <a:pt x="263737" y="631458"/>
                    <a:pt x="260709" y="631458"/>
                  </a:cubicBezTo>
                  <a:cubicBezTo>
                    <a:pt x="257681" y="631458"/>
                    <a:pt x="243627" y="625426"/>
                    <a:pt x="240622" y="624432"/>
                  </a:cubicBezTo>
                  <a:cubicBezTo>
                    <a:pt x="237618" y="623438"/>
                    <a:pt x="208471" y="610355"/>
                    <a:pt x="208471" y="610355"/>
                  </a:cubicBezTo>
                  <a:cubicBezTo>
                    <a:pt x="208471" y="610355"/>
                    <a:pt x="207476" y="617382"/>
                    <a:pt x="211475" y="623415"/>
                  </a:cubicBezTo>
                  <a:cubicBezTo>
                    <a:pt x="215497" y="629447"/>
                    <a:pt x="225529" y="638485"/>
                    <a:pt x="225529" y="644518"/>
                  </a:cubicBezTo>
                  <a:cubicBezTo>
                    <a:pt x="225529" y="650551"/>
                    <a:pt x="230544" y="655567"/>
                    <a:pt x="224512" y="654573"/>
                  </a:cubicBezTo>
                  <a:cubicBezTo>
                    <a:pt x="218479" y="653579"/>
                    <a:pt x="212446" y="651568"/>
                    <a:pt x="207430" y="656584"/>
                  </a:cubicBezTo>
                  <a:cubicBezTo>
                    <a:pt x="202415" y="661600"/>
                    <a:pt x="191366" y="670637"/>
                    <a:pt x="187344" y="667632"/>
                  </a:cubicBezTo>
                  <a:cubicBezTo>
                    <a:pt x="183322" y="664627"/>
                    <a:pt x="167258" y="657601"/>
                    <a:pt x="164230" y="662617"/>
                  </a:cubicBezTo>
                  <a:cubicBezTo>
                    <a:pt x="161225" y="667632"/>
                    <a:pt x="162219" y="677687"/>
                    <a:pt x="153181" y="669643"/>
                  </a:cubicBezTo>
                  <a:cubicBezTo>
                    <a:pt x="144143" y="661600"/>
                    <a:pt x="129073" y="655567"/>
                    <a:pt x="129073" y="655567"/>
                  </a:cubicBezTo>
                  <a:cubicBezTo>
                    <a:pt x="129073" y="655567"/>
                    <a:pt x="131084" y="684691"/>
                    <a:pt x="136100" y="685708"/>
                  </a:cubicBezTo>
                  <a:cubicBezTo>
                    <a:pt x="141116" y="686725"/>
                    <a:pt x="147148" y="692734"/>
                    <a:pt x="146131" y="696756"/>
                  </a:cubicBezTo>
                  <a:cubicBezTo>
                    <a:pt x="145137" y="700778"/>
                    <a:pt x="144120" y="707805"/>
                    <a:pt x="144120" y="707805"/>
                  </a:cubicBezTo>
                  <a:lnTo>
                    <a:pt x="176272" y="754010"/>
                  </a:lnTo>
                  <a:lnTo>
                    <a:pt x="156186" y="746984"/>
                  </a:lnTo>
                  <a:cubicBezTo>
                    <a:pt x="156186" y="746984"/>
                    <a:pt x="147148" y="751999"/>
                    <a:pt x="147148" y="756021"/>
                  </a:cubicBezTo>
                  <a:cubicBezTo>
                    <a:pt x="147148" y="760043"/>
                    <a:pt x="149159" y="768064"/>
                    <a:pt x="145137" y="770075"/>
                  </a:cubicBezTo>
                  <a:cubicBezTo>
                    <a:pt x="141116" y="772086"/>
                    <a:pt x="123040" y="779112"/>
                    <a:pt x="123040" y="784151"/>
                  </a:cubicBezTo>
                  <a:cubicBezTo>
                    <a:pt x="123040" y="789190"/>
                    <a:pt x="122046" y="808259"/>
                    <a:pt x="127062" y="811287"/>
                  </a:cubicBezTo>
                  <a:cubicBezTo>
                    <a:pt x="132078" y="814292"/>
                    <a:pt x="150153" y="822336"/>
                    <a:pt x="149159" y="827352"/>
                  </a:cubicBezTo>
                  <a:cubicBezTo>
                    <a:pt x="148165" y="832368"/>
                    <a:pt x="148165" y="841428"/>
                    <a:pt x="153181" y="844433"/>
                  </a:cubicBezTo>
                  <a:cubicBezTo>
                    <a:pt x="158197" y="847438"/>
                    <a:pt x="176295" y="865537"/>
                    <a:pt x="175278" y="868542"/>
                  </a:cubicBezTo>
                  <a:cubicBezTo>
                    <a:pt x="174261" y="871546"/>
                    <a:pt x="174261" y="871546"/>
                    <a:pt x="174261" y="871546"/>
                  </a:cubicBezTo>
                  <a:cubicBezTo>
                    <a:pt x="174261" y="871546"/>
                    <a:pt x="164207" y="891633"/>
                    <a:pt x="168229" y="894660"/>
                  </a:cubicBezTo>
                  <a:cubicBezTo>
                    <a:pt x="172250" y="897665"/>
                    <a:pt x="182305" y="901687"/>
                    <a:pt x="178283" y="904715"/>
                  </a:cubicBezTo>
                  <a:cubicBezTo>
                    <a:pt x="174261" y="907720"/>
                    <a:pt x="167234" y="911742"/>
                    <a:pt x="169245" y="916781"/>
                  </a:cubicBezTo>
                  <a:cubicBezTo>
                    <a:pt x="171257" y="921797"/>
                    <a:pt x="179300" y="934856"/>
                    <a:pt x="175278" y="937884"/>
                  </a:cubicBezTo>
                  <a:cubicBezTo>
                    <a:pt x="171257" y="940889"/>
                    <a:pt x="178283" y="948933"/>
                    <a:pt x="171257" y="940889"/>
                  </a:cubicBezTo>
                  <a:cubicBezTo>
                    <a:pt x="164230" y="932845"/>
                    <a:pt x="158197" y="921797"/>
                    <a:pt x="150153" y="919786"/>
                  </a:cubicBezTo>
                  <a:cubicBezTo>
                    <a:pt x="142109" y="917775"/>
                    <a:pt x="131061" y="923807"/>
                    <a:pt x="131061" y="923807"/>
                  </a:cubicBezTo>
                  <a:cubicBezTo>
                    <a:pt x="131061" y="923807"/>
                    <a:pt x="133072" y="941883"/>
                    <a:pt x="133072" y="947916"/>
                  </a:cubicBezTo>
                  <a:cubicBezTo>
                    <a:pt x="133072" y="953949"/>
                    <a:pt x="136077" y="973041"/>
                    <a:pt x="136077" y="973041"/>
                  </a:cubicBezTo>
                  <a:cubicBezTo>
                    <a:pt x="136077" y="973041"/>
                    <a:pt x="140098" y="985107"/>
                    <a:pt x="137071" y="986101"/>
                  </a:cubicBezTo>
                  <a:cubicBezTo>
                    <a:pt x="134042" y="987094"/>
                    <a:pt x="115967" y="986101"/>
                    <a:pt x="114973" y="992133"/>
                  </a:cubicBezTo>
                  <a:cubicBezTo>
                    <a:pt x="113956" y="998166"/>
                    <a:pt x="111945" y="1015248"/>
                    <a:pt x="106929" y="1016241"/>
                  </a:cubicBezTo>
                  <a:cubicBezTo>
                    <a:pt x="101914" y="1017235"/>
                    <a:pt x="81827" y="1023268"/>
                    <a:pt x="78800" y="1042361"/>
                  </a:cubicBezTo>
                  <a:cubicBezTo>
                    <a:pt x="78800" y="1042361"/>
                    <a:pt x="95881" y="1046382"/>
                    <a:pt x="100897" y="1049387"/>
                  </a:cubicBezTo>
                  <a:cubicBezTo>
                    <a:pt x="105913" y="1052392"/>
                    <a:pt x="122994" y="1064458"/>
                    <a:pt x="119989" y="1068480"/>
                  </a:cubicBezTo>
                  <a:cubicBezTo>
                    <a:pt x="116984" y="1072502"/>
                    <a:pt x="103902" y="1079528"/>
                    <a:pt x="103902" y="1083550"/>
                  </a:cubicBezTo>
                  <a:cubicBezTo>
                    <a:pt x="103902" y="1087572"/>
                    <a:pt x="102884" y="1103637"/>
                    <a:pt x="97869" y="1103637"/>
                  </a:cubicBezTo>
                  <a:cubicBezTo>
                    <a:pt x="92853" y="1103637"/>
                    <a:pt x="61695" y="1101626"/>
                    <a:pt x="63706" y="1106642"/>
                  </a:cubicBezTo>
                  <a:cubicBezTo>
                    <a:pt x="65717" y="1111657"/>
                    <a:pt x="69739" y="1132760"/>
                    <a:pt x="69739" y="1136782"/>
                  </a:cubicBezTo>
                  <a:cubicBezTo>
                    <a:pt x="69739" y="1140804"/>
                    <a:pt x="67728" y="1145820"/>
                    <a:pt x="63706" y="1144826"/>
                  </a:cubicBezTo>
                  <a:cubicBezTo>
                    <a:pt x="59684" y="1143832"/>
                    <a:pt x="54668" y="1140804"/>
                    <a:pt x="51640" y="1141821"/>
                  </a:cubicBezTo>
                  <a:cubicBezTo>
                    <a:pt x="48612" y="1142838"/>
                    <a:pt x="44614" y="1147854"/>
                    <a:pt x="47618" y="1151876"/>
                  </a:cubicBezTo>
                  <a:cubicBezTo>
                    <a:pt x="50623" y="1155898"/>
                    <a:pt x="50623" y="1155898"/>
                    <a:pt x="56656" y="1156892"/>
                  </a:cubicBezTo>
                  <a:cubicBezTo>
                    <a:pt x="62689" y="1157886"/>
                    <a:pt x="89802" y="1160914"/>
                    <a:pt x="89802" y="1160914"/>
                  </a:cubicBezTo>
                  <a:cubicBezTo>
                    <a:pt x="89802" y="1160914"/>
                    <a:pt x="104872" y="1171962"/>
                    <a:pt x="97846" y="1172979"/>
                  </a:cubicBezTo>
                  <a:cubicBezTo>
                    <a:pt x="90819" y="1173996"/>
                    <a:pt x="80764" y="1174990"/>
                    <a:pt x="76742" y="1181023"/>
                  </a:cubicBezTo>
                  <a:cubicBezTo>
                    <a:pt x="72721" y="1187056"/>
                    <a:pt x="69716" y="1194083"/>
                    <a:pt x="70710" y="1197110"/>
                  </a:cubicBezTo>
                  <a:cubicBezTo>
                    <a:pt x="71703" y="1200139"/>
                    <a:pt x="76742" y="1209176"/>
                    <a:pt x="74731" y="1213175"/>
                  </a:cubicBezTo>
                  <a:cubicBezTo>
                    <a:pt x="72721" y="1217197"/>
                    <a:pt x="60655" y="1215186"/>
                    <a:pt x="60655" y="1215186"/>
                  </a:cubicBezTo>
                  <a:lnTo>
                    <a:pt x="37540" y="1253371"/>
                  </a:lnTo>
                  <a:cubicBezTo>
                    <a:pt x="37540" y="1253371"/>
                    <a:pt x="9411" y="1244333"/>
                    <a:pt x="6382" y="1249349"/>
                  </a:cubicBezTo>
                  <a:cubicBezTo>
                    <a:pt x="3355" y="1254365"/>
                    <a:pt x="-3649" y="1260397"/>
                    <a:pt x="2361" y="1263425"/>
                  </a:cubicBezTo>
                  <a:cubicBezTo>
                    <a:pt x="8370" y="1266453"/>
                    <a:pt x="31484" y="1279490"/>
                    <a:pt x="28480" y="1283512"/>
                  </a:cubicBezTo>
                  <a:cubicBezTo>
                    <a:pt x="25475" y="1287533"/>
                    <a:pt x="22447" y="1298582"/>
                    <a:pt x="22447" y="1298582"/>
                  </a:cubicBezTo>
                  <a:lnTo>
                    <a:pt x="21430" y="1313653"/>
                  </a:lnTo>
                  <a:cubicBezTo>
                    <a:pt x="21430" y="1313653"/>
                    <a:pt x="37009" y="1322436"/>
                    <a:pt x="36246" y="1326204"/>
                  </a:cubicBezTo>
                  <a:cubicBezTo>
                    <a:pt x="35483" y="1329971"/>
                    <a:pt x="24181" y="1343540"/>
                    <a:pt x="31716" y="1345805"/>
                  </a:cubicBezTo>
                  <a:cubicBezTo>
                    <a:pt x="39251" y="1348070"/>
                    <a:pt x="50554" y="1349572"/>
                    <a:pt x="49051" y="1352577"/>
                  </a:cubicBezTo>
                  <a:cubicBezTo>
                    <a:pt x="47549" y="1355582"/>
                    <a:pt x="44521" y="1368410"/>
                    <a:pt x="49051" y="1368410"/>
                  </a:cubicBezTo>
                  <a:cubicBezTo>
                    <a:pt x="53582" y="1368410"/>
                    <a:pt x="64122" y="1369173"/>
                    <a:pt x="67889" y="1372941"/>
                  </a:cubicBezTo>
                  <a:cubicBezTo>
                    <a:pt x="71657" y="1376708"/>
                    <a:pt x="72420" y="1381239"/>
                    <a:pt x="79955" y="1380476"/>
                  </a:cubicBezTo>
                  <a:cubicBezTo>
                    <a:pt x="87490" y="1379713"/>
                    <a:pt x="100296" y="1374443"/>
                    <a:pt x="100296" y="1374443"/>
                  </a:cubicBezTo>
                  <a:cubicBezTo>
                    <a:pt x="100296" y="1374443"/>
                    <a:pt x="100296" y="1380476"/>
                    <a:pt x="107068" y="1381216"/>
                  </a:cubicBezTo>
                  <a:cubicBezTo>
                    <a:pt x="113841" y="1381979"/>
                    <a:pt x="124404" y="1385746"/>
                    <a:pt x="128172" y="1381979"/>
                  </a:cubicBezTo>
                  <a:cubicBezTo>
                    <a:pt x="131939" y="1378211"/>
                    <a:pt x="140237" y="1368410"/>
                    <a:pt x="140237" y="1368410"/>
                  </a:cubicBezTo>
                  <a:cubicBezTo>
                    <a:pt x="140237" y="1368410"/>
                    <a:pt x="141740" y="1373680"/>
                    <a:pt x="147010" y="1376708"/>
                  </a:cubicBezTo>
                  <a:cubicBezTo>
                    <a:pt x="152280" y="1379713"/>
                    <a:pt x="175648" y="1385746"/>
                    <a:pt x="175648" y="1388011"/>
                  </a:cubicBezTo>
                  <a:cubicBezTo>
                    <a:pt x="175648" y="1390276"/>
                    <a:pt x="171880" y="1404584"/>
                    <a:pt x="174885" y="1406850"/>
                  </a:cubicBezTo>
                  <a:cubicBezTo>
                    <a:pt x="177890" y="1409115"/>
                    <a:pt x="209557" y="1426450"/>
                    <a:pt x="216329" y="1427953"/>
                  </a:cubicBezTo>
                  <a:cubicBezTo>
                    <a:pt x="223102" y="1429455"/>
                    <a:pt x="254005" y="1431720"/>
                    <a:pt x="254005" y="1436251"/>
                  </a:cubicBezTo>
                  <a:cubicBezTo>
                    <a:pt x="254005" y="1440781"/>
                    <a:pt x="253243" y="1443023"/>
                    <a:pt x="257010" y="1443786"/>
                  </a:cubicBezTo>
                  <a:cubicBezTo>
                    <a:pt x="260778" y="1444549"/>
                    <a:pt x="265308" y="1445288"/>
                    <a:pt x="265308" y="1449056"/>
                  </a:cubicBezTo>
                  <a:cubicBezTo>
                    <a:pt x="265308" y="1452824"/>
                    <a:pt x="260778" y="1457354"/>
                    <a:pt x="263043" y="1461122"/>
                  </a:cubicBezTo>
                  <a:cubicBezTo>
                    <a:pt x="265308" y="1464889"/>
                    <a:pt x="274346" y="1473187"/>
                    <a:pt x="280379" y="1473187"/>
                  </a:cubicBezTo>
                  <a:cubicBezTo>
                    <a:pt x="286412" y="1473187"/>
                    <a:pt x="295449" y="1473950"/>
                    <a:pt x="299980" y="1469420"/>
                  </a:cubicBezTo>
                  <a:cubicBezTo>
                    <a:pt x="304510" y="1464889"/>
                    <a:pt x="315813" y="1444549"/>
                    <a:pt x="315813" y="1444549"/>
                  </a:cubicBezTo>
                  <a:cubicBezTo>
                    <a:pt x="315813" y="1444549"/>
                    <a:pt x="338419" y="1463387"/>
                    <a:pt x="345191" y="1463387"/>
                  </a:cubicBezTo>
                  <a:cubicBezTo>
                    <a:pt x="351964" y="1463387"/>
                    <a:pt x="370062" y="1461122"/>
                    <a:pt x="373067" y="1456614"/>
                  </a:cubicBezTo>
                  <a:cubicBezTo>
                    <a:pt x="376072" y="1452107"/>
                    <a:pt x="376072" y="1444549"/>
                    <a:pt x="382105" y="1442307"/>
                  </a:cubicBezTo>
                  <a:cubicBezTo>
                    <a:pt x="388138" y="1440042"/>
                    <a:pt x="397938" y="1434771"/>
                    <a:pt x="400180" y="1438539"/>
                  </a:cubicBezTo>
                  <a:cubicBezTo>
                    <a:pt x="402445" y="1442307"/>
                    <a:pt x="420521" y="1452847"/>
                    <a:pt x="423549" y="1452107"/>
                  </a:cubicBezTo>
                  <a:cubicBezTo>
                    <a:pt x="426553" y="1451344"/>
                    <a:pt x="443149" y="1431766"/>
                    <a:pt x="443149" y="1431766"/>
                  </a:cubicBezTo>
                  <a:lnTo>
                    <a:pt x="431084" y="1428762"/>
                  </a:lnTo>
                  <a:cubicBezTo>
                    <a:pt x="431084" y="1428762"/>
                    <a:pt x="445392" y="1404653"/>
                    <a:pt x="448419" y="1403891"/>
                  </a:cubicBezTo>
                  <a:cubicBezTo>
                    <a:pt x="451424" y="1403128"/>
                    <a:pt x="458960" y="1400886"/>
                    <a:pt x="462727" y="1406156"/>
                  </a:cubicBezTo>
                  <a:cubicBezTo>
                    <a:pt x="466495" y="1411426"/>
                    <a:pt x="471765" y="1421989"/>
                    <a:pt x="476295" y="1421989"/>
                  </a:cubicBezTo>
                  <a:cubicBezTo>
                    <a:pt x="480826" y="1421989"/>
                    <a:pt x="491366" y="1415956"/>
                    <a:pt x="492868" y="1418984"/>
                  </a:cubicBezTo>
                  <a:cubicBezTo>
                    <a:pt x="494371" y="1422012"/>
                    <a:pt x="494371" y="1427282"/>
                    <a:pt x="501166" y="1429524"/>
                  </a:cubicBezTo>
                  <a:cubicBezTo>
                    <a:pt x="507939" y="1431790"/>
                    <a:pt x="517000" y="1432529"/>
                    <a:pt x="517739" y="1437060"/>
                  </a:cubicBezTo>
                  <a:cubicBezTo>
                    <a:pt x="518502" y="1441590"/>
                    <a:pt x="519242" y="1455135"/>
                    <a:pt x="525274" y="1457400"/>
                  </a:cubicBezTo>
                  <a:cubicBezTo>
                    <a:pt x="531307" y="1459666"/>
                    <a:pt x="538842" y="1461168"/>
                    <a:pt x="543350" y="1461168"/>
                  </a:cubicBezTo>
                  <a:cubicBezTo>
                    <a:pt x="547857" y="1461168"/>
                    <a:pt x="551648" y="1460405"/>
                    <a:pt x="556155" y="1461168"/>
                  </a:cubicBezTo>
                  <a:cubicBezTo>
                    <a:pt x="560686" y="1461931"/>
                    <a:pt x="570463" y="1467201"/>
                    <a:pt x="570463" y="1467201"/>
                  </a:cubicBezTo>
                  <a:lnTo>
                    <a:pt x="568960" y="1477001"/>
                  </a:lnTo>
                  <a:cubicBezTo>
                    <a:pt x="568960" y="1477001"/>
                    <a:pt x="583268" y="1480769"/>
                    <a:pt x="587036" y="1483034"/>
                  </a:cubicBezTo>
                  <a:cubicBezTo>
                    <a:pt x="590803" y="1485299"/>
                    <a:pt x="602869" y="1494337"/>
                    <a:pt x="601343" y="1500370"/>
                  </a:cubicBezTo>
                  <a:cubicBezTo>
                    <a:pt x="599818" y="1506402"/>
                    <a:pt x="584770" y="1544079"/>
                    <a:pt x="588538" y="1546344"/>
                  </a:cubicBezTo>
                  <a:cubicBezTo>
                    <a:pt x="592306" y="1548609"/>
                    <a:pt x="599841" y="1557647"/>
                    <a:pt x="600604" y="1562917"/>
                  </a:cubicBezTo>
                  <a:cubicBezTo>
                    <a:pt x="601367" y="1568187"/>
                    <a:pt x="601367" y="1586285"/>
                    <a:pt x="605874" y="1588528"/>
                  </a:cubicBezTo>
                  <a:cubicBezTo>
                    <a:pt x="610404" y="1590793"/>
                    <a:pt x="619442" y="1596063"/>
                    <a:pt x="624712" y="1596063"/>
                  </a:cubicBezTo>
                  <a:cubicBezTo>
                    <a:pt x="629982" y="1596063"/>
                    <a:pt x="658621" y="1590793"/>
                    <a:pt x="658621" y="1590793"/>
                  </a:cubicBezTo>
                  <a:cubicBezTo>
                    <a:pt x="658621" y="1590793"/>
                    <a:pt x="657858" y="1605100"/>
                    <a:pt x="663151" y="1608868"/>
                  </a:cubicBezTo>
                  <a:cubicBezTo>
                    <a:pt x="668421" y="1612636"/>
                    <a:pt x="681226" y="1632976"/>
                    <a:pt x="686519" y="1633739"/>
                  </a:cubicBezTo>
                  <a:cubicBezTo>
                    <a:pt x="691790" y="1634502"/>
                    <a:pt x="694055" y="1630734"/>
                    <a:pt x="697822" y="1629971"/>
                  </a:cubicBezTo>
                  <a:cubicBezTo>
                    <a:pt x="701590" y="1629209"/>
                    <a:pt x="724196" y="1628469"/>
                    <a:pt x="724958" y="1632976"/>
                  </a:cubicBezTo>
                  <a:cubicBezTo>
                    <a:pt x="725721" y="1637506"/>
                    <a:pt x="725721" y="1637506"/>
                    <a:pt x="728726" y="1643516"/>
                  </a:cubicBezTo>
                  <a:cubicBezTo>
                    <a:pt x="731731" y="1649526"/>
                    <a:pt x="736261" y="1672895"/>
                    <a:pt x="731731" y="1674420"/>
                  </a:cubicBezTo>
                  <a:cubicBezTo>
                    <a:pt x="727201" y="1675945"/>
                    <a:pt x="718926" y="1678188"/>
                    <a:pt x="718926" y="1681955"/>
                  </a:cubicBezTo>
                  <a:cubicBezTo>
                    <a:pt x="718926" y="1685723"/>
                    <a:pt x="718926" y="1705324"/>
                    <a:pt x="714395" y="1710594"/>
                  </a:cubicBezTo>
                  <a:cubicBezTo>
                    <a:pt x="709865" y="1715864"/>
                    <a:pt x="688022" y="1730934"/>
                    <a:pt x="689524" y="1736205"/>
                  </a:cubicBezTo>
                  <a:cubicBezTo>
                    <a:pt x="691027" y="1741474"/>
                    <a:pt x="693292" y="1746744"/>
                    <a:pt x="696297" y="1750512"/>
                  </a:cubicBezTo>
                  <a:cubicBezTo>
                    <a:pt x="699302" y="1754280"/>
                    <a:pt x="709102" y="1763318"/>
                    <a:pt x="712870" y="1764080"/>
                  </a:cubicBezTo>
                  <a:cubicBezTo>
                    <a:pt x="716637" y="1764843"/>
                    <a:pt x="717400" y="1764080"/>
                    <a:pt x="721908" y="1767848"/>
                  </a:cubicBezTo>
                  <a:cubicBezTo>
                    <a:pt x="726438" y="1771615"/>
                    <a:pt x="739243" y="1782918"/>
                    <a:pt x="739243" y="1785923"/>
                  </a:cubicBezTo>
                  <a:cubicBezTo>
                    <a:pt x="739243" y="1788928"/>
                    <a:pt x="740745" y="1799491"/>
                    <a:pt x="740745" y="1799491"/>
                  </a:cubicBezTo>
                  <a:lnTo>
                    <a:pt x="752811" y="1803259"/>
                  </a:lnTo>
                  <a:cubicBezTo>
                    <a:pt x="752811" y="1803259"/>
                    <a:pt x="718140" y="1820595"/>
                    <a:pt x="718140" y="1825102"/>
                  </a:cubicBezTo>
                  <a:cubicBezTo>
                    <a:pt x="718140" y="1829609"/>
                    <a:pt x="717377" y="1847708"/>
                    <a:pt x="721908" y="1848470"/>
                  </a:cubicBezTo>
                  <a:cubicBezTo>
                    <a:pt x="726438" y="1849233"/>
                    <a:pt x="737741" y="1849233"/>
                    <a:pt x="743750" y="1846205"/>
                  </a:cubicBezTo>
                  <a:cubicBezTo>
                    <a:pt x="749760" y="1843177"/>
                    <a:pt x="757318" y="1840935"/>
                    <a:pt x="759584" y="1840935"/>
                  </a:cubicBezTo>
                  <a:cubicBezTo>
                    <a:pt x="761849" y="1840935"/>
                    <a:pt x="766356" y="1843940"/>
                    <a:pt x="767882" y="1848470"/>
                  </a:cubicBezTo>
                  <a:cubicBezTo>
                    <a:pt x="769407" y="1853001"/>
                    <a:pt x="772412" y="1864304"/>
                    <a:pt x="766379" y="1864304"/>
                  </a:cubicBezTo>
                  <a:cubicBezTo>
                    <a:pt x="760347" y="1864304"/>
                    <a:pt x="755839" y="1866569"/>
                    <a:pt x="757342" y="1870336"/>
                  </a:cubicBezTo>
                  <a:cubicBezTo>
                    <a:pt x="758844" y="1874104"/>
                    <a:pt x="766379" y="1877109"/>
                    <a:pt x="770910" y="1877109"/>
                  </a:cubicBezTo>
                  <a:cubicBezTo>
                    <a:pt x="775440" y="1877109"/>
                    <a:pt x="780710" y="1878611"/>
                    <a:pt x="782213" y="1874104"/>
                  </a:cubicBezTo>
                  <a:cubicBezTo>
                    <a:pt x="783715" y="1869597"/>
                    <a:pt x="780710" y="1865067"/>
                    <a:pt x="787483" y="1865067"/>
                  </a:cubicBezTo>
                  <a:cubicBezTo>
                    <a:pt x="794255" y="1865067"/>
                    <a:pt x="805558" y="1860536"/>
                    <a:pt x="808586" y="1861299"/>
                  </a:cubicBezTo>
                  <a:cubicBezTo>
                    <a:pt x="811591" y="1862062"/>
                    <a:pt x="816121" y="1859033"/>
                    <a:pt x="816884" y="1854526"/>
                  </a:cubicBezTo>
                  <a:cubicBezTo>
                    <a:pt x="817647" y="1849996"/>
                    <a:pt x="819149" y="1835688"/>
                    <a:pt x="822154" y="1834186"/>
                  </a:cubicBezTo>
                  <a:cubicBezTo>
                    <a:pt x="825159" y="1832683"/>
                    <a:pt x="834959" y="1828153"/>
                    <a:pt x="834959" y="1832683"/>
                  </a:cubicBezTo>
                  <a:cubicBezTo>
                    <a:pt x="834959" y="1837214"/>
                    <a:pt x="835722" y="1849256"/>
                    <a:pt x="838727" y="1849256"/>
                  </a:cubicBezTo>
                  <a:cubicBezTo>
                    <a:pt x="841732" y="1849256"/>
                    <a:pt x="845499" y="1850019"/>
                    <a:pt x="847765" y="1846251"/>
                  </a:cubicBezTo>
                  <a:cubicBezTo>
                    <a:pt x="850030" y="1842484"/>
                    <a:pt x="855300" y="1829678"/>
                    <a:pt x="858305" y="1829678"/>
                  </a:cubicBezTo>
                  <a:cubicBezTo>
                    <a:pt x="861309" y="1829678"/>
                    <a:pt x="871873" y="1831181"/>
                    <a:pt x="872612" y="1836451"/>
                  </a:cubicBezTo>
                  <a:cubicBezTo>
                    <a:pt x="873375" y="1841721"/>
                    <a:pt x="870347" y="1844749"/>
                    <a:pt x="874878" y="1845489"/>
                  </a:cubicBezTo>
                  <a:cubicBezTo>
                    <a:pt x="879408" y="1846251"/>
                    <a:pt x="892953" y="1843223"/>
                    <a:pt x="893716" y="1849256"/>
                  </a:cubicBezTo>
                  <a:cubicBezTo>
                    <a:pt x="894478" y="1855289"/>
                    <a:pt x="891451" y="1859057"/>
                    <a:pt x="895981" y="1861322"/>
                  </a:cubicBezTo>
                  <a:cubicBezTo>
                    <a:pt x="900511" y="1863587"/>
                    <a:pt x="905781" y="1867355"/>
                    <a:pt x="905019" y="1871122"/>
                  </a:cubicBezTo>
                  <a:cubicBezTo>
                    <a:pt x="904256" y="1874890"/>
                    <a:pt x="898986" y="1879420"/>
                    <a:pt x="901251" y="1883188"/>
                  </a:cubicBezTo>
                  <a:cubicBezTo>
                    <a:pt x="903516" y="1886956"/>
                    <a:pt x="918587" y="1894491"/>
                    <a:pt x="924619" y="1895993"/>
                  </a:cubicBezTo>
                  <a:cubicBezTo>
                    <a:pt x="930652" y="1897496"/>
                    <a:pt x="962296" y="1901263"/>
                    <a:pt x="962296" y="1905031"/>
                  </a:cubicBezTo>
                  <a:cubicBezTo>
                    <a:pt x="962296" y="1908798"/>
                    <a:pt x="963798" y="1914069"/>
                    <a:pt x="966063" y="1915571"/>
                  </a:cubicBezTo>
                  <a:cubicBezTo>
                    <a:pt x="968329" y="1917074"/>
                    <a:pt x="974361" y="1923106"/>
                    <a:pt x="974361" y="1927637"/>
                  </a:cubicBezTo>
                  <a:cubicBezTo>
                    <a:pt x="974361" y="1932167"/>
                    <a:pt x="977366" y="1939702"/>
                    <a:pt x="979631" y="1940442"/>
                  </a:cubicBezTo>
                  <a:cubicBezTo>
                    <a:pt x="981897" y="1941205"/>
                    <a:pt x="988669" y="1941945"/>
                    <a:pt x="987167" y="1947214"/>
                  </a:cubicBezTo>
                  <a:cubicBezTo>
                    <a:pt x="985664" y="1952485"/>
                    <a:pt x="980394" y="1963048"/>
                    <a:pt x="984162" y="1966053"/>
                  </a:cubicBezTo>
                  <a:cubicBezTo>
                    <a:pt x="987929" y="1969058"/>
                    <a:pt x="994702" y="1969820"/>
                    <a:pt x="994702" y="1973588"/>
                  </a:cubicBezTo>
                  <a:cubicBezTo>
                    <a:pt x="994702" y="1977355"/>
                    <a:pt x="996204" y="1981886"/>
                    <a:pt x="988669" y="1981123"/>
                  </a:cubicBezTo>
                  <a:cubicBezTo>
                    <a:pt x="981134" y="1980360"/>
                    <a:pt x="957026" y="1976593"/>
                    <a:pt x="957026" y="1976593"/>
                  </a:cubicBezTo>
                  <a:lnTo>
                    <a:pt x="955523" y="1989398"/>
                  </a:lnTo>
                  <a:cubicBezTo>
                    <a:pt x="955523" y="1989398"/>
                    <a:pt x="969831" y="1990161"/>
                    <a:pt x="969831" y="1993166"/>
                  </a:cubicBezTo>
                  <a:cubicBezTo>
                    <a:pt x="969831" y="1996171"/>
                    <a:pt x="969068" y="2007473"/>
                    <a:pt x="970594" y="2010501"/>
                  </a:cubicBezTo>
                  <a:cubicBezTo>
                    <a:pt x="972119" y="2013529"/>
                    <a:pt x="978129" y="2033870"/>
                    <a:pt x="978129" y="2039140"/>
                  </a:cubicBezTo>
                  <a:cubicBezTo>
                    <a:pt x="978129" y="2044410"/>
                    <a:pt x="972096" y="2064750"/>
                    <a:pt x="972096" y="2064750"/>
                  </a:cubicBezTo>
                  <a:cubicBezTo>
                    <a:pt x="972096" y="2064750"/>
                    <a:pt x="987167" y="2069281"/>
                    <a:pt x="993939" y="2071523"/>
                  </a:cubicBezTo>
                  <a:cubicBezTo>
                    <a:pt x="1000712" y="2073788"/>
                    <a:pt x="1010512" y="2079058"/>
                    <a:pt x="1013540" y="2082063"/>
                  </a:cubicBezTo>
                  <a:cubicBezTo>
                    <a:pt x="1016568" y="2085068"/>
                    <a:pt x="1027848" y="2088835"/>
                    <a:pt x="1027848" y="2088835"/>
                  </a:cubicBezTo>
                  <a:lnTo>
                    <a:pt x="1029350" y="2146113"/>
                  </a:lnTo>
                  <a:cubicBezTo>
                    <a:pt x="1029350" y="2146113"/>
                    <a:pt x="1007507" y="2156653"/>
                    <a:pt x="1007507" y="2160420"/>
                  </a:cubicBezTo>
                  <a:cubicBezTo>
                    <a:pt x="1007507" y="2164188"/>
                    <a:pt x="1009010" y="2170961"/>
                    <a:pt x="1003740" y="2170961"/>
                  </a:cubicBezTo>
                  <a:cubicBezTo>
                    <a:pt x="998469" y="2170961"/>
                    <a:pt x="990934" y="2169458"/>
                    <a:pt x="987167" y="2166430"/>
                  </a:cubicBezTo>
                  <a:cubicBezTo>
                    <a:pt x="983399" y="2163425"/>
                    <a:pt x="975864" y="2157393"/>
                    <a:pt x="972859" y="2160397"/>
                  </a:cubicBezTo>
                  <a:cubicBezTo>
                    <a:pt x="969854" y="2163402"/>
                    <a:pt x="960793" y="2163402"/>
                    <a:pt x="954784" y="2163402"/>
                  </a:cubicBezTo>
                  <a:cubicBezTo>
                    <a:pt x="948774" y="2163402"/>
                    <a:pt x="941978" y="2159635"/>
                    <a:pt x="937448" y="2155867"/>
                  </a:cubicBezTo>
                  <a:cubicBezTo>
                    <a:pt x="932917" y="2152099"/>
                    <a:pt x="925382" y="2144564"/>
                    <a:pt x="921614" y="2144564"/>
                  </a:cubicBezTo>
                  <a:cubicBezTo>
                    <a:pt x="917847" y="2144564"/>
                    <a:pt x="908809" y="2144564"/>
                    <a:pt x="905781" y="2140796"/>
                  </a:cubicBezTo>
                  <a:cubicBezTo>
                    <a:pt x="902777" y="2137029"/>
                    <a:pt x="895241" y="2128731"/>
                    <a:pt x="895241" y="2128731"/>
                  </a:cubicBezTo>
                  <a:cubicBezTo>
                    <a:pt x="895241" y="2128731"/>
                    <a:pt x="870370" y="2132498"/>
                    <a:pt x="870370" y="2136266"/>
                  </a:cubicBezTo>
                  <a:cubicBezTo>
                    <a:pt x="870370" y="2140034"/>
                    <a:pt x="871873" y="2145304"/>
                    <a:pt x="866603" y="2147569"/>
                  </a:cubicBezTo>
                  <a:cubicBezTo>
                    <a:pt x="861333" y="2149834"/>
                    <a:pt x="842494" y="2154341"/>
                    <a:pt x="841732" y="2158109"/>
                  </a:cubicBezTo>
                  <a:cubicBezTo>
                    <a:pt x="840969" y="2161877"/>
                    <a:pt x="839467" y="2171677"/>
                    <a:pt x="840969" y="2174682"/>
                  </a:cubicBezTo>
                  <a:cubicBezTo>
                    <a:pt x="842471" y="2177687"/>
                    <a:pt x="844737" y="2181455"/>
                    <a:pt x="842471" y="2184482"/>
                  </a:cubicBezTo>
                  <a:cubicBezTo>
                    <a:pt x="840206" y="2187487"/>
                    <a:pt x="831931" y="2185245"/>
                    <a:pt x="834173" y="2191255"/>
                  </a:cubicBezTo>
                  <a:cubicBezTo>
                    <a:pt x="836439" y="2197288"/>
                    <a:pt x="834936" y="2204823"/>
                    <a:pt x="838704" y="2203321"/>
                  </a:cubicBezTo>
                  <a:cubicBezTo>
                    <a:pt x="842471" y="2201818"/>
                    <a:pt x="845476" y="2195785"/>
                    <a:pt x="850007" y="2199553"/>
                  </a:cubicBezTo>
                  <a:cubicBezTo>
                    <a:pt x="854537" y="2203321"/>
                    <a:pt x="862072" y="2209353"/>
                    <a:pt x="861309" y="2214623"/>
                  </a:cubicBezTo>
                  <a:cubicBezTo>
                    <a:pt x="860547" y="2219894"/>
                    <a:pt x="853774" y="2232699"/>
                    <a:pt x="853774" y="2232699"/>
                  </a:cubicBezTo>
                  <a:cubicBezTo>
                    <a:pt x="853774" y="2232699"/>
                    <a:pt x="871850" y="2254542"/>
                    <a:pt x="871850" y="2259072"/>
                  </a:cubicBezTo>
                  <a:cubicBezTo>
                    <a:pt x="871850" y="2263602"/>
                    <a:pt x="865817" y="2275645"/>
                    <a:pt x="871087" y="2275645"/>
                  </a:cubicBezTo>
                  <a:cubicBezTo>
                    <a:pt x="876357" y="2275645"/>
                    <a:pt x="886920" y="2269612"/>
                    <a:pt x="889162" y="2273380"/>
                  </a:cubicBezTo>
                  <a:cubicBezTo>
                    <a:pt x="891427" y="2277147"/>
                    <a:pt x="898200" y="2292218"/>
                    <a:pt x="895935" y="2293720"/>
                  </a:cubicBezTo>
                  <a:cubicBezTo>
                    <a:pt x="893669" y="2295223"/>
                    <a:pt x="886134" y="2299753"/>
                    <a:pt x="885395" y="2305023"/>
                  </a:cubicBezTo>
                  <a:cubicBezTo>
                    <a:pt x="884632" y="2310293"/>
                    <a:pt x="880125" y="2350235"/>
                    <a:pt x="880125" y="2350235"/>
                  </a:cubicBezTo>
                  <a:cubicBezTo>
                    <a:pt x="880125" y="2350235"/>
                    <a:pt x="891427" y="2347969"/>
                    <a:pt x="895958" y="2349472"/>
                  </a:cubicBezTo>
                  <a:cubicBezTo>
                    <a:pt x="900488" y="2350974"/>
                    <a:pt x="903493" y="2354002"/>
                    <a:pt x="909526" y="2352477"/>
                  </a:cubicBezTo>
                  <a:cubicBezTo>
                    <a:pt x="915559" y="2350951"/>
                    <a:pt x="935899" y="2341174"/>
                    <a:pt x="935899" y="2341174"/>
                  </a:cubicBezTo>
                  <a:cubicBezTo>
                    <a:pt x="935899" y="2341174"/>
                    <a:pt x="936662" y="2369050"/>
                    <a:pt x="937402" y="2374320"/>
                  </a:cubicBezTo>
                  <a:cubicBezTo>
                    <a:pt x="938164" y="2379590"/>
                    <a:pt x="944174" y="2402196"/>
                    <a:pt x="940406" y="2402958"/>
                  </a:cubicBezTo>
                  <a:cubicBezTo>
                    <a:pt x="936639" y="2403721"/>
                    <a:pt x="930606" y="2403721"/>
                    <a:pt x="928341" y="2405224"/>
                  </a:cubicBezTo>
                  <a:cubicBezTo>
                    <a:pt x="926076" y="2406726"/>
                    <a:pt x="910266" y="2417289"/>
                    <a:pt x="910266" y="2422559"/>
                  </a:cubicBezTo>
                  <a:cubicBezTo>
                    <a:pt x="910266" y="2427829"/>
                    <a:pt x="909503" y="2461738"/>
                    <a:pt x="902730" y="2467771"/>
                  </a:cubicBezTo>
                  <a:cubicBezTo>
                    <a:pt x="895958" y="2473804"/>
                    <a:pt x="876357" y="2479836"/>
                    <a:pt x="875594" y="2483604"/>
                  </a:cubicBezTo>
                  <a:cubicBezTo>
                    <a:pt x="874831" y="2487372"/>
                    <a:pt x="863529" y="2531820"/>
                    <a:pt x="863529" y="2531820"/>
                  </a:cubicBezTo>
                  <a:cubicBezTo>
                    <a:pt x="863529" y="2531820"/>
                    <a:pt x="880101" y="2534085"/>
                    <a:pt x="880101" y="2537853"/>
                  </a:cubicBezTo>
                  <a:cubicBezTo>
                    <a:pt x="880101" y="2541621"/>
                    <a:pt x="877836" y="2557454"/>
                    <a:pt x="874069" y="2559696"/>
                  </a:cubicBezTo>
                  <a:lnTo>
                    <a:pt x="878715" y="255340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604D19D7-C328-4FBF-A915-F9A0A730F61C}"/>
                </a:ext>
              </a:extLst>
            </p:cNvPr>
            <p:cNvSpPr/>
            <p:nvPr/>
          </p:nvSpPr>
          <p:spPr>
            <a:xfrm>
              <a:off x="5245830" y="2903890"/>
              <a:ext cx="1896181" cy="1847938"/>
            </a:xfrm>
            <a:custGeom>
              <a:avLst/>
              <a:gdLst>
                <a:gd name="connsiteX0" fmla="*/ 64423 w 1896181"/>
                <a:gd name="connsiteY0" fmla="*/ 1441012 h 1847938"/>
                <a:gd name="connsiteX1" fmla="*/ 66688 w 1896181"/>
                <a:gd name="connsiteY1" fmla="*/ 1425179 h 1847938"/>
                <a:gd name="connsiteX2" fmla="*/ 56148 w 1896181"/>
                <a:gd name="connsiteY2" fmla="*/ 1420649 h 1847938"/>
                <a:gd name="connsiteX3" fmla="*/ 70456 w 1896181"/>
                <a:gd name="connsiteY3" fmla="*/ 1398043 h 1847938"/>
                <a:gd name="connsiteX4" fmla="*/ 63683 w 1896181"/>
                <a:gd name="connsiteY4" fmla="*/ 1382972 h 1847938"/>
                <a:gd name="connsiteX5" fmla="*/ 61418 w 1896181"/>
                <a:gd name="connsiteY5" fmla="*/ 1358101 h 1847938"/>
                <a:gd name="connsiteX6" fmla="*/ 66688 w 1896181"/>
                <a:gd name="connsiteY6" fmla="*/ 1346036 h 1847938"/>
                <a:gd name="connsiteX7" fmla="*/ 56148 w 1896181"/>
                <a:gd name="connsiteY7" fmla="*/ 1337738 h 1847938"/>
                <a:gd name="connsiteX8" fmla="*/ 50878 w 1896181"/>
                <a:gd name="connsiteY8" fmla="*/ 1346036 h 1847938"/>
                <a:gd name="connsiteX9" fmla="*/ 36570 w 1896181"/>
                <a:gd name="connsiteY9" fmla="*/ 1346799 h 1847938"/>
                <a:gd name="connsiteX10" fmla="*/ 19997 w 1896181"/>
                <a:gd name="connsiteY10" fmla="*/ 1354334 h 1847938"/>
                <a:gd name="connsiteX11" fmla="*/ 15467 w 1896181"/>
                <a:gd name="connsiteY11" fmla="*/ 1344533 h 1847938"/>
                <a:gd name="connsiteX12" fmla="*/ 22239 w 1896181"/>
                <a:gd name="connsiteY12" fmla="*/ 1333993 h 1847938"/>
                <a:gd name="connsiteX13" fmla="*/ 23002 w 1896181"/>
                <a:gd name="connsiteY13" fmla="*/ 1318160 h 1847938"/>
                <a:gd name="connsiteX14" fmla="*/ 21500 w 1896181"/>
                <a:gd name="connsiteY14" fmla="*/ 1294791 h 1847938"/>
                <a:gd name="connsiteX15" fmla="*/ 9434 w 1896181"/>
                <a:gd name="connsiteY15" fmla="*/ 1277456 h 1847938"/>
                <a:gd name="connsiteX16" fmla="*/ 5666 w 1896181"/>
                <a:gd name="connsiteY16" fmla="*/ 1260120 h 1847938"/>
                <a:gd name="connsiteX17" fmla="*/ 396 w 1896181"/>
                <a:gd name="connsiteY17" fmla="*/ 1248055 h 1847938"/>
                <a:gd name="connsiteX18" fmla="*/ 12462 w 1896181"/>
                <a:gd name="connsiteY18" fmla="*/ 1232221 h 1847938"/>
                <a:gd name="connsiteX19" fmla="*/ 23765 w 1896181"/>
                <a:gd name="connsiteY19" fmla="*/ 1238254 h 1847938"/>
                <a:gd name="connsiteX20" fmla="*/ 37333 w 1896181"/>
                <a:gd name="connsiteY20" fmla="*/ 1235249 h 1847938"/>
                <a:gd name="connsiteX21" fmla="*/ 41863 w 1896181"/>
                <a:gd name="connsiteY21" fmla="*/ 1215648 h 1847938"/>
                <a:gd name="connsiteX22" fmla="*/ 50161 w 1896181"/>
                <a:gd name="connsiteY22" fmla="*/ 1198313 h 1847938"/>
                <a:gd name="connsiteX23" fmla="*/ 82568 w 1896181"/>
                <a:gd name="connsiteY23" fmla="*/ 1207350 h 1847938"/>
                <a:gd name="connsiteX24" fmla="*/ 93870 w 1896181"/>
                <a:gd name="connsiteY24" fmla="*/ 1195285 h 1847938"/>
                <a:gd name="connsiteX25" fmla="*/ 96136 w 1896181"/>
                <a:gd name="connsiteY25" fmla="*/ 1150073 h 1847938"/>
                <a:gd name="connsiteX26" fmla="*/ 80302 w 1896181"/>
                <a:gd name="connsiteY26" fmla="*/ 1141775 h 1847938"/>
                <a:gd name="connsiteX27" fmla="*/ 95373 w 1896181"/>
                <a:gd name="connsiteY27" fmla="*/ 1133477 h 1847938"/>
                <a:gd name="connsiteX28" fmla="*/ 99140 w 1896181"/>
                <a:gd name="connsiteY28" fmla="*/ 1123677 h 1847938"/>
                <a:gd name="connsiteX29" fmla="*/ 134551 w 1896181"/>
                <a:gd name="connsiteY29" fmla="*/ 1147785 h 1847938"/>
                <a:gd name="connsiteX30" fmla="*/ 173730 w 1896181"/>
                <a:gd name="connsiteY30" fmla="*/ 1161353 h 1847938"/>
                <a:gd name="connsiteX31" fmla="*/ 185033 w 1896181"/>
                <a:gd name="connsiteY31" fmla="*/ 1144780 h 1847938"/>
                <a:gd name="connsiteX32" fmla="*/ 196336 w 1896181"/>
                <a:gd name="connsiteY32" fmla="*/ 1110871 h 1847938"/>
                <a:gd name="connsiteX33" fmla="*/ 216676 w 1896181"/>
                <a:gd name="connsiteY33" fmla="*/ 1092033 h 1847938"/>
                <a:gd name="connsiteX34" fmla="*/ 215914 w 1896181"/>
                <a:gd name="connsiteY34" fmla="*/ 1046822 h 1847938"/>
                <a:gd name="connsiteX35" fmla="*/ 200080 w 1896181"/>
                <a:gd name="connsiteY35" fmla="*/ 1024216 h 1847938"/>
                <a:gd name="connsiteX36" fmla="*/ 209881 w 1896181"/>
                <a:gd name="connsiteY36" fmla="*/ 1011411 h 1847938"/>
                <a:gd name="connsiteX37" fmla="*/ 209118 w 1896181"/>
                <a:gd name="connsiteY37" fmla="*/ 976000 h 1847938"/>
                <a:gd name="connsiteX38" fmla="*/ 215890 w 1896181"/>
                <a:gd name="connsiteY38" fmla="*/ 950389 h 1847938"/>
                <a:gd name="connsiteX39" fmla="*/ 197052 w 1896181"/>
                <a:gd name="connsiteY39" fmla="*/ 941351 h 1847938"/>
                <a:gd name="connsiteX40" fmla="*/ 207592 w 1896181"/>
                <a:gd name="connsiteY40" fmla="*/ 924016 h 1847938"/>
                <a:gd name="connsiteX41" fmla="*/ 195527 w 1896181"/>
                <a:gd name="connsiteY41" fmla="*/ 909708 h 1847938"/>
                <a:gd name="connsiteX42" fmla="*/ 212863 w 1896181"/>
                <a:gd name="connsiteY42" fmla="*/ 902173 h 1847938"/>
                <a:gd name="connsiteX43" fmla="*/ 217393 w 1896181"/>
                <a:gd name="connsiteY43" fmla="*/ 883335 h 1847938"/>
                <a:gd name="connsiteX44" fmla="*/ 194787 w 1896181"/>
                <a:gd name="connsiteY44" fmla="*/ 867501 h 1847938"/>
                <a:gd name="connsiteX45" fmla="*/ 203085 w 1896181"/>
                <a:gd name="connsiteY45" fmla="*/ 853193 h 1847938"/>
                <a:gd name="connsiteX46" fmla="*/ 215890 w 1896181"/>
                <a:gd name="connsiteY46" fmla="*/ 843393 h 1847938"/>
                <a:gd name="connsiteX47" fmla="*/ 220421 w 1896181"/>
                <a:gd name="connsiteY47" fmla="*/ 834356 h 1847938"/>
                <a:gd name="connsiteX48" fmla="*/ 231724 w 1896181"/>
                <a:gd name="connsiteY48" fmla="*/ 829825 h 1847938"/>
                <a:gd name="connsiteX49" fmla="*/ 240761 w 1896181"/>
                <a:gd name="connsiteY49" fmla="*/ 816257 h 1847938"/>
                <a:gd name="connsiteX50" fmla="*/ 238496 w 1896181"/>
                <a:gd name="connsiteY50" fmla="*/ 797419 h 1847938"/>
                <a:gd name="connsiteX51" fmla="*/ 249036 w 1896181"/>
                <a:gd name="connsiteY51" fmla="*/ 788381 h 1847938"/>
                <a:gd name="connsiteX52" fmla="*/ 250539 w 1896181"/>
                <a:gd name="connsiteY52" fmla="*/ 774813 h 1847938"/>
                <a:gd name="connsiteX53" fmla="*/ 240738 w 1896181"/>
                <a:gd name="connsiteY53" fmla="*/ 768780 h 1847938"/>
                <a:gd name="connsiteX54" fmla="*/ 253544 w 1896181"/>
                <a:gd name="connsiteY54" fmla="*/ 757478 h 1847938"/>
                <a:gd name="connsiteX55" fmla="*/ 258074 w 1896181"/>
                <a:gd name="connsiteY55" fmla="*/ 739402 h 1847938"/>
                <a:gd name="connsiteX56" fmla="*/ 243766 w 1896181"/>
                <a:gd name="connsiteY56" fmla="*/ 719062 h 1847938"/>
                <a:gd name="connsiteX57" fmla="*/ 263367 w 1896181"/>
                <a:gd name="connsiteY57" fmla="*/ 700223 h 1847938"/>
                <a:gd name="connsiteX58" fmla="*/ 264870 w 1896181"/>
                <a:gd name="connsiteY58" fmla="*/ 675353 h 1847938"/>
                <a:gd name="connsiteX59" fmla="*/ 282945 w 1896181"/>
                <a:gd name="connsiteY59" fmla="*/ 674590 h 1847938"/>
                <a:gd name="connsiteX60" fmla="*/ 285210 w 1896181"/>
                <a:gd name="connsiteY60" fmla="*/ 648979 h 1847938"/>
                <a:gd name="connsiteX61" fmla="*/ 295010 w 1896181"/>
                <a:gd name="connsiteY61" fmla="*/ 638439 h 1847938"/>
                <a:gd name="connsiteX62" fmla="*/ 310844 w 1896181"/>
                <a:gd name="connsiteY62" fmla="*/ 635434 h 1847938"/>
                <a:gd name="connsiteX63" fmla="*/ 318379 w 1896181"/>
                <a:gd name="connsiteY63" fmla="*/ 658803 h 1847938"/>
                <a:gd name="connsiteX64" fmla="*/ 331184 w 1896181"/>
                <a:gd name="connsiteY64" fmla="*/ 657300 h 1847938"/>
                <a:gd name="connsiteX65" fmla="*/ 344752 w 1896181"/>
                <a:gd name="connsiteY65" fmla="*/ 645998 h 1847938"/>
                <a:gd name="connsiteX66" fmla="*/ 360586 w 1896181"/>
                <a:gd name="connsiteY66" fmla="*/ 652770 h 1847938"/>
                <a:gd name="connsiteX67" fmla="*/ 378661 w 1896181"/>
                <a:gd name="connsiteY67" fmla="*/ 645235 h 1847938"/>
                <a:gd name="connsiteX68" fmla="*/ 395234 w 1896181"/>
                <a:gd name="connsiteY68" fmla="*/ 661808 h 1847938"/>
                <a:gd name="connsiteX69" fmla="*/ 407300 w 1896181"/>
                <a:gd name="connsiteY69" fmla="*/ 666338 h 1847938"/>
                <a:gd name="connsiteX70" fmla="*/ 420105 w 1896181"/>
                <a:gd name="connsiteY70" fmla="*/ 675376 h 1847938"/>
                <a:gd name="connsiteX71" fmla="*/ 441948 w 1896181"/>
                <a:gd name="connsiteY71" fmla="*/ 675376 h 1847938"/>
                <a:gd name="connsiteX72" fmla="*/ 447981 w 1896181"/>
                <a:gd name="connsiteY72" fmla="*/ 654272 h 1847938"/>
                <a:gd name="connsiteX73" fmla="*/ 450986 w 1896181"/>
                <a:gd name="connsiteY73" fmla="*/ 622629 h 1847938"/>
                <a:gd name="connsiteX74" fmla="*/ 463051 w 1896181"/>
                <a:gd name="connsiteY74" fmla="*/ 618861 h 1847938"/>
                <a:gd name="connsiteX75" fmla="*/ 468321 w 1896181"/>
                <a:gd name="connsiteY75" fmla="*/ 606056 h 1847938"/>
                <a:gd name="connsiteX76" fmla="*/ 475857 w 1896181"/>
                <a:gd name="connsiteY76" fmla="*/ 597758 h 1847938"/>
                <a:gd name="connsiteX77" fmla="*/ 481889 w 1896181"/>
                <a:gd name="connsiteY77" fmla="*/ 582688 h 1847938"/>
                <a:gd name="connsiteX78" fmla="*/ 502230 w 1896181"/>
                <a:gd name="connsiteY78" fmla="*/ 551784 h 1847938"/>
                <a:gd name="connsiteX79" fmla="*/ 489425 w 1896181"/>
                <a:gd name="connsiteY79" fmla="*/ 539718 h 1847938"/>
                <a:gd name="connsiteX80" fmla="*/ 476619 w 1896181"/>
                <a:gd name="connsiteY80" fmla="*/ 514107 h 1847938"/>
                <a:gd name="connsiteX81" fmla="*/ 470587 w 1896181"/>
                <a:gd name="connsiteY81" fmla="*/ 515610 h 1847938"/>
                <a:gd name="connsiteX82" fmla="*/ 463814 w 1896181"/>
                <a:gd name="connsiteY82" fmla="*/ 496009 h 1847938"/>
                <a:gd name="connsiteX83" fmla="*/ 472852 w 1896181"/>
                <a:gd name="connsiteY83" fmla="*/ 493744 h 1847938"/>
                <a:gd name="connsiteX84" fmla="*/ 467582 w 1896181"/>
                <a:gd name="connsiteY84" fmla="*/ 471901 h 1847938"/>
                <a:gd name="connsiteX85" fmla="*/ 480387 w 1896181"/>
                <a:gd name="connsiteY85" fmla="*/ 459095 h 1847938"/>
                <a:gd name="connsiteX86" fmla="*/ 465316 w 1896181"/>
                <a:gd name="connsiteY86" fmla="*/ 429717 h 1847938"/>
                <a:gd name="connsiteX87" fmla="*/ 468321 w 1896181"/>
                <a:gd name="connsiteY87" fmla="*/ 413145 h 1847938"/>
                <a:gd name="connsiteX88" fmla="*/ 463791 w 1896181"/>
                <a:gd name="connsiteY88" fmla="*/ 389036 h 1847938"/>
                <a:gd name="connsiteX89" fmla="*/ 493932 w 1896181"/>
                <a:gd name="connsiteY89" fmla="*/ 376231 h 1847938"/>
                <a:gd name="connsiteX90" fmla="*/ 524073 w 1896181"/>
                <a:gd name="connsiteY90" fmla="*/ 395832 h 1847938"/>
                <a:gd name="connsiteX91" fmla="*/ 542148 w 1896181"/>
                <a:gd name="connsiteY91" fmla="*/ 384529 h 1847938"/>
                <a:gd name="connsiteX92" fmla="*/ 544413 w 1896181"/>
                <a:gd name="connsiteY92" fmla="*/ 387534 h 1847938"/>
                <a:gd name="connsiteX93" fmla="*/ 554214 w 1896181"/>
                <a:gd name="connsiteY93" fmla="*/ 384529 h 1847938"/>
                <a:gd name="connsiteX94" fmla="*/ 558744 w 1896181"/>
                <a:gd name="connsiteY94" fmla="*/ 370961 h 1847938"/>
                <a:gd name="connsiteX95" fmla="*/ 594155 w 1896181"/>
                <a:gd name="connsiteY95" fmla="*/ 366430 h 1847938"/>
                <a:gd name="connsiteX96" fmla="*/ 615259 w 1896181"/>
                <a:gd name="connsiteY96" fmla="*/ 376231 h 1847938"/>
                <a:gd name="connsiteX97" fmla="*/ 624296 w 1896181"/>
                <a:gd name="connsiteY97" fmla="*/ 351360 h 1847938"/>
                <a:gd name="connsiteX98" fmla="*/ 631832 w 1896181"/>
                <a:gd name="connsiteY98" fmla="*/ 346830 h 1847938"/>
                <a:gd name="connsiteX99" fmla="*/ 635599 w 1896181"/>
                <a:gd name="connsiteY99" fmla="*/ 331759 h 1847938"/>
                <a:gd name="connsiteX100" fmla="*/ 632594 w 1896181"/>
                <a:gd name="connsiteY100" fmla="*/ 321219 h 1847938"/>
                <a:gd name="connsiteX101" fmla="*/ 625059 w 1896181"/>
                <a:gd name="connsiteY101" fmla="*/ 322721 h 1847938"/>
                <a:gd name="connsiteX102" fmla="*/ 609989 w 1896181"/>
                <a:gd name="connsiteY102" fmla="*/ 311419 h 1847938"/>
                <a:gd name="connsiteX103" fmla="*/ 606984 w 1896181"/>
                <a:gd name="connsiteY103" fmla="*/ 285808 h 1847938"/>
                <a:gd name="connsiteX104" fmla="*/ 614519 w 1896181"/>
                <a:gd name="connsiteY104" fmla="*/ 273003 h 1847938"/>
                <a:gd name="connsiteX105" fmla="*/ 617524 w 1896181"/>
                <a:gd name="connsiteY105" fmla="*/ 237592 h 1847938"/>
                <a:gd name="connsiteX106" fmla="*/ 690611 w 1896181"/>
                <a:gd name="connsiteY106" fmla="*/ 214223 h 1847938"/>
                <a:gd name="connsiteX107" fmla="*/ 708687 w 1896181"/>
                <a:gd name="connsiteY107" fmla="*/ 214223 h 1847938"/>
                <a:gd name="connsiteX108" fmla="*/ 731292 w 1896181"/>
                <a:gd name="connsiteY108" fmla="*/ 230056 h 1847938"/>
                <a:gd name="connsiteX109" fmla="*/ 738827 w 1896181"/>
                <a:gd name="connsiteY109" fmla="*/ 212721 h 1847938"/>
                <a:gd name="connsiteX110" fmla="*/ 727524 w 1896181"/>
                <a:gd name="connsiteY110" fmla="*/ 196148 h 1847938"/>
                <a:gd name="connsiteX111" fmla="*/ 733558 w 1896181"/>
                <a:gd name="connsiteY111" fmla="*/ 183342 h 1847938"/>
                <a:gd name="connsiteX112" fmla="*/ 746363 w 1896181"/>
                <a:gd name="connsiteY112" fmla="*/ 180337 h 1847938"/>
                <a:gd name="connsiteX113" fmla="*/ 744097 w 1896181"/>
                <a:gd name="connsiteY113" fmla="*/ 165267 h 1847938"/>
                <a:gd name="connsiteX114" fmla="*/ 744860 w 1896181"/>
                <a:gd name="connsiteY114" fmla="*/ 151699 h 1847938"/>
                <a:gd name="connsiteX115" fmla="*/ 723757 w 1896181"/>
                <a:gd name="connsiteY115" fmla="*/ 141898 h 1847938"/>
                <a:gd name="connsiteX116" fmla="*/ 694379 w 1896181"/>
                <a:gd name="connsiteY116" fmla="*/ 147169 h 1847938"/>
                <a:gd name="connsiteX117" fmla="*/ 707184 w 1896181"/>
                <a:gd name="connsiteY117" fmla="*/ 116265 h 1847938"/>
                <a:gd name="connsiteX118" fmla="*/ 698146 w 1896181"/>
                <a:gd name="connsiteY118" fmla="*/ 91394 h 1847938"/>
                <a:gd name="connsiteX119" fmla="*/ 707184 w 1896181"/>
                <a:gd name="connsiteY119" fmla="*/ 87626 h 1847938"/>
                <a:gd name="connsiteX120" fmla="*/ 710952 w 1896181"/>
                <a:gd name="connsiteY120" fmla="*/ 69551 h 1847938"/>
                <a:gd name="connsiteX121" fmla="*/ 710952 w 1896181"/>
                <a:gd name="connsiteY121" fmla="*/ 70568 h 1847938"/>
                <a:gd name="connsiteX122" fmla="*/ 719388 w 1896181"/>
                <a:gd name="connsiteY122" fmla="*/ 70013 h 1847938"/>
                <a:gd name="connsiteX123" fmla="*/ 754638 w 1896181"/>
                <a:gd name="connsiteY123" fmla="*/ 53232 h 1847938"/>
                <a:gd name="connsiteX124" fmla="*/ 766703 w 1896181"/>
                <a:gd name="connsiteY124" fmla="*/ 63287 h 1847938"/>
                <a:gd name="connsiteX125" fmla="*/ 797838 w 1896181"/>
                <a:gd name="connsiteY125" fmla="*/ 55243 h 1847938"/>
                <a:gd name="connsiteX126" fmla="*/ 815914 w 1896181"/>
                <a:gd name="connsiteY126" fmla="*/ 43178 h 1847938"/>
                <a:gd name="connsiteX127" fmla="*/ 827979 w 1896181"/>
                <a:gd name="connsiteY127" fmla="*/ 56237 h 1847938"/>
                <a:gd name="connsiteX128" fmla="*/ 839028 w 1896181"/>
                <a:gd name="connsiteY128" fmla="*/ 57254 h 1847938"/>
                <a:gd name="connsiteX129" fmla="*/ 832001 w 1896181"/>
                <a:gd name="connsiteY129" fmla="*/ 38162 h 1847938"/>
                <a:gd name="connsiteX130" fmla="*/ 850076 w 1896181"/>
                <a:gd name="connsiteY130" fmla="*/ 35157 h 1847938"/>
                <a:gd name="connsiteX131" fmla="*/ 875201 w 1896181"/>
                <a:gd name="connsiteY131" fmla="*/ 0 h 1847938"/>
                <a:gd name="connsiteX132" fmla="*/ 888261 w 1896181"/>
                <a:gd name="connsiteY132" fmla="*/ 2011 h 1847938"/>
                <a:gd name="connsiteX133" fmla="*/ 903077 w 1896181"/>
                <a:gd name="connsiteY133" fmla="*/ 14562 h 1847938"/>
                <a:gd name="connsiteX134" fmla="*/ 898547 w 1896181"/>
                <a:gd name="connsiteY134" fmla="*/ 34163 h 1847938"/>
                <a:gd name="connsiteX135" fmla="*/ 915883 w 1896181"/>
                <a:gd name="connsiteY135" fmla="*/ 40936 h 1847938"/>
                <a:gd name="connsiteX136" fmla="*/ 915883 w 1896181"/>
                <a:gd name="connsiteY136" fmla="*/ 56769 h 1847938"/>
                <a:gd name="connsiteX137" fmla="*/ 934721 w 1896181"/>
                <a:gd name="connsiteY137" fmla="*/ 61299 h 1847938"/>
                <a:gd name="connsiteX138" fmla="*/ 946787 w 1896181"/>
                <a:gd name="connsiteY138" fmla="*/ 68834 h 1847938"/>
                <a:gd name="connsiteX139" fmla="*/ 967127 w 1896181"/>
                <a:gd name="connsiteY139" fmla="*/ 62802 h 1847938"/>
                <a:gd name="connsiteX140" fmla="*/ 973900 w 1896181"/>
                <a:gd name="connsiteY140" fmla="*/ 69574 h 1847938"/>
                <a:gd name="connsiteX141" fmla="*/ 995003 w 1896181"/>
                <a:gd name="connsiteY141" fmla="*/ 70337 h 1847938"/>
                <a:gd name="connsiteX142" fmla="*/ 1007068 w 1896181"/>
                <a:gd name="connsiteY142" fmla="*/ 56769 h 1847938"/>
                <a:gd name="connsiteX143" fmla="*/ 1013841 w 1896181"/>
                <a:gd name="connsiteY143" fmla="*/ 65067 h 1847938"/>
                <a:gd name="connsiteX144" fmla="*/ 1042479 w 1896181"/>
                <a:gd name="connsiteY144" fmla="*/ 76370 h 1847938"/>
                <a:gd name="connsiteX145" fmla="*/ 1041717 w 1896181"/>
                <a:gd name="connsiteY145" fmla="*/ 95208 h 1847938"/>
                <a:gd name="connsiteX146" fmla="*/ 1083161 w 1896181"/>
                <a:gd name="connsiteY146" fmla="*/ 116311 h 1847938"/>
                <a:gd name="connsiteX147" fmla="*/ 1120837 w 1896181"/>
                <a:gd name="connsiteY147" fmla="*/ 124609 h 1847938"/>
                <a:gd name="connsiteX148" fmla="*/ 1123842 w 1896181"/>
                <a:gd name="connsiteY148" fmla="*/ 132144 h 1847938"/>
                <a:gd name="connsiteX149" fmla="*/ 1132140 w 1896181"/>
                <a:gd name="connsiteY149" fmla="*/ 137414 h 1847938"/>
                <a:gd name="connsiteX150" fmla="*/ 1129874 w 1896181"/>
                <a:gd name="connsiteY150" fmla="*/ 149480 h 1847938"/>
                <a:gd name="connsiteX151" fmla="*/ 1147210 w 1896181"/>
                <a:gd name="connsiteY151" fmla="*/ 161546 h 1847938"/>
                <a:gd name="connsiteX152" fmla="*/ 1166811 w 1896181"/>
                <a:gd name="connsiteY152" fmla="*/ 157778 h 1847938"/>
                <a:gd name="connsiteX153" fmla="*/ 1182644 w 1896181"/>
                <a:gd name="connsiteY153" fmla="*/ 132907 h 1847938"/>
                <a:gd name="connsiteX154" fmla="*/ 1212023 w 1896181"/>
                <a:gd name="connsiteY154" fmla="*/ 151745 h 1847938"/>
                <a:gd name="connsiteX155" fmla="*/ 1239898 w 1896181"/>
                <a:gd name="connsiteY155" fmla="*/ 144973 h 1847938"/>
                <a:gd name="connsiteX156" fmla="*/ 1248936 w 1896181"/>
                <a:gd name="connsiteY156" fmla="*/ 130665 h 1847938"/>
                <a:gd name="connsiteX157" fmla="*/ 1267011 w 1896181"/>
                <a:gd name="connsiteY157" fmla="*/ 126897 h 1847938"/>
                <a:gd name="connsiteX158" fmla="*/ 1290380 w 1896181"/>
                <a:gd name="connsiteY158" fmla="*/ 140465 h 1847938"/>
                <a:gd name="connsiteX159" fmla="*/ 1309981 w 1896181"/>
                <a:gd name="connsiteY159" fmla="*/ 120125 h 1847938"/>
                <a:gd name="connsiteX160" fmla="*/ 1297915 w 1896181"/>
                <a:gd name="connsiteY160" fmla="*/ 117120 h 1847938"/>
                <a:gd name="connsiteX161" fmla="*/ 1315251 w 1896181"/>
                <a:gd name="connsiteY161" fmla="*/ 92249 h 1847938"/>
                <a:gd name="connsiteX162" fmla="*/ 1329559 w 1896181"/>
                <a:gd name="connsiteY162" fmla="*/ 94514 h 1847938"/>
                <a:gd name="connsiteX163" fmla="*/ 1343127 w 1896181"/>
                <a:gd name="connsiteY163" fmla="*/ 110348 h 1847938"/>
                <a:gd name="connsiteX164" fmla="*/ 1359699 w 1896181"/>
                <a:gd name="connsiteY164" fmla="*/ 107343 h 1847938"/>
                <a:gd name="connsiteX165" fmla="*/ 1367998 w 1896181"/>
                <a:gd name="connsiteY165" fmla="*/ 117883 h 1847938"/>
                <a:gd name="connsiteX166" fmla="*/ 1384570 w 1896181"/>
                <a:gd name="connsiteY166" fmla="*/ 125418 h 1847938"/>
                <a:gd name="connsiteX167" fmla="*/ 1392106 w 1896181"/>
                <a:gd name="connsiteY167" fmla="*/ 145759 h 1847938"/>
                <a:gd name="connsiteX168" fmla="*/ 1410181 w 1896181"/>
                <a:gd name="connsiteY168" fmla="*/ 149526 h 1847938"/>
                <a:gd name="connsiteX169" fmla="*/ 1422986 w 1896181"/>
                <a:gd name="connsiteY169" fmla="*/ 149526 h 1847938"/>
                <a:gd name="connsiteX170" fmla="*/ 1437294 w 1896181"/>
                <a:gd name="connsiteY170" fmla="*/ 155559 h 1847938"/>
                <a:gd name="connsiteX171" fmla="*/ 1435792 w 1896181"/>
                <a:gd name="connsiteY171" fmla="*/ 165359 h 1847938"/>
                <a:gd name="connsiteX172" fmla="*/ 1453867 w 1896181"/>
                <a:gd name="connsiteY172" fmla="*/ 171392 h 1847938"/>
                <a:gd name="connsiteX173" fmla="*/ 1468175 w 1896181"/>
                <a:gd name="connsiteY173" fmla="*/ 188728 h 1847938"/>
                <a:gd name="connsiteX174" fmla="*/ 1455369 w 1896181"/>
                <a:gd name="connsiteY174" fmla="*/ 234702 h 1847938"/>
                <a:gd name="connsiteX175" fmla="*/ 1467435 w 1896181"/>
                <a:gd name="connsiteY175" fmla="*/ 251275 h 1847938"/>
                <a:gd name="connsiteX176" fmla="*/ 1472705 w 1896181"/>
                <a:gd name="connsiteY176" fmla="*/ 276886 h 1847938"/>
                <a:gd name="connsiteX177" fmla="*/ 1491543 w 1896181"/>
                <a:gd name="connsiteY177" fmla="*/ 284421 h 1847938"/>
                <a:gd name="connsiteX178" fmla="*/ 1525452 w 1896181"/>
                <a:gd name="connsiteY178" fmla="*/ 279151 h 1847938"/>
                <a:gd name="connsiteX179" fmla="*/ 1529982 w 1896181"/>
                <a:gd name="connsiteY179" fmla="*/ 297226 h 1847938"/>
                <a:gd name="connsiteX180" fmla="*/ 1553351 w 1896181"/>
                <a:gd name="connsiteY180" fmla="*/ 322097 h 1847938"/>
                <a:gd name="connsiteX181" fmla="*/ 1564654 w 1896181"/>
                <a:gd name="connsiteY181" fmla="*/ 318330 h 1847938"/>
                <a:gd name="connsiteX182" fmla="*/ 1591790 w 1896181"/>
                <a:gd name="connsiteY182" fmla="*/ 321334 h 1847938"/>
                <a:gd name="connsiteX183" fmla="*/ 1595557 w 1896181"/>
                <a:gd name="connsiteY183" fmla="*/ 331875 h 1847938"/>
                <a:gd name="connsiteX184" fmla="*/ 1598562 w 1896181"/>
                <a:gd name="connsiteY184" fmla="*/ 362778 h 1847938"/>
                <a:gd name="connsiteX185" fmla="*/ 1585757 w 1896181"/>
                <a:gd name="connsiteY185" fmla="*/ 370314 h 1847938"/>
                <a:gd name="connsiteX186" fmla="*/ 1581227 w 1896181"/>
                <a:gd name="connsiteY186" fmla="*/ 398952 h 1847938"/>
                <a:gd name="connsiteX187" fmla="*/ 1556356 w 1896181"/>
                <a:gd name="connsiteY187" fmla="*/ 424563 h 1847938"/>
                <a:gd name="connsiteX188" fmla="*/ 1563128 w 1896181"/>
                <a:gd name="connsiteY188" fmla="*/ 438870 h 1847938"/>
                <a:gd name="connsiteX189" fmla="*/ 1579701 w 1896181"/>
                <a:gd name="connsiteY189" fmla="*/ 452439 h 1847938"/>
                <a:gd name="connsiteX190" fmla="*/ 1588739 w 1896181"/>
                <a:gd name="connsiteY190" fmla="*/ 456206 h 1847938"/>
                <a:gd name="connsiteX191" fmla="*/ 1606074 w 1896181"/>
                <a:gd name="connsiteY191" fmla="*/ 474282 h 1847938"/>
                <a:gd name="connsiteX192" fmla="*/ 1607577 w 1896181"/>
                <a:gd name="connsiteY192" fmla="*/ 487850 h 1847938"/>
                <a:gd name="connsiteX193" fmla="*/ 1619643 w 1896181"/>
                <a:gd name="connsiteY193" fmla="*/ 491617 h 1847938"/>
                <a:gd name="connsiteX194" fmla="*/ 1584971 w 1896181"/>
                <a:gd name="connsiteY194" fmla="*/ 513460 h 1847938"/>
                <a:gd name="connsiteX195" fmla="*/ 1588739 w 1896181"/>
                <a:gd name="connsiteY195" fmla="*/ 536829 h 1847938"/>
                <a:gd name="connsiteX196" fmla="*/ 1610582 w 1896181"/>
                <a:gd name="connsiteY196" fmla="*/ 534563 h 1847938"/>
                <a:gd name="connsiteX197" fmla="*/ 1626415 w 1896181"/>
                <a:gd name="connsiteY197" fmla="*/ 529294 h 1847938"/>
                <a:gd name="connsiteX198" fmla="*/ 1634713 w 1896181"/>
                <a:gd name="connsiteY198" fmla="*/ 536829 h 1847938"/>
                <a:gd name="connsiteX199" fmla="*/ 1633211 w 1896181"/>
                <a:gd name="connsiteY199" fmla="*/ 552662 h 1847938"/>
                <a:gd name="connsiteX200" fmla="*/ 1624173 w 1896181"/>
                <a:gd name="connsiteY200" fmla="*/ 558695 h 1847938"/>
                <a:gd name="connsiteX201" fmla="*/ 1637741 w 1896181"/>
                <a:gd name="connsiteY201" fmla="*/ 565467 h 1847938"/>
                <a:gd name="connsiteX202" fmla="*/ 1649044 w 1896181"/>
                <a:gd name="connsiteY202" fmla="*/ 562463 h 1847938"/>
                <a:gd name="connsiteX203" fmla="*/ 1654314 w 1896181"/>
                <a:gd name="connsiteY203" fmla="*/ 553425 h 1847938"/>
                <a:gd name="connsiteX204" fmla="*/ 1675417 w 1896181"/>
                <a:gd name="connsiteY204" fmla="*/ 549657 h 1847938"/>
                <a:gd name="connsiteX205" fmla="*/ 1683715 w 1896181"/>
                <a:gd name="connsiteY205" fmla="*/ 542885 h 1847938"/>
                <a:gd name="connsiteX206" fmla="*/ 1688985 w 1896181"/>
                <a:gd name="connsiteY206" fmla="*/ 522544 h 1847938"/>
                <a:gd name="connsiteX207" fmla="*/ 1701790 w 1896181"/>
                <a:gd name="connsiteY207" fmla="*/ 521042 h 1847938"/>
                <a:gd name="connsiteX208" fmla="*/ 1705558 w 1896181"/>
                <a:gd name="connsiteY208" fmla="*/ 537615 h 1847938"/>
                <a:gd name="connsiteX209" fmla="*/ 1714596 w 1896181"/>
                <a:gd name="connsiteY209" fmla="*/ 534610 h 1847938"/>
                <a:gd name="connsiteX210" fmla="*/ 1725136 w 1896181"/>
                <a:gd name="connsiteY210" fmla="*/ 518037 h 1847938"/>
                <a:gd name="connsiteX211" fmla="*/ 1739444 w 1896181"/>
                <a:gd name="connsiteY211" fmla="*/ 524809 h 1847938"/>
                <a:gd name="connsiteX212" fmla="*/ 1741709 w 1896181"/>
                <a:gd name="connsiteY212" fmla="*/ 533847 h 1847938"/>
                <a:gd name="connsiteX213" fmla="*/ 1760547 w 1896181"/>
                <a:gd name="connsiteY213" fmla="*/ 537615 h 1847938"/>
                <a:gd name="connsiteX214" fmla="*/ 1762812 w 1896181"/>
                <a:gd name="connsiteY214" fmla="*/ 549680 h 1847938"/>
                <a:gd name="connsiteX215" fmla="*/ 1771850 w 1896181"/>
                <a:gd name="connsiteY215" fmla="*/ 559481 h 1847938"/>
                <a:gd name="connsiteX216" fmla="*/ 1768082 w 1896181"/>
                <a:gd name="connsiteY216" fmla="*/ 571546 h 1847938"/>
                <a:gd name="connsiteX217" fmla="*/ 1791451 w 1896181"/>
                <a:gd name="connsiteY217" fmla="*/ 584352 h 1847938"/>
                <a:gd name="connsiteX218" fmla="*/ 1829127 w 1896181"/>
                <a:gd name="connsiteY218" fmla="*/ 593389 h 1847938"/>
                <a:gd name="connsiteX219" fmla="*/ 1832895 w 1896181"/>
                <a:gd name="connsiteY219" fmla="*/ 603929 h 1847938"/>
                <a:gd name="connsiteX220" fmla="*/ 1841193 w 1896181"/>
                <a:gd name="connsiteY220" fmla="*/ 615995 h 1847938"/>
                <a:gd name="connsiteX221" fmla="*/ 1846463 w 1896181"/>
                <a:gd name="connsiteY221" fmla="*/ 628800 h 1847938"/>
                <a:gd name="connsiteX222" fmla="*/ 1853998 w 1896181"/>
                <a:gd name="connsiteY222" fmla="*/ 635573 h 1847938"/>
                <a:gd name="connsiteX223" fmla="*/ 1850993 w 1896181"/>
                <a:gd name="connsiteY223" fmla="*/ 654411 h 1847938"/>
                <a:gd name="connsiteX224" fmla="*/ 1861533 w 1896181"/>
                <a:gd name="connsiteY224" fmla="*/ 661946 h 1847938"/>
                <a:gd name="connsiteX225" fmla="*/ 1855500 w 1896181"/>
                <a:gd name="connsiteY225" fmla="*/ 669481 h 1847938"/>
                <a:gd name="connsiteX226" fmla="*/ 1823857 w 1896181"/>
                <a:gd name="connsiteY226" fmla="*/ 664951 h 1847938"/>
                <a:gd name="connsiteX227" fmla="*/ 1822354 w 1896181"/>
                <a:gd name="connsiteY227" fmla="*/ 677756 h 1847938"/>
                <a:gd name="connsiteX228" fmla="*/ 1836662 w 1896181"/>
                <a:gd name="connsiteY228" fmla="*/ 681524 h 1847938"/>
                <a:gd name="connsiteX229" fmla="*/ 1837425 w 1896181"/>
                <a:gd name="connsiteY229" fmla="*/ 698860 h 1847938"/>
                <a:gd name="connsiteX230" fmla="*/ 1844960 w 1896181"/>
                <a:gd name="connsiteY230" fmla="*/ 727498 h 1847938"/>
                <a:gd name="connsiteX231" fmla="*/ 1838927 w 1896181"/>
                <a:gd name="connsiteY231" fmla="*/ 753109 h 1847938"/>
                <a:gd name="connsiteX232" fmla="*/ 1860770 w 1896181"/>
                <a:gd name="connsiteY232" fmla="*/ 759881 h 1847938"/>
                <a:gd name="connsiteX233" fmla="*/ 1880371 w 1896181"/>
                <a:gd name="connsiteY233" fmla="*/ 770421 h 1847938"/>
                <a:gd name="connsiteX234" fmla="*/ 1894679 w 1896181"/>
                <a:gd name="connsiteY234" fmla="*/ 777194 h 1847938"/>
                <a:gd name="connsiteX235" fmla="*/ 1896182 w 1896181"/>
                <a:gd name="connsiteY235" fmla="*/ 834471 h 1847938"/>
                <a:gd name="connsiteX236" fmla="*/ 1874338 w 1896181"/>
                <a:gd name="connsiteY236" fmla="*/ 848779 h 1847938"/>
                <a:gd name="connsiteX237" fmla="*/ 1870571 w 1896181"/>
                <a:gd name="connsiteY237" fmla="*/ 859319 h 1847938"/>
                <a:gd name="connsiteX238" fmla="*/ 1853998 w 1896181"/>
                <a:gd name="connsiteY238" fmla="*/ 854788 h 1847938"/>
                <a:gd name="connsiteX239" fmla="*/ 1839690 w 1896181"/>
                <a:gd name="connsiteY239" fmla="*/ 848756 h 1847938"/>
                <a:gd name="connsiteX240" fmla="*/ 1821615 w 1896181"/>
                <a:gd name="connsiteY240" fmla="*/ 851760 h 1847938"/>
                <a:gd name="connsiteX241" fmla="*/ 1804279 w 1896181"/>
                <a:gd name="connsiteY241" fmla="*/ 844225 h 1847938"/>
                <a:gd name="connsiteX242" fmla="*/ 1788446 w 1896181"/>
                <a:gd name="connsiteY242" fmla="*/ 832923 h 1847938"/>
                <a:gd name="connsiteX243" fmla="*/ 1772613 w 1896181"/>
                <a:gd name="connsiteY243" fmla="*/ 829155 h 1847938"/>
                <a:gd name="connsiteX244" fmla="*/ 1762073 w 1896181"/>
                <a:gd name="connsiteY244" fmla="*/ 817089 h 1847938"/>
                <a:gd name="connsiteX245" fmla="*/ 1737202 w 1896181"/>
                <a:gd name="connsiteY245" fmla="*/ 824624 h 1847938"/>
                <a:gd name="connsiteX246" fmla="*/ 1733434 w 1896181"/>
                <a:gd name="connsiteY246" fmla="*/ 835927 h 1847938"/>
                <a:gd name="connsiteX247" fmla="*/ 1708563 w 1896181"/>
                <a:gd name="connsiteY247" fmla="*/ 846467 h 1847938"/>
                <a:gd name="connsiteX248" fmla="*/ 1707800 w 1896181"/>
                <a:gd name="connsiteY248" fmla="*/ 863040 h 1847938"/>
                <a:gd name="connsiteX249" fmla="*/ 1709303 w 1896181"/>
                <a:gd name="connsiteY249" fmla="*/ 872841 h 1847938"/>
                <a:gd name="connsiteX250" fmla="*/ 1701005 w 1896181"/>
                <a:gd name="connsiteY250" fmla="*/ 879613 h 1847938"/>
                <a:gd name="connsiteX251" fmla="*/ 1705535 w 1896181"/>
                <a:gd name="connsiteY251" fmla="*/ 891679 h 1847938"/>
                <a:gd name="connsiteX252" fmla="*/ 1716838 w 1896181"/>
                <a:gd name="connsiteY252" fmla="*/ 887911 h 1847938"/>
                <a:gd name="connsiteX253" fmla="*/ 1728141 w 1896181"/>
                <a:gd name="connsiteY253" fmla="*/ 902982 h 1847938"/>
                <a:gd name="connsiteX254" fmla="*/ 1720605 w 1896181"/>
                <a:gd name="connsiteY254" fmla="*/ 921057 h 1847938"/>
                <a:gd name="connsiteX255" fmla="*/ 1738681 w 1896181"/>
                <a:gd name="connsiteY255" fmla="*/ 947430 h 1847938"/>
                <a:gd name="connsiteX256" fmla="*/ 1737918 w 1896181"/>
                <a:gd name="connsiteY256" fmla="*/ 964003 h 1847938"/>
                <a:gd name="connsiteX257" fmla="*/ 1755993 w 1896181"/>
                <a:gd name="connsiteY257" fmla="*/ 961738 h 1847938"/>
                <a:gd name="connsiteX258" fmla="*/ 1762766 w 1896181"/>
                <a:gd name="connsiteY258" fmla="*/ 982079 h 1847938"/>
                <a:gd name="connsiteX259" fmla="*/ 1752226 w 1896181"/>
                <a:gd name="connsiteY259" fmla="*/ 993381 h 1847938"/>
                <a:gd name="connsiteX260" fmla="*/ 1746956 w 1896181"/>
                <a:gd name="connsiteY260" fmla="*/ 1038593 h 1847938"/>
                <a:gd name="connsiteX261" fmla="*/ 1762789 w 1896181"/>
                <a:gd name="connsiteY261" fmla="*/ 1037830 h 1847938"/>
                <a:gd name="connsiteX262" fmla="*/ 1776357 w 1896181"/>
                <a:gd name="connsiteY262" fmla="*/ 1040835 h 1847938"/>
                <a:gd name="connsiteX263" fmla="*/ 1802730 w 1896181"/>
                <a:gd name="connsiteY263" fmla="*/ 1029532 h 1847938"/>
                <a:gd name="connsiteX264" fmla="*/ 1804233 w 1896181"/>
                <a:gd name="connsiteY264" fmla="*/ 1062678 h 1847938"/>
                <a:gd name="connsiteX265" fmla="*/ 1807238 w 1896181"/>
                <a:gd name="connsiteY265" fmla="*/ 1091317 h 1847938"/>
                <a:gd name="connsiteX266" fmla="*/ 1795172 w 1896181"/>
                <a:gd name="connsiteY266" fmla="*/ 1093582 h 1847938"/>
                <a:gd name="connsiteX267" fmla="*/ 1777097 w 1896181"/>
                <a:gd name="connsiteY267" fmla="*/ 1110917 h 1847938"/>
                <a:gd name="connsiteX268" fmla="*/ 1769562 w 1896181"/>
                <a:gd name="connsiteY268" fmla="*/ 1156129 h 1847938"/>
                <a:gd name="connsiteX269" fmla="*/ 1742425 w 1896181"/>
                <a:gd name="connsiteY269" fmla="*/ 1171962 h 1847938"/>
                <a:gd name="connsiteX270" fmla="*/ 1730360 w 1896181"/>
                <a:gd name="connsiteY270" fmla="*/ 1220179 h 1847938"/>
                <a:gd name="connsiteX271" fmla="*/ 1746933 w 1896181"/>
                <a:gd name="connsiteY271" fmla="*/ 1226211 h 1847938"/>
                <a:gd name="connsiteX272" fmla="*/ 1740900 w 1896181"/>
                <a:gd name="connsiteY272" fmla="*/ 1248055 h 1847938"/>
                <a:gd name="connsiteX273" fmla="*/ 1731099 w 1896181"/>
                <a:gd name="connsiteY273" fmla="*/ 1254827 h 1847938"/>
                <a:gd name="connsiteX274" fmla="*/ 1725829 w 1896181"/>
                <a:gd name="connsiteY274" fmla="*/ 1262362 h 1847938"/>
                <a:gd name="connsiteX275" fmla="*/ 1714526 w 1896181"/>
                <a:gd name="connsiteY275" fmla="*/ 1263865 h 1847938"/>
                <a:gd name="connsiteX276" fmla="*/ 1709996 w 1896181"/>
                <a:gd name="connsiteY276" fmla="*/ 1272902 h 1847938"/>
                <a:gd name="connsiteX277" fmla="*/ 1694926 w 1896181"/>
                <a:gd name="connsiteY277" fmla="*/ 1275907 h 1847938"/>
                <a:gd name="connsiteX278" fmla="*/ 1715266 w 1896181"/>
                <a:gd name="connsiteY278" fmla="*/ 1321119 h 1847938"/>
                <a:gd name="connsiteX279" fmla="*/ 1703963 w 1896181"/>
                <a:gd name="connsiteY279" fmla="*/ 1327151 h 1847938"/>
                <a:gd name="connsiteX280" fmla="*/ 1709233 w 1896181"/>
                <a:gd name="connsiteY280" fmla="*/ 1348255 h 1847938"/>
                <a:gd name="connsiteX281" fmla="*/ 1701698 w 1896181"/>
                <a:gd name="connsiteY281" fmla="*/ 1361060 h 1847938"/>
                <a:gd name="connsiteX282" fmla="*/ 1682860 w 1896181"/>
                <a:gd name="connsiteY282" fmla="*/ 1342985 h 1847938"/>
                <a:gd name="connsiteX283" fmla="*/ 1670794 w 1896181"/>
                <a:gd name="connsiteY283" fmla="*/ 1342222 h 1847938"/>
                <a:gd name="connsiteX284" fmla="*/ 1652719 w 1896181"/>
                <a:gd name="connsiteY284" fmla="*/ 1358055 h 1847938"/>
                <a:gd name="connsiteX285" fmla="*/ 1632378 w 1896181"/>
                <a:gd name="connsiteY285" fmla="*/ 1349757 h 1847938"/>
                <a:gd name="connsiteX286" fmla="*/ 1621076 w 1896181"/>
                <a:gd name="connsiteY286" fmla="*/ 1341459 h 1847938"/>
                <a:gd name="connsiteX287" fmla="*/ 1611275 w 1896181"/>
                <a:gd name="connsiteY287" fmla="*/ 1348994 h 1847938"/>
                <a:gd name="connsiteX288" fmla="*/ 1617308 w 1896181"/>
                <a:gd name="connsiteY288" fmla="*/ 1364828 h 1847938"/>
                <a:gd name="connsiteX289" fmla="*/ 1615805 w 1896181"/>
                <a:gd name="connsiteY289" fmla="*/ 1388196 h 1847938"/>
                <a:gd name="connsiteX290" fmla="*/ 1601498 w 1896181"/>
                <a:gd name="connsiteY290" fmla="*/ 1404769 h 1847938"/>
                <a:gd name="connsiteX291" fmla="*/ 1590195 w 1896181"/>
                <a:gd name="connsiteY291" fmla="*/ 1404006 h 1847938"/>
                <a:gd name="connsiteX292" fmla="*/ 1583422 w 1896181"/>
                <a:gd name="connsiteY292" fmla="*/ 1397234 h 1847938"/>
                <a:gd name="connsiteX293" fmla="*/ 1578892 w 1896181"/>
                <a:gd name="connsiteY293" fmla="*/ 1399499 h 1847938"/>
                <a:gd name="connsiteX294" fmla="*/ 1578129 w 1896181"/>
                <a:gd name="connsiteY294" fmla="*/ 1411565 h 1847938"/>
                <a:gd name="connsiteX295" fmla="*/ 1565324 w 1896181"/>
                <a:gd name="connsiteY295" fmla="*/ 1419863 h 1847938"/>
                <a:gd name="connsiteX296" fmla="*/ 1563059 w 1896181"/>
                <a:gd name="connsiteY296" fmla="*/ 1401787 h 1847938"/>
                <a:gd name="connsiteX297" fmla="*/ 1554761 w 1896181"/>
                <a:gd name="connsiteY297" fmla="*/ 1404053 h 1847938"/>
                <a:gd name="connsiteX298" fmla="*/ 1550993 w 1896181"/>
                <a:gd name="connsiteY298" fmla="*/ 1411588 h 1847938"/>
                <a:gd name="connsiteX299" fmla="*/ 1535160 w 1896181"/>
                <a:gd name="connsiteY299" fmla="*/ 1412351 h 1847938"/>
                <a:gd name="connsiteX300" fmla="*/ 1529890 w 1896181"/>
                <a:gd name="connsiteY300" fmla="*/ 1419886 h 1847938"/>
                <a:gd name="connsiteX301" fmla="*/ 1506521 w 1896181"/>
                <a:gd name="connsiteY301" fmla="*/ 1419886 h 1847938"/>
                <a:gd name="connsiteX302" fmla="*/ 1495218 w 1896181"/>
                <a:gd name="connsiteY302" fmla="*/ 1416881 h 1847938"/>
                <a:gd name="connsiteX303" fmla="*/ 1481650 w 1896181"/>
                <a:gd name="connsiteY303" fmla="*/ 1422914 h 1847938"/>
                <a:gd name="connsiteX304" fmla="*/ 1462812 w 1896181"/>
                <a:gd name="connsiteY304" fmla="*/ 1413876 h 1847938"/>
                <a:gd name="connsiteX305" fmla="*/ 1443211 w 1896181"/>
                <a:gd name="connsiteY305" fmla="*/ 1413876 h 1847938"/>
                <a:gd name="connsiteX306" fmla="*/ 1425876 w 1896181"/>
                <a:gd name="connsiteY306" fmla="*/ 1431951 h 1847938"/>
                <a:gd name="connsiteX307" fmla="*/ 1446216 w 1896181"/>
                <a:gd name="connsiteY307" fmla="*/ 1457562 h 1847938"/>
                <a:gd name="connsiteX308" fmla="*/ 1437918 w 1896181"/>
                <a:gd name="connsiteY308" fmla="*/ 1468102 h 1847938"/>
                <a:gd name="connsiteX309" fmla="*/ 1424350 w 1896181"/>
                <a:gd name="connsiteY309" fmla="*/ 1471870 h 1847938"/>
                <a:gd name="connsiteX310" fmla="*/ 1422085 w 1896181"/>
                <a:gd name="connsiteY310" fmla="*/ 1489945 h 1847938"/>
                <a:gd name="connsiteX311" fmla="*/ 1413787 w 1896181"/>
                <a:gd name="connsiteY311" fmla="*/ 1500485 h 1847938"/>
                <a:gd name="connsiteX312" fmla="*/ 1419820 w 1896181"/>
                <a:gd name="connsiteY312" fmla="*/ 1531389 h 1847938"/>
                <a:gd name="connsiteX313" fmla="*/ 1416052 w 1896181"/>
                <a:gd name="connsiteY313" fmla="*/ 1564535 h 1847938"/>
                <a:gd name="connsiteX314" fmla="*/ 1458998 w 1896181"/>
                <a:gd name="connsiteY314" fmla="*/ 1567540 h 1847938"/>
                <a:gd name="connsiteX315" fmla="*/ 1469538 w 1896181"/>
                <a:gd name="connsiteY315" fmla="*/ 1578843 h 1847938"/>
                <a:gd name="connsiteX316" fmla="*/ 1463506 w 1896181"/>
                <a:gd name="connsiteY316" fmla="*/ 1588643 h 1847938"/>
                <a:gd name="connsiteX317" fmla="*/ 1464269 w 1896181"/>
                <a:gd name="connsiteY317" fmla="*/ 1619547 h 1847938"/>
                <a:gd name="connsiteX318" fmla="*/ 1452203 w 1896181"/>
                <a:gd name="connsiteY318" fmla="*/ 1639887 h 1847938"/>
                <a:gd name="connsiteX319" fmla="*/ 1449198 w 1896181"/>
                <a:gd name="connsiteY319" fmla="*/ 1653456 h 1847938"/>
                <a:gd name="connsiteX320" fmla="*/ 1456733 w 1896181"/>
                <a:gd name="connsiteY320" fmla="*/ 1667763 h 1847938"/>
                <a:gd name="connsiteX321" fmla="*/ 1450700 w 1896181"/>
                <a:gd name="connsiteY321" fmla="*/ 1687364 h 1847938"/>
                <a:gd name="connsiteX322" fmla="*/ 1437895 w 1896181"/>
                <a:gd name="connsiteY322" fmla="*/ 1691132 h 1847938"/>
                <a:gd name="connsiteX323" fmla="*/ 1405489 w 1896181"/>
                <a:gd name="connsiteY323" fmla="*/ 1667024 h 1847938"/>
                <a:gd name="connsiteX324" fmla="*/ 1395688 w 1896181"/>
                <a:gd name="connsiteY324" fmla="*/ 1639148 h 1847938"/>
                <a:gd name="connsiteX325" fmla="*/ 1380618 w 1896181"/>
                <a:gd name="connsiteY325" fmla="*/ 1633878 h 1847938"/>
                <a:gd name="connsiteX326" fmla="*/ 1381381 w 1896181"/>
                <a:gd name="connsiteY326" fmla="*/ 1623338 h 1847938"/>
                <a:gd name="connsiteX327" fmla="*/ 1358775 w 1896181"/>
                <a:gd name="connsiteY327" fmla="*/ 1623338 h 1847938"/>
                <a:gd name="connsiteX328" fmla="*/ 1338434 w 1896181"/>
                <a:gd name="connsiteY328" fmla="*/ 1606765 h 1847938"/>
                <a:gd name="connsiteX329" fmla="*/ 1333164 w 1896181"/>
                <a:gd name="connsiteY329" fmla="*/ 1593196 h 1847938"/>
                <a:gd name="connsiteX330" fmla="*/ 1327131 w 1896181"/>
                <a:gd name="connsiteY330" fmla="*/ 1599229 h 1847938"/>
                <a:gd name="connsiteX331" fmla="*/ 1322601 w 1896181"/>
                <a:gd name="connsiteY331" fmla="*/ 1633901 h 1847938"/>
                <a:gd name="connsiteX332" fmla="*/ 1319596 w 1896181"/>
                <a:gd name="connsiteY332" fmla="*/ 1654241 h 1847938"/>
                <a:gd name="connsiteX333" fmla="*/ 1304526 w 1896181"/>
                <a:gd name="connsiteY333" fmla="*/ 1673079 h 1847938"/>
                <a:gd name="connsiteX334" fmla="*/ 1302261 w 1896181"/>
                <a:gd name="connsiteY334" fmla="*/ 1706988 h 1847938"/>
                <a:gd name="connsiteX335" fmla="*/ 1306028 w 1896181"/>
                <a:gd name="connsiteY335" fmla="*/ 1726589 h 1847938"/>
                <a:gd name="connsiteX336" fmla="*/ 1309796 w 1896181"/>
                <a:gd name="connsiteY336" fmla="*/ 1742422 h 1847938"/>
                <a:gd name="connsiteX337" fmla="*/ 1296228 w 1896181"/>
                <a:gd name="connsiteY337" fmla="*/ 1760497 h 1847938"/>
                <a:gd name="connsiteX338" fmla="*/ 1288692 w 1896181"/>
                <a:gd name="connsiteY338" fmla="*/ 1772563 h 1847938"/>
                <a:gd name="connsiteX339" fmla="*/ 1276627 w 1896181"/>
                <a:gd name="connsiteY339" fmla="*/ 1768033 h 1847938"/>
                <a:gd name="connsiteX340" fmla="*/ 1273622 w 1896181"/>
                <a:gd name="connsiteY340" fmla="*/ 1776331 h 1847938"/>
                <a:gd name="connsiteX341" fmla="*/ 1263821 w 1896181"/>
                <a:gd name="connsiteY341" fmla="*/ 1784629 h 1847938"/>
                <a:gd name="connsiteX342" fmla="*/ 1257049 w 1896181"/>
                <a:gd name="connsiteY342" fmla="*/ 1804230 h 1847938"/>
                <a:gd name="connsiteX343" fmla="*/ 1241979 w 1896181"/>
                <a:gd name="connsiteY343" fmla="*/ 1808760 h 1847938"/>
                <a:gd name="connsiteX344" fmla="*/ 1223140 w 1896181"/>
                <a:gd name="connsiteY344" fmla="*/ 1829101 h 1847938"/>
                <a:gd name="connsiteX345" fmla="*/ 1221638 w 1896181"/>
                <a:gd name="connsiteY345" fmla="*/ 1841167 h 1847938"/>
                <a:gd name="connsiteX346" fmla="*/ 1214866 w 1896181"/>
                <a:gd name="connsiteY346" fmla="*/ 1847939 h 1847938"/>
                <a:gd name="connsiteX347" fmla="*/ 1181720 w 1896181"/>
                <a:gd name="connsiteY347" fmla="*/ 1834371 h 1847938"/>
                <a:gd name="connsiteX348" fmla="*/ 1177952 w 1896181"/>
                <a:gd name="connsiteY348" fmla="*/ 1808760 h 1847938"/>
                <a:gd name="connsiteX349" fmla="*/ 1152341 w 1896181"/>
                <a:gd name="connsiteY349" fmla="*/ 1796694 h 1847938"/>
                <a:gd name="connsiteX350" fmla="*/ 1138773 w 1896181"/>
                <a:gd name="connsiteY350" fmla="*/ 1804230 h 1847938"/>
                <a:gd name="connsiteX351" fmla="*/ 1125205 w 1896181"/>
                <a:gd name="connsiteY351" fmla="*/ 1775591 h 1847938"/>
                <a:gd name="connsiteX352" fmla="*/ 1113902 w 1896181"/>
                <a:gd name="connsiteY352" fmla="*/ 1768819 h 1847938"/>
                <a:gd name="connsiteX353" fmla="*/ 1096567 w 1896181"/>
                <a:gd name="connsiteY353" fmla="*/ 1779359 h 1847938"/>
                <a:gd name="connsiteX354" fmla="*/ 1084501 w 1896181"/>
                <a:gd name="connsiteY354" fmla="*/ 1781624 h 1847938"/>
                <a:gd name="connsiteX355" fmla="*/ 1076203 w 1896181"/>
                <a:gd name="connsiteY355" fmla="*/ 1789922 h 1847938"/>
                <a:gd name="connsiteX356" fmla="*/ 1061895 w 1896181"/>
                <a:gd name="connsiteY356" fmla="*/ 1800462 h 1847938"/>
                <a:gd name="connsiteX357" fmla="*/ 1035522 w 1896181"/>
                <a:gd name="connsiteY357" fmla="*/ 1792927 h 1847938"/>
                <a:gd name="connsiteX358" fmla="*/ 1032517 w 1896181"/>
                <a:gd name="connsiteY358" fmla="*/ 1750720 h 1847938"/>
                <a:gd name="connsiteX359" fmla="*/ 1021214 w 1896181"/>
                <a:gd name="connsiteY359" fmla="*/ 1740180 h 1847938"/>
                <a:gd name="connsiteX360" fmla="*/ 1010674 w 1896181"/>
                <a:gd name="connsiteY360" fmla="*/ 1721342 h 1847938"/>
                <a:gd name="connsiteX361" fmla="*/ 1000874 w 1896181"/>
                <a:gd name="connsiteY361" fmla="*/ 1690438 h 1847938"/>
                <a:gd name="connsiteX362" fmla="*/ 988808 w 1896181"/>
                <a:gd name="connsiteY362" fmla="*/ 1685908 h 1847938"/>
                <a:gd name="connsiteX363" fmla="*/ 987306 w 1896181"/>
                <a:gd name="connsiteY363" fmla="*/ 1667070 h 1847938"/>
                <a:gd name="connsiteX364" fmla="*/ 973738 w 1896181"/>
                <a:gd name="connsiteY364" fmla="*/ 1651999 h 1847938"/>
                <a:gd name="connsiteX365" fmla="*/ 963937 w 1896181"/>
                <a:gd name="connsiteY365" fmla="*/ 1659535 h 1847938"/>
                <a:gd name="connsiteX366" fmla="*/ 948104 w 1896181"/>
                <a:gd name="connsiteY366" fmla="*/ 1663302 h 1847938"/>
                <a:gd name="connsiteX367" fmla="*/ 947341 w 1896181"/>
                <a:gd name="connsiteY367" fmla="*/ 1653502 h 1847938"/>
                <a:gd name="connsiteX368" fmla="*/ 927001 w 1896181"/>
                <a:gd name="connsiteY368" fmla="*/ 1639934 h 1847938"/>
                <a:gd name="connsiteX369" fmla="*/ 921730 w 1896181"/>
                <a:gd name="connsiteY369" fmla="*/ 1621096 h 1847938"/>
                <a:gd name="connsiteX370" fmla="*/ 927001 w 1896181"/>
                <a:gd name="connsiteY370" fmla="*/ 1606025 h 1847938"/>
                <a:gd name="connsiteX371" fmla="*/ 896097 w 1896181"/>
                <a:gd name="connsiteY371" fmla="*/ 1603760 h 1847938"/>
                <a:gd name="connsiteX372" fmla="*/ 878761 w 1896181"/>
                <a:gd name="connsiteY372" fmla="*/ 1618067 h 1847938"/>
                <a:gd name="connsiteX373" fmla="*/ 869723 w 1896181"/>
                <a:gd name="connsiteY373" fmla="*/ 1608267 h 1847938"/>
                <a:gd name="connsiteX374" fmla="*/ 860686 w 1896181"/>
                <a:gd name="connsiteY374" fmla="*/ 1614300 h 1847938"/>
                <a:gd name="connsiteX375" fmla="*/ 858420 w 1896181"/>
                <a:gd name="connsiteY375" fmla="*/ 1625603 h 1847938"/>
                <a:gd name="connsiteX376" fmla="*/ 860686 w 1896181"/>
                <a:gd name="connsiteY376" fmla="*/ 1639911 h 1847938"/>
                <a:gd name="connsiteX377" fmla="*/ 874994 w 1896181"/>
                <a:gd name="connsiteY377" fmla="*/ 1649711 h 1847938"/>
                <a:gd name="connsiteX378" fmla="*/ 862188 w 1896181"/>
                <a:gd name="connsiteY378" fmla="*/ 1673079 h 1847938"/>
                <a:gd name="connsiteX379" fmla="*/ 832810 w 1896181"/>
                <a:gd name="connsiteY379" fmla="*/ 1676084 h 1847938"/>
                <a:gd name="connsiteX380" fmla="*/ 795134 w 1896181"/>
                <a:gd name="connsiteY380" fmla="*/ 1657246 h 1847938"/>
                <a:gd name="connsiteX381" fmla="*/ 790603 w 1896181"/>
                <a:gd name="connsiteY381" fmla="*/ 1648948 h 1847938"/>
                <a:gd name="connsiteX382" fmla="*/ 780803 w 1896181"/>
                <a:gd name="connsiteY382" fmla="*/ 1648948 h 1847938"/>
                <a:gd name="connsiteX383" fmla="*/ 777035 w 1896181"/>
                <a:gd name="connsiteY383" fmla="*/ 1660251 h 1847938"/>
                <a:gd name="connsiteX384" fmla="*/ 771002 w 1896181"/>
                <a:gd name="connsiteY384" fmla="*/ 1656483 h 1847938"/>
                <a:gd name="connsiteX385" fmla="*/ 755932 w 1896181"/>
                <a:gd name="connsiteY385" fmla="*/ 1628608 h 1847938"/>
                <a:gd name="connsiteX386" fmla="*/ 731824 w 1896181"/>
                <a:gd name="connsiteY386" fmla="*/ 1622575 h 1847938"/>
                <a:gd name="connsiteX387" fmla="*/ 721284 w 1896181"/>
                <a:gd name="connsiteY387" fmla="*/ 1633878 h 1847938"/>
                <a:gd name="connsiteX388" fmla="*/ 716014 w 1896181"/>
                <a:gd name="connsiteY388" fmla="*/ 1626343 h 1847938"/>
                <a:gd name="connsiteX389" fmla="*/ 722046 w 1896181"/>
                <a:gd name="connsiteY389" fmla="*/ 1612774 h 1847938"/>
                <a:gd name="connsiteX390" fmla="*/ 708478 w 1896181"/>
                <a:gd name="connsiteY390" fmla="*/ 1602974 h 1847938"/>
                <a:gd name="connsiteX391" fmla="*/ 688877 w 1896181"/>
                <a:gd name="connsiteY391" fmla="*/ 1590169 h 1847938"/>
                <a:gd name="connsiteX392" fmla="*/ 673044 w 1896181"/>
                <a:gd name="connsiteY392" fmla="*/ 1569828 h 1847938"/>
                <a:gd name="connsiteX393" fmla="*/ 653443 w 1896181"/>
                <a:gd name="connsiteY393" fmla="*/ 1563795 h 1847938"/>
                <a:gd name="connsiteX394" fmla="*/ 636870 w 1896181"/>
                <a:gd name="connsiteY394" fmla="*/ 1555497 h 1847938"/>
                <a:gd name="connsiteX395" fmla="*/ 615028 w 1896181"/>
                <a:gd name="connsiteY395" fmla="*/ 1542692 h 1847938"/>
                <a:gd name="connsiteX396" fmla="*/ 603725 w 1896181"/>
                <a:gd name="connsiteY396" fmla="*/ 1571330 h 1847938"/>
                <a:gd name="connsiteX397" fmla="*/ 603725 w 1896181"/>
                <a:gd name="connsiteY397" fmla="*/ 1588666 h 1847938"/>
                <a:gd name="connsiteX398" fmla="*/ 590919 w 1896181"/>
                <a:gd name="connsiteY398" fmla="*/ 1590169 h 1847938"/>
                <a:gd name="connsiteX399" fmla="*/ 578854 w 1896181"/>
                <a:gd name="connsiteY399" fmla="*/ 1570568 h 1847938"/>
                <a:gd name="connsiteX400" fmla="*/ 553983 w 1896181"/>
                <a:gd name="connsiteY400" fmla="*/ 1578103 h 1847938"/>
                <a:gd name="connsiteX401" fmla="*/ 539675 w 1896181"/>
                <a:gd name="connsiteY401" fmla="*/ 1574335 h 1847938"/>
                <a:gd name="connsiteX402" fmla="*/ 529875 w 1896181"/>
                <a:gd name="connsiteY402" fmla="*/ 1584875 h 1847938"/>
                <a:gd name="connsiteX403" fmla="*/ 517809 w 1896181"/>
                <a:gd name="connsiteY403" fmla="*/ 1578103 h 1847938"/>
                <a:gd name="connsiteX404" fmla="*/ 500473 w 1896181"/>
                <a:gd name="connsiteY404" fmla="*/ 1590169 h 1847938"/>
                <a:gd name="connsiteX405" fmla="*/ 466565 w 1896181"/>
                <a:gd name="connsiteY405" fmla="*/ 1583396 h 1847938"/>
                <a:gd name="connsiteX406" fmla="*/ 452257 w 1896181"/>
                <a:gd name="connsiteY406" fmla="*/ 1591694 h 1847938"/>
                <a:gd name="connsiteX407" fmla="*/ 426646 w 1896181"/>
                <a:gd name="connsiteY407" fmla="*/ 1596225 h 1847938"/>
                <a:gd name="connsiteX408" fmla="*/ 396505 w 1896181"/>
                <a:gd name="connsiteY408" fmla="*/ 1571354 h 1847938"/>
                <a:gd name="connsiteX409" fmla="*/ 365601 w 1896181"/>
                <a:gd name="connsiteY409" fmla="*/ 1566084 h 1847938"/>
                <a:gd name="connsiteX410" fmla="*/ 365601 w 1896181"/>
                <a:gd name="connsiteY410" fmla="*/ 1551013 h 1847938"/>
                <a:gd name="connsiteX411" fmla="*/ 352033 w 1896181"/>
                <a:gd name="connsiteY411" fmla="*/ 1534440 h 1847938"/>
                <a:gd name="connsiteX412" fmla="*/ 359569 w 1896181"/>
                <a:gd name="connsiteY412" fmla="*/ 1524640 h 1847938"/>
                <a:gd name="connsiteX413" fmla="*/ 349028 w 1896181"/>
                <a:gd name="connsiteY413" fmla="*/ 1501271 h 1847938"/>
                <a:gd name="connsiteX414" fmla="*/ 325660 w 1896181"/>
                <a:gd name="connsiteY414" fmla="*/ 1500508 h 1847938"/>
                <a:gd name="connsiteX415" fmla="*/ 319627 w 1896181"/>
                <a:gd name="connsiteY415" fmla="*/ 1535920 h 1847938"/>
                <a:gd name="connsiteX416" fmla="*/ 301552 w 1896181"/>
                <a:gd name="connsiteY416" fmla="*/ 1555520 h 1847938"/>
                <a:gd name="connsiteX417" fmla="*/ 291752 w 1896181"/>
                <a:gd name="connsiteY417" fmla="*/ 1550250 h 1847938"/>
                <a:gd name="connsiteX418" fmla="*/ 280449 w 1896181"/>
                <a:gd name="connsiteY418" fmla="*/ 1518607 h 1847938"/>
                <a:gd name="connsiteX419" fmla="*/ 260848 w 1896181"/>
                <a:gd name="connsiteY419" fmla="*/ 1524640 h 1847938"/>
                <a:gd name="connsiteX420" fmla="*/ 250308 w 1896181"/>
                <a:gd name="connsiteY420" fmla="*/ 1514100 h 1847938"/>
                <a:gd name="connsiteX421" fmla="*/ 232232 w 1896181"/>
                <a:gd name="connsiteY421" fmla="*/ 1516365 h 1847938"/>
                <a:gd name="connsiteX422" fmla="*/ 209627 w 1896181"/>
                <a:gd name="connsiteY422" fmla="*/ 1506564 h 1847938"/>
                <a:gd name="connsiteX423" fmla="*/ 184016 w 1896181"/>
                <a:gd name="connsiteY423" fmla="*/ 1503560 h 1847938"/>
                <a:gd name="connsiteX424" fmla="*/ 171211 w 1896181"/>
                <a:gd name="connsiteY424" fmla="*/ 1511095 h 1847938"/>
                <a:gd name="connsiteX425" fmla="*/ 159145 w 1896181"/>
                <a:gd name="connsiteY425" fmla="*/ 1505825 h 1847938"/>
                <a:gd name="connsiteX426" fmla="*/ 118464 w 1896181"/>
                <a:gd name="connsiteY426" fmla="*/ 1479451 h 1847938"/>
                <a:gd name="connsiteX427" fmla="*/ 95858 w 1896181"/>
                <a:gd name="connsiteY427" fmla="*/ 1483219 h 1847938"/>
                <a:gd name="connsiteX428" fmla="*/ 75518 w 1896181"/>
                <a:gd name="connsiteY428" fmla="*/ 1473419 h 1847938"/>
                <a:gd name="connsiteX429" fmla="*/ 67220 w 1896181"/>
                <a:gd name="connsiteY429" fmla="*/ 1464381 h 1847938"/>
                <a:gd name="connsiteX430" fmla="*/ 65717 w 1896181"/>
                <a:gd name="connsiteY430" fmla="*/ 1438007 h 18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896181" h="1847938">
                  <a:moveTo>
                    <a:pt x="64423" y="1441012"/>
                  </a:moveTo>
                  <a:cubicBezTo>
                    <a:pt x="68190" y="1439510"/>
                    <a:pt x="66688" y="1425179"/>
                    <a:pt x="66688" y="1425179"/>
                  </a:cubicBezTo>
                  <a:lnTo>
                    <a:pt x="56148" y="1420649"/>
                  </a:lnTo>
                  <a:cubicBezTo>
                    <a:pt x="56148" y="1420649"/>
                    <a:pt x="68953" y="1401048"/>
                    <a:pt x="70456" y="1398043"/>
                  </a:cubicBezTo>
                  <a:cubicBezTo>
                    <a:pt x="71958" y="1395038"/>
                    <a:pt x="64423" y="1387503"/>
                    <a:pt x="63683" y="1382972"/>
                  </a:cubicBezTo>
                  <a:cubicBezTo>
                    <a:pt x="62920" y="1378442"/>
                    <a:pt x="61418" y="1362632"/>
                    <a:pt x="61418" y="1358101"/>
                  </a:cubicBezTo>
                  <a:cubicBezTo>
                    <a:pt x="61418" y="1353571"/>
                    <a:pt x="64423" y="1351329"/>
                    <a:pt x="66688" y="1346036"/>
                  </a:cubicBezTo>
                  <a:cubicBezTo>
                    <a:pt x="68953" y="1340766"/>
                    <a:pt x="59915" y="1337738"/>
                    <a:pt x="56148" y="1337738"/>
                  </a:cubicBezTo>
                  <a:cubicBezTo>
                    <a:pt x="52380" y="1337738"/>
                    <a:pt x="51617" y="1342268"/>
                    <a:pt x="50878" y="1346036"/>
                  </a:cubicBezTo>
                  <a:cubicBezTo>
                    <a:pt x="50115" y="1349804"/>
                    <a:pt x="39575" y="1346799"/>
                    <a:pt x="36570" y="1346799"/>
                  </a:cubicBezTo>
                  <a:cubicBezTo>
                    <a:pt x="33565" y="1346799"/>
                    <a:pt x="23765" y="1352831"/>
                    <a:pt x="19997" y="1354334"/>
                  </a:cubicBezTo>
                  <a:cubicBezTo>
                    <a:pt x="16229" y="1355836"/>
                    <a:pt x="16992" y="1349064"/>
                    <a:pt x="15467" y="1344533"/>
                  </a:cubicBezTo>
                  <a:cubicBezTo>
                    <a:pt x="13941" y="1340003"/>
                    <a:pt x="20737" y="1336235"/>
                    <a:pt x="22239" y="1333993"/>
                  </a:cubicBezTo>
                  <a:cubicBezTo>
                    <a:pt x="23742" y="1331728"/>
                    <a:pt x="22239" y="1323453"/>
                    <a:pt x="23002" y="1318160"/>
                  </a:cubicBezTo>
                  <a:cubicBezTo>
                    <a:pt x="23765" y="1312890"/>
                    <a:pt x="21500" y="1297820"/>
                    <a:pt x="21500" y="1294791"/>
                  </a:cubicBezTo>
                  <a:cubicBezTo>
                    <a:pt x="21500" y="1291764"/>
                    <a:pt x="13964" y="1280484"/>
                    <a:pt x="9434" y="1277456"/>
                  </a:cubicBezTo>
                  <a:cubicBezTo>
                    <a:pt x="4904" y="1274428"/>
                    <a:pt x="5666" y="1263888"/>
                    <a:pt x="5666" y="1260120"/>
                  </a:cubicBezTo>
                  <a:cubicBezTo>
                    <a:pt x="5666" y="1256352"/>
                    <a:pt x="3401" y="1251082"/>
                    <a:pt x="396" y="1248055"/>
                  </a:cubicBezTo>
                  <a:cubicBezTo>
                    <a:pt x="-2608" y="1245026"/>
                    <a:pt x="12462" y="1232221"/>
                    <a:pt x="12462" y="1232221"/>
                  </a:cubicBezTo>
                  <a:cubicBezTo>
                    <a:pt x="12462" y="1232221"/>
                    <a:pt x="22262" y="1234486"/>
                    <a:pt x="23765" y="1238254"/>
                  </a:cubicBezTo>
                  <a:cubicBezTo>
                    <a:pt x="25267" y="1242022"/>
                    <a:pt x="33565" y="1237491"/>
                    <a:pt x="37333" y="1235249"/>
                  </a:cubicBezTo>
                  <a:cubicBezTo>
                    <a:pt x="41100" y="1232984"/>
                    <a:pt x="41100" y="1220942"/>
                    <a:pt x="41863" y="1215648"/>
                  </a:cubicBezTo>
                  <a:cubicBezTo>
                    <a:pt x="42626" y="1210378"/>
                    <a:pt x="47896" y="1201341"/>
                    <a:pt x="50161" y="1198313"/>
                  </a:cubicBezTo>
                  <a:cubicBezTo>
                    <a:pt x="52426" y="1195308"/>
                    <a:pt x="76535" y="1206611"/>
                    <a:pt x="82568" y="1207350"/>
                  </a:cubicBezTo>
                  <a:cubicBezTo>
                    <a:pt x="88600" y="1208113"/>
                    <a:pt x="91605" y="1198313"/>
                    <a:pt x="93870" y="1195285"/>
                  </a:cubicBezTo>
                  <a:cubicBezTo>
                    <a:pt x="96136" y="1192280"/>
                    <a:pt x="96136" y="1153841"/>
                    <a:pt x="96136" y="1150073"/>
                  </a:cubicBezTo>
                  <a:cubicBezTo>
                    <a:pt x="96136" y="1146306"/>
                    <a:pt x="82568" y="1144803"/>
                    <a:pt x="80302" y="1141775"/>
                  </a:cubicBezTo>
                  <a:cubicBezTo>
                    <a:pt x="78037" y="1138770"/>
                    <a:pt x="91605" y="1135742"/>
                    <a:pt x="95373" y="1133477"/>
                  </a:cubicBezTo>
                  <a:cubicBezTo>
                    <a:pt x="99140" y="1131212"/>
                    <a:pt x="99140" y="1123677"/>
                    <a:pt x="99140" y="1123677"/>
                  </a:cubicBezTo>
                  <a:cubicBezTo>
                    <a:pt x="99140" y="1123677"/>
                    <a:pt x="129281" y="1144780"/>
                    <a:pt x="134551" y="1147785"/>
                  </a:cubicBezTo>
                  <a:cubicBezTo>
                    <a:pt x="139822" y="1150790"/>
                    <a:pt x="168460" y="1159088"/>
                    <a:pt x="173730" y="1161353"/>
                  </a:cubicBezTo>
                  <a:cubicBezTo>
                    <a:pt x="179000" y="1163618"/>
                    <a:pt x="183530" y="1151553"/>
                    <a:pt x="185033" y="1144780"/>
                  </a:cubicBezTo>
                  <a:cubicBezTo>
                    <a:pt x="186535" y="1138008"/>
                    <a:pt x="196336" y="1113876"/>
                    <a:pt x="196336" y="1110871"/>
                  </a:cubicBezTo>
                  <a:cubicBezTo>
                    <a:pt x="196336" y="1107867"/>
                    <a:pt x="216676" y="1092033"/>
                    <a:pt x="216676" y="1092033"/>
                  </a:cubicBezTo>
                  <a:cubicBezTo>
                    <a:pt x="216676" y="1092033"/>
                    <a:pt x="216676" y="1051352"/>
                    <a:pt x="215914" y="1046822"/>
                  </a:cubicBezTo>
                  <a:cubicBezTo>
                    <a:pt x="215151" y="1042291"/>
                    <a:pt x="203108" y="1026481"/>
                    <a:pt x="200080" y="1024216"/>
                  </a:cubicBezTo>
                  <a:cubicBezTo>
                    <a:pt x="197075" y="1021951"/>
                    <a:pt x="207616" y="1012913"/>
                    <a:pt x="209881" y="1011411"/>
                  </a:cubicBezTo>
                  <a:cubicBezTo>
                    <a:pt x="212146" y="1009908"/>
                    <a:pt x="209118" y="979767"/>
                    <a:pt x="209118" y="976000"/>
                  </a:cubicBezTo>
                  <a:cubicBezTo>
                    <a:pt x="209118" y="972232"/>
                    <a:pt x="215890" y="953394"/>
                    <a:pt x="215890" y="950389"/>
                  </a:cubicBezTo>
                  <a:cubicBezTo>
                    <a:pt x="215890" y="947384"/>
                    <a:pt x="200820" y="943617"/>
                    <a:pt x="197052" y="941351"/>
                  </a:cubicBezTo>
                  <a:cubicBezTo>
                    <a:pt x="193285" y="939086"/>
                    <a:pt x="204587" y="925518"/>
                    <a:pt x="207592" y="924016"/>
                  </a:cubicBezTo>
                  <a:cubicBezTo>
                    <a:pt x="210597" y="922513"/>
                    <a:pt x="199295" y="912713"/>
                    <a:pt x="195527" y="909708"/>
                  </a:cubicBezTo>
                  <a:cubicBezTo>
                    <a:pt x="191759" y="906703"/>
                    <a:pt x="207592" y="902935"/>
                    <a:pt x="212863" y="902173"/>
                  </a:cubicBezTo>
                  <a:cubicBezTo>
                    <a:pt x="218133" y="901410"/>
                    <a:pt x="217393" y="887865"/>
                    <a:pt x="217393" y="883335"/>
                  </a:cubicBezTo>
                  <a:cubicBezTo>
                    <a:pt x="217393" y="878804"/>
                    <a:pt x="194787" y="867501"/>
                    <a:pt x="194787" y="867501"/>
                  </a:cubicBezTo>
                  <a:cubicBezTo>
                    <a:pt x="194787" y="867501"/>
                    <a:pt x="199318" y="857701"/>
                    <a:pt x="203085" y="853193"/>
                  </a:cubicBezTo>
                  <a:cubicBezTo>
                    <a:pt x="206853" y="848663"/>
                    <a:pt x="211383" y="844156"/>
                    <a:pt x="215890" y="843393"/>
                  </a:cubicBezTo>
                  <a:cubicBezTo>
                    <a:pt x="220421" y="842630"/>
                    <a:pt x="220421" y="838123"/>
                    <a:pt x="220421" y="834356"/>
                  </a:cubicBezTo>
                  <a:cubicBezTo>
                    <a:pt x="220421" y="830588"/>
                    <a:pt x="227193" y="829825"/>
                    <a:pt x="231724" y="829825"/>
                  </a:cubicBezTo>
                  <a:cubicBezTo>
                    <a:pt x="236254" y="829825"/>
                    <a:pt x="237757" y="821527"/>
                    <a:pt x="240761" y="816257"/>
                  </a:cubicBezTo>
                  <a:cubicBezTo>
                    <a:pt x="243766" y="810987"/>
                    <a:pt x="240761" y="802689"/>
                    <a:pt x="238496" y="797419"/>
                  </a:cubicBezTo>
                  <a:cubicBezTo>
                    <a:pt x="236231" y="792149"/>
                    <a:pt x="244529" y="789884"/>
                    <a:pt x="249036" y="788381"/>
                  </a:cubicBezTo>
                  <a:cubicBezTo>
                    <a:pt x="253544" y="786879"/>
                    <a:pt x="250539" y="777841"/>
                    <a:pt x="250539" y="774813"/>
                  </a:cubicBezTo>
                  <a:cubicBezTo>
                    <a:pt x="250539" y="771785"/>
                    <a:pt x="245269" y="769543"/>
                    <a:pt x="240738" y="768780"/>
                  </a:cubicBezTo>
                  <a:cubicBezTo>
                    <a:pt x="236208" y="768017"/>
                    <a:pt x="248273" y="760482"/>
                    <a:pt x="253544" y="757478"/>
                  </a:cubicBezTo>
                  <a:cubicBezTo>
                    <a:pt x="258814" y="754473"/>
                    <a:pt x="257311" y="744672"/>
                    <a:pt x="258074" y="739402"/>
                  </a:cubicBezTo>
                  <a:cubicBezTo>
                    <a:pt x="258837" y="734132"/>
                    <a:pt x="243766" y="719062"/>
                    <a:pt x="243766" y="719062"/>
                  </a:cubicBezTo>
                  <a:cubicBezTo>
                    <a:pt x="243766" y="719062"/>
                    <a:pt x="261102" y="701726"/>
                    <a:pt x="263367" y="700223"/>
                  </a:cubicBezTo>
                  <a:cubicBezTo>
                    <a:pt x="265632" y="698721"/>
                    <a:pt x="264870" y="679120"/>
                    <a:pt x="264870" y="675353"/>
                  </a:cubicBezTo>
                  <a:cubicBezTo>
                    <a:pt x="264870" y="671585"/>
                    <a:pt x="279940" y="674590"/>
                    <a:pt x="282945" y="674590"/>
                  </a:cubicBezTo>
                  <a:cubicBezTo>
                    <a:pt x="285950" y="674590"/>
                    <a:pt x="285210" y="651984"/>
                    <a:pt x="285210" y="648979"/>
                  </a:cubicBezTo>
                  <a:cubicBezTo>
                    <a:pt x="285210" y="645974"/>
                    <a:pt x="289741" y="640681"/>
                    <a:pt x="295010" y="638439"/>
                  </a:cubicBezTo>
                  <a:cubicBezTo>
                    <a:pt x="300281" y="636174"/>
                    <a:pt x="306313" y="635434"/>
                    <a:pt x="310844" y="635434"/>
                  </a:cubicBezTo>
                  <a:cubicBezTo>
                    <a:pt x="315374" y="635434"/>
                    <a:pt x="319142" y="654272"/>
                    <a:pt x="318379" y="658803"/>
                  </a:cubicBezTo>
                  <a:cubicBezTo>
                    <a:pt x="317616" y="663333"/>
                    <a:pt x="326677" y="658803"/>
                    <a:pt x="331184" y="657300"/>
                  </a:cubicBezTo>
                  <a:cubicBezTo>
                    <a:pt x="335692" y="655798"/>
                    <a:pt x="340985" y="648263"/>
                    <a:pt x="344752" y="645998"/>
                  </a:cubicBezTo>
                  <a:cubicBezTo>
                    <a:pt x="348520" y="643732"/>
                    <a:pt x="356818" y="649002"/>
                    <a:pt x="360586" y="652770"/>
                  </a:cubicBezTo>
                  <a:cubicBezTo>
                    <a:pt x="364353" y="656537"/>
                    <a:pt x="374154" y="646737"/>
                    <a:pt x="378661" y="645235"/>
                  </a:cubicBezTo>
                  <a:cubicBezTo>
                    <a:pt x="383168" y="643732"/>
                    <a:pt x="392969" y="658803"/>
                    <a:pt x="395234" y="661808"/>
                  </a:cubicBezTo>
                  <a:cubicBezTo>
                    <a:pt x="397499" y="664812"/>
                    <a:pt x="404272" y="666338"/>
                    <a:pt x="407300" y="666338"/>
                  </a:cubicBezTo>
                  <a:cubicBezTo>
                    <a:pt x="410328" y="666338"/>
                    <a:pt x="417840" y="672371"/>
                    <a:pt x="420105" y="675376"/>
                  </a:cubicBezTo>
                  <a:cubicBezTo>
                    <a:pt x="422370" y="678381"/>
                    <a:pt x="441948" y="675376"/>
                    <a:pt x="441948" y="675376"/>
                  </a:cubicBezTo>
                  <a:cubicBezTo>
                    <a:pt x="441948" y="675376"/>
                    <a:pt x="446478" y="658803"/>
                    <a:pt x="447981" y="654272"/>
                  </a:cubicBezTo>
                  <a:cubicBezTo>
                    <a:pt x="449483" y="649742"/>
                    <a:pt x="450986" y="622629"/>
                    <a:pt x="450986" y="622629"/>
                  </a:cubicBezTo>
                  <a:cubicBezTo>
                    <a:pt x="450986" y="622629"/>
                    <a:pt x="460023" y="619624"/>
                    <a:pt x="463051" y="618861"/>
                  </a:cubicBezTo>
                  <a:cubicBezTo>
                    <a:pt x="466056" y="618098"/>
                    <a:pt x="467582" y="609824"/>
                    <a:pt x="468321" y="606056"/>
                  </a:cubicBezTo>
                  <a:cubicBezTo>
                    <a:pt x="469084" y="602288"/>
                    <a:pt x="473591" y="600786"/>
                    <a:pt x="475857" y="597758"/>
                  </a:cubicBezTo>
                  <a:cubicBezTo>
                    <a:pt x="478122" y="594753"/>
                    <a:pt x="480387" y="587218"/>
                    <a:pt x="481889" y="582688"/>
                  </a:cubicBezTo>
                  <a:cubicBezTo>
                    <a:pt x="483392" y="578157"/>
                    <a:pt x="502230" y="551784"/>
                    <a:pt x="502230" y="551784"/>
                  </a:cubicBezTo>
                  <a:cubicBezTo>
                    <a:pt x="502230" y="551784"/>
                    <a:pt x="493192" y="544249"/>
                    <a:pt x="489425" y="539718"/>
                  </a:cubicBezTo>
                  <a:cubicBezTo>
                    <a:pt x="485657" y="535188"/>
                    <a:pt x="476619" y="514107"/>
                    <a:pt x="476619" y="514107"/>
                  </a:cubicBezTo>
                  <a:cubicBezTo>
                    <a:pt x="476619" y="514107"/>
                    <a:pt x="476619" y="514107"/>
                    <a:pt x="470587" y="515610"/>
                  </a:cubicBezTo>
                  <a:cubicBezTo>
                    <a:pt x="464554" y="517112"/>
                    <a:pt x="463814" y="502805"/>
                    <a:pt x="463814" y="496009"/>
                  </a:cubicBezTo>
                  <a:cubicBezTo>
                    <a:pt x="463814" y="489236"/>
                    <a:pt x="468345" y="493744"/>
                    <a:pt x="472852" y="493744"/>
                  </a:cubicBezTo>
                  <a:cubicBezTo>
                    <a:pt x="477359" y="493744"/>
                    <a:pt x="469084" y="475668"/>
                    <a:pt x="467582" y="471901"/>
                  </a:cubicBezTo>
                  <a:cubicBezTo>
                    <a:pt x="466079" y="468133"/>
                    <a:pt x="478122" y="460598"/>
                    <a:pt x="480387" y="459095"/>
                  </a:cubicBezTo>
                  <a:cubicBezTo>
                    <a:pt x="482652" y="457593"/>
                    <a:pt x="466079" y="436490"/>
                    <a:pt x="465316" y="429717"/>
                  </a:cubicBezTo>
                  <a:cubicBezTo>
                    <a:pt x="464554" y="422945"/>
                    <a:pt x="466079" y="418414"/>
                    <a:pt x="468321" y="413145"/>
                  </a:cubicBezTo>
                  <a:cubicBezTo>
                    <a:pt x="470587" y="407874"/>
                    <a:pt x="463791" y="389036"/>
                    <a:pt x="463791" y="389036"/>
                  </a:cubicBezTo>
                  <a:cubicBezTo>
                    <a:pt x="463791" y="389036"/>
                    <a:pt x="490164" y="377733"/>
                    <a:pt x="493932" y="376231"/>
                  </a:cubicBezTo>
                  <a:cubicBezTo>
                    <a:pt x="497700" y="374728"/>
                    <a:pt x="524073" y="395832"/>
                    <a:pt x="524073" y="395832"/>
                  </a:cubicBezTo>
                  <a:lnTo>
                    <a:pt x="542148" y="384529"/>
                  </a:lnTo>
                  <a:cubicBezTo>
                    <a:pt x="542148" y="384529"/>
                    <a:pt x="542148" y="384529"/>
                    <a:pt x="544413" y="387534"/>
                  </a:cubicBezTo>
                  <a:cubicBezTo>
                    <a:pt x="546679" y="390539"/>
                    <a:pt x="551949" y="387534"/>
                    <a:pt x="554214" y="384529"/>
                  </a:cubicBezTo>
                  <a:cubicBezTo>
                    <a:pt x="556479" y="381524"/>
                    <a:pt x="558744" y="370961"/>
                    <a:pt x="558744" y="370961"/>
                  </a:cubicBezTo>
                  <a:cubicBezTo>
                    <a:pt x="558744" y="370961"/>
                    <a:pt x="589648" y="367193"/>
                    <a:pt x="594155" y="366430"/>
                  </a:cubicBezTo>
                  <a:cubicBezTo>
                    <a:pt x="598686" y="365668"/>
                    <a:pt x="609989" y="373966"/>
                    <a:pt x="615259" y="376231"/>
                  </a:cubicBezTo>
                  <a:cubicBezTo>
                    <a:pt x="620529" y="378496"/>
                    <a:pt x="623557" y="355890"/>
                    <a:pt x="624296" y="351360"/>
                  </a:cubicBezTo>
                  <a:cubicBezTo>
                    <a:pt x="625059" y="346830"/>
                    <a:pt x="628064" y="346830"/>
                    <a:pt x="631832" y="346830"/>
                  </a:cubicBezTo>
                  <a:cubicBezTo>
                    <a:pt x="635599" y="346830"/>
                    <a:pt x="635599" y="337792"/>
                    <a:pt x="635599" y="331759"/>
                  </a:cubicBezTo>
                  <a:cubicBezTo>
                    <a:pt x="635599" y="325726"/>
                    <a:pt x="634836" y="322721"/>
                    <a:pt x="632594" y="321219"/>
                  </a:cubicBezTo>
                  <a:cubicBezTo>
                    <a:pt x="630329" y="319717"/>
                    <a:pt x="628064" y="321219"/>
                    <a:pt x="625059" y="322721"/>
                  </a:cubicBezTo>
                  <a:cubicBezTo>
                    <a:pt x="622054" y="324224"/>
                    <a:pt x="612254" y="314423"/>
                    <a:pt x="609989" y="311419"/>
                  </a:cubicBezTo>
                  <a:cubicBezTo>
                    <a:pt x="607723" y="308414"/>
                    <a:pt x="606984" y="291078"/>
                    <a:pt x="606984" y="285808"/>
                  </a:cubicBezTo>
                  <a:cubicBezTo>
                    <a:pt x="606984" y="280538"/>
                    <a:pt x="612254" y="275268"/>
                    <a:pt x="614519" y="273003"/>
                  </a:cubicBezTo>
                  <a:cubicBezTo>
                    <a:pt x="616784" y="270737"/>
                    <a:pt x="617524" y="237592"/>
                    <a:pt x="617524" y="237592"/>
                  </a:cubicBezTo>
                  <a:cubicBezTo>
                    <a:pt x="617524" y="237592"/>
                    <a:pt x="686081" y="215749"/>
                    <a:pt x="690611" y="214223"/>
                  </a:cubicBezTo>
                  <a:cubicBezTo>
                    <a:pt x="695142" y="212697"/>
                    <a:pt x="703416" y="213460"/>
                    <a:pt x="708687" y="214223"/>
                  </a:cubicBezTo>
                  <a:cubicBezTo>
                    <a:pt x="713956" y="214986"/>
                    <a:pt x="726022" y="225526"/>
                    <a:pt x="731292" y="230056"/>
                  </a:cubicBezTo>
                  <a:cubicBezTo>
                    <a:pt x="736562" y="234587"/>
                    <a:pt x="738827" y="217991"/>
                    <a:pt x="738827" y="212721"/>
                  </a:cubicBezTo>
                  <a:cubicBezTo>
                    <a:pt x="738827" y="207450"/>
                    <a:pt x="730529" y="201418"/>
                    <a:pt x="727524" y="196148"/>
                  </a:cubicBezTo>
                  <a:cubicBezTo>
                    <a:pt x="724520" y="190878"/>
                    <a:pt x="731292" y="186347"/>
                    <a:pt x="733558" y="183342"/>
                  </a:cubicBezTo>
                  <a:cubicBezTo>
                    <a:pt x="735823" y="180337"/>
                    <a:pt x="742595" y="181077"/>
                    <a:pt x="746363" y="180337"/>
                  </a:cubicBezTo>
                  <a:cubicBezTo>
                    <a:pt x="750130" y="179575"/>
                    <a:pt x="746363" y="169798"/>
                    <a:pt x="744097" y="165267"/>
                  </a:cubicBezTo>
                  <a:cubicBezTo>
                    <a:pt x="741832" y="160737"/>
                    <a:pt x="744860" y="155467"/>
                    <a:pt x="744860" y="151699"/>
                  </a:cubicBezTo>
                  <a:cubicBezTo>
                    <a:pt x="744860" y="147931"/>
                    <a:pt x="728287" y="143401"/>
                    <a:pt x="723757" y="141898"/>
                  </a:cubicBezTo>
                  <a:cubicBezTo>
                    <a:pt x="719226" y="140396"/>
                    <a:pt x="700388" y="145666"/>
                    <a:pt x="694379" y="147169"/>
                  </a:cubicBezTo>
                  <a:cubicBezTo>
                    <a:pt x="688369" y="148671"/>
                    <a:pt x="704919" y="121558"/>
                    <a:pt x="707184" y="116265"/>
                  </a:cubicBezTo>
                  <a:cubicBezTo>
                    <a:pt x="709449" y="110995"/>
                    <a:pt x="698146" y="91394"/>
                    <a:pt x="698146" y="91394"/>
                  </a:cubicBezTo>
                  <a:cubicBezTo>
                    <a:pt x="698146" y="91394"/>
                    <a:pt x="703416" y="90631"/>
                    <a:pt x="707184" y="87626"/>
                  </a:cubicBezTo>
                  <a:cubicBezTo>
                    <a:pt x="710952" y="84622"/>
                    <a:pt x="710952" y="69551"/>
                    <a:pt x="710952" y="69551"/>
                  </a:cubicBezTo>
                  <a:lnTo>
                    <a:pt x="710952" y="70568"/>
                  </a:lnTo>
                  <a:cubicBezTo>
                    <a:pt x="715713" y="70291"/>
                    <a:pt x="719388" y="70013"/>
                    <a:pt x="719388" y="70013"/>
                  </a:cubicBezTo>
                  <a:lnTo>
                    <a:pt x="754638" y="53232"/>
                  </a:lnTo>
                  <a:cubicBezTo>
                    <a:pt x="759653" y="51221"/>
                    <a:pt x="761664" y="58248"/>
                    <a:pt x="766703" y="63287"/>
                  </a:cubicBezTo>
                  <a:cubicBezTo>
                    <a:pt x="771719" y="68303"/>
                    <a:pt x="793839" y="58271"/>
                    <a:pt x="797838" y="55243"/>
                  </a:cubicBezTo>
                  <a:cubicBezTo>
                    <a:pt x="801837" y="52215"/>
                    <a:pt x="815914" y="43178"/>
                    <a:pt x="815914" y="43178"/>
                  </a:cubicBezTo>
                  <a:cubicBezTo>
                    <a:pt x="815914" y="43178"/>
                    <a:pt x="823957" y="50204"/>
                    <a:pt x="827979" y="56237"/>
                  </a:cubicBezTo>
                  <a:cubicBezTo>
                    <a:pt x="832001" y="62270"/>
                    <a:pt x="836023" y="61253"/>
                    <a:pt x="839028" y="57254"/>
                  </a:cubicBezTo>
                  <a:cubicBezTo>
                    <a:pt x="842033" y="53255"/>
                    <a:pt x="833989" y="42184"/>
                    <a:pt x="832001" y="38162"/>
                  </a:cubicBezTo>
                  <a:cubicBezTo>
                    <a:pt x="830013" y="34140"/>
                    <a:pt x="850076" y="35157"/>
                    <a:pt x="850076" y="35157"/>
                  </a:cubicBezTo>
                  <a:lnTo>
                    <a:pt x="875201" y="0"/>
                  </a:lnTo>
                  <a:lnTo>
                    <a:pt x="888261" y="2011"/>
                  </a:lnTo>
                  <a:cubicBezTo>
                    <a:pt x="888261" y="2011"/>
                    <a:pt x="903840" y="10794"/>
                    <a:pt x="903077" y="14562"/>
                  </a:cubicBezTo>
                  <a:cubicBezTo>
                    <a:pt x="902315" y="18330"/>
                    <a:pt x="891012" y="31898"/>
                    <a:pt x="898547" y="34163"/>
                  </a:cubicBezTo>
                  <a:cubicBezTo>
                    <a:pt x="906082" y="36428"/>
                    <a:pt x="917385" y="37931"/>
                    <a:pt x="915883" y="40936"/>
                  </a:cubicBezTo>
                  <a:cubicBezTo>
                    <a:pt x="914380" y="43940"/>
                    <a:pt x="911352" y="56769"/>
                    <a:pt x="915883" y="56769"/>
                  </a:cubicBezTo>
                  <a:cubicBezTo>
                    <a:pt x="920413" y="56769"/>
                    <a:pt x="930953" y="57531"/>
                    <a:pt x="934721" y="61299"/>
                  </a:cubicBezTo>
                  <a:cubicBezTo>
                    <a:pt x="938488" y="65067"/>
                    <a:pt x="939251" y="69597"/>
                    <a:pt x="946787" y="68834"/>
                  </a:cubicBezTo>
                  <a:cubicBezTo>
                    <a:pt x="954322" y="68072"/>
                    <a:pt x="967127" y="62802"/>
                    <a:pt x="967127" y="62802"/>
                  </a:cubicBezTo>
                  <a:cubicBezTo>
                    <a:pt x="967127" y="62802"/>
                    <a:pt x="967127" y="68834"/>
                    <a:pt x="973900" y="69574"/>
                  </a:cubicBezTo>
                  <a:cubicBezTo>
                    <a:pt x="980672" y="70337"/>
                    <a:pt x="991235" y="74104"/>
                    <a:pt x="995003" y="70337"/>
                  </a:cubicBezTo>
                  <a:cubicBezTo>
                    <a:pt x="998770" y="66569"/>
                    <a:pt x="1007068" y="56769"/>
                    <a:pt x="1007068" y="56769"/>
                  </a:cubicBezTo>
                  <a:cubicBezTo>
                    <a:pt x="1007068" y="56769"/>
                    <a:pt x="1008571" y="62039"/>
                    <a:pt x="1013841" y="65067"/>
                  </a:cubicBezTo>
                  <a:cubicBezTo>
                    <a:pt x="1019111" y="68072"/>
                    <a:pt x="1042479" y="74104"/>
                    <a:pt x="1042479" y="76370"/>
                  </a:cubicBezTo>
                  <a:cubicBezTo>
                    <a:pt x="1042479" y="78635"/>
                    <a:pt x="1038712" y="92943"/>
                    <a:pt x="1041717" y="95208"/>
                  </a:cubicBezTo>
                  <a:cubicBezTo>
                    <a:pt x="1044722" y="97473"/>
                    <a:pt x="1076388" y="114809"/>
                    <a:pt x="1083161" y="116311"/>
                  </a:cubicBezTo>
                  <a:cubicBezTo>
                    <a:pt x="1089933" y="117814"/>
                    <a:pt x="1120837" y="120079"/>
                    <a:pt x="1120837" y="124609"/>
                  </a:cubicBezTo>
                  <a:cubicBezTo>
                    <a:pt x="1120837" y="129139"/>
                    <a:pt x="1120074" y="131382"/>
                    <a:pt x="1123842" y="132144"/>
                  </a:cubicBezTo>
                  <a:cubicBezTo>
                    <a:pt x="1127609" y="132907"/>
                    <a:pt x="1132140" y="133647"/>
                    <a:pt x="1132140" y="137414"/>
                  </a:cubicBezTo>
                  <a:cubicBezTo>
                    <a:pt x="1132140" y="141182"/>
                    <a:pt x="1127609" y="145712"/>
                    <a:pt x="1129874" y="149480"/>
                  </a:cubicBezTo>
                  <a:cubicBezTo>
                    <a:pt x="1132140" y="153248"/>
                    <a:pt x="1141177" y="161546"/>
                    <a:pt x="1147210" y="161546"/>
                  </a:cubicBezTo>
                  <a:cubicBezTo>
                    <a:pt x="1153243" y="161546"/>
                    <a:pt x="1162281" y="162309"/>
                    <a:pt x="1166811" y="157778"/>
                  </a:cubicBezTo>
                  <a:cubicBezTo>
                    <a:pt x="1171341" y="153248"/>
                    <a:pt x="1182644" y="132907"/>
                    <a:pt x="1182644" y="132907"/>
                  </a:cubicBezTo>
                  <a:cubicBezTo>
                    <a:pt x="1182644" y="132907"/>
                    <a:pt x="1205250" y="151745"/>
                    <a:pt x="1212023" y="151745"/>
                  </a:cubicBezTo>
                  <a:cubicBezTo>
                    <a:pt x="1218795" y="151745"/>
                    <a:pt x="1236894" y="149480"/>
                    <a:pt x="1239898" y="144973"/>
                  </a:cubicBezTo>
                  <a:cubicBezTo>
                    <a:pt x="1242903" y="140465"/>
                    <a:pt x="1242903" y="132907"/>
                    <a:pt x="1248936" y="130665"/>
                  </a:cubicBezTo>
                  <a:cubicBezTo>
                    <a:pt x="1254969" y="128400"/>
                    <a:pt x="1264769" y="123130"/>
                    <a:pt x="1267011" y="126897"/>
                  </a:cubicBezTo>
                  <a:cubicBezTo>
                    <a:pt x="1269276" y="130665"/>
                    <a:pt x="1287352" y="141205"/>
                    <a:pt x="1290380" y="140465"/>
                  </a:cubicBezTo>
                  <a:cubicBezTo>
                    <a:pt x="1293385" y="139703"/>
                    <a:pt x="1309981" y="120125"/>
                    <a:pt x="1309981" y="120125"/>
                  </a:cubicBezTo>
                  <a:lnTo>
                    <a:pt x="1297915" y="117120"/>
                  </a:lnTo>
                  <a:cubicBezTo>
                    <a:pt x="1297915" y="117120"/>
                    <a:pt x="1312223" y="93012"/>
                    <a:pt x="1315251" y="92249"/>
                  </a:cubicBezTo>
                  <a:cubicBezTo>
                    <a:pt x="1318256" y="91486"/>
                    <a:pt x="1325791" y="89244"/>
                    <a:pt x="1329559" y="94514"/>
                  </a:cubicBezTo>
                  <a:cubicBezTo>
                    <a:pt x="1333326" y="99784"/>
                    <a:pt x="1338596" y="110348"/>
                    <a:pt x="1343127" y="110348"/>
                  </a:cubicBezTo>
                  <a:cubicBezTo>
                    <a:pt x="1347657" y="110348"/>
                    <a:pt x="1358197" y="104315"/>
                    <a:pt x="1359699" y="107343"/>
                  </a:cubicBezTo>
                  <a:cubicBezTo>
                    <a:pt x="1361202" y="110371"/>
                    <a:pt x="1361202" y="115641"/>
                    <a:pt x="1367998" y="117883"/>
                  </a:cubicBezTo>
                  <a:cubicBezTo>
                    <a:pt x="1374770" y="120148"/>
                    <a:pt x="1383831" y="120888"/>
                    <a:pt x="1384570" y="125418"/>
                  </a:cubicBezTo>
                  <a:cubicBezTo>
                    <a:pt x="1385333" y="129949"/>
                    <a:pt x="1386073" y="143493"/>
                    <a:pt x="1392106" y="145759"/>
                  </a:cubicBezTo>
                  <a:cubicBezTo>
                    <a:pt x="1398138" y="148024"/>
                    <a:pt x="1405674" y="149526"/>
                    <a:pt x="1410181" y="149526"/>
                  </a:cubicBezTo>
                  <a:cubicBezTo>
                    <a:pt x="1414688" y="149526"/>
                    <a:pt x="1418479" y="148764"/>
                    <a:pt x="1422986" y="149526"/>
                  </a:cubicBezTo>
                  <a:cubicBezTo>
                    <a:pt x="1427517" y="150289"/>
                    <a:pt x="1437294" y="155559"/>
                    <a:pt x="1437294" y="155559"/>
                  </a:cubicBezTo>
                  <a:lnTo>
                    <a:pt x="1435792" y="165359"/>
                  </a:lnTo>
                  <a:cubicBezTo>
                    <a:pt x="1435792" y="165359"/>
                    <a:pt x="1450099" y="169127"/>
                    <a:pt x="1453867" y="171392"/>
                  </a:cubicBezTo>
                  <a:cubicBezTo>
                    <a:pt x="1457635" y="173657"/>
                    <a:pt x="1469700" y="182695"/>
                    <a:pt x="1468175" y="188728"/>
                  </a:cubicBezTo>
                  <a:cubicBezTo>
                    <a:pt x="1466649" y="194761"/>
                    <a:pt x="1451602" y="232437"/>
                    <a:pt x="1455369" y="234702"/>
                  </a:cubicBezTo>
                  <a:cubicBezTo>
                    <a:pt x="1459137" y="236967"/>
                    <a:pt x="1466672" y="246005"/>
                    <a:pt x="1467435" y="251275"/>
                  </a:cubicBezTo>
                  <a:cubicBezTo>
                    <a:pt x="1468198" y="256545"/>
                    <a:pt x="1468198" y="274644"/>
                    <a:pt x="1472705" y="276886"/>
                  </a:cubicBezTo>
                  <a:cubicBezTo>
                    <a:pt x="1477236" y="279151"/>
                    <a:pt x="1486273" y="284421"/>
                    <a:pt x="1491543" y="284421"/>
                  </a:cubicBezTo>
                  <a:cubicBezTo>
                    <a:pt x="1496813" y="284421"/>
                    <a:pt x="1525452" y="279151"/>
                    <a:pt x="1525452" y="279151"/>
                  </a:cubicBezTo>
                  <a:cubicBezTo>
                    <a:pt x="1525452" y="279151"/>
                    <a:pt x="1524689" y="293459"/>
                    <a:pt x="1529982" y="297226"/>
                  </a:cubicBezTo>
                  <a:cubicBezTo>
                    <a:pt x="1535252" y="300994"/>
                    <a:pt x="1548058" y="321334"/>
                    <a:pt x="1553351" y="322097"/>
                  </a:cubicBezTo>
                  <a:cubicBezTo>
                    <a:pt x="1558621" y="322860"/>
                    <a:pt x="1560886" y="319092"/>
                    <a:pt x="1564654" y="318330"/>
                  </a:cubicBezTo>
                  <a:cubicBezTo>
                    <a:pt x="1568421" y="317567"/>
                    <a:pt x="1591027" y="316827"/>
                    <a:pt x="1591790" y="321334"/>
                  </a:cubicBezTo>
                  <a:cubicBezTo>
                    <a:pt x="1592553" y="325865"/>
                    <a:pt x="1592553" y="325865"/>
                    <a:pt x="1595557" y="331875"/>
                  </a:cubicBezTo>
                  <a:cubicBezTo>
                    <a:pt x="1598562" y="337884"/>
                    <a:pt x="1603093" y="361253"/>
                    <a:pt x="1598562" y="362778"/>
                  </a:cubicBezTo>
                  <a:cubicBezTo>
                    <a:pt x="1594032" y="364304"/>
                    <a:pt x="1585757" y="366546"/>
                    <a:pt x="1585757" y="370314"/>
                  </a:cubicBezTo>
                  <a:cubicBezTo>
                    <a:pt x="1585757" y="374081"/>
                    <a:pt x="1585757" y="393682"/>
                    <a:pt x="1581227" y="398952"/>
                  </a:cubicBezTo>
                  <a:cubicBezTo>
                    <a:pt x="1576696" y="404222"/>
                    <a:pt x="1554853" y="419293"/>
                    <a:pt x="1556356" y="424563"/>
                  </a:cubicBezTo>
                  <a:cubicBezTo>
                    <a:pt x="1557858" y="429833"/>
                    <a:pt x="1560123" y="435103"/>
                    <a:pt x="1563128" y="438870"/>
                  </a:cubicBezTo>
                  <a:cubicBezTo>
                    <a:pt x="1566133" y="442638"/>
                    <a:pt x="1575933" y="451676"/>
                    <a:pt x="1579701" y="452439"/>
                  </a:cubicBezTo>
                  <a:cubicBezTo>
                    <a:pt x="1583469" y="453201"/>
                    <a:pt x="1584231" y="452439"/>
                    <a:pt x="1588739" y="456206"/>
                  </a:cubicBezTo>
                  <a:cubicBezTo>
                    <a:pt x="1593269" y="459974"/>
                    <a:pt x="1606074" y="471277"/>
                    <a:pt x="1606074" y="474282"/>
                  </a:cubicBezTo>
                  <a:cubicBezTo>
                    <a:pt x="1606074" y="477287"/>
                    <a:pt x="1607577" y="487850"/>
                    <a:pt x="1607577" y="487850"/>
                  </a:cubicBezTo>
                  <a:lnTo>
                    <a:pt x="1619643" y="491617"/>
                  </a:lnTo>
                  <a:cubicBezTo>
                    <a:pt x="1619643" y="491617"/>
                    <a:pt x="1584971" y="508953"/>
                    <a:pt x="1584971" y="513460"/>
                  </a:cubicBezTo>
                  <a:cubicBezTo>
                    <a:pt x="1584971" y="517968"/>
                    <a:pt x="1584208" y="536066"/>
                    <a:pt x="1588739" y="536829"/>
                  </a:cubicBezTo>
                  <a:cubicBezTo>
                    <a:pt x="1593269" y="537592"/>
                    <a:pt x="1604572" y="537592"/>
                    <a:pt x="1610582" y="534563"/>
                  </a:cubicBezTo>
                  <a:cubicBezTo>
                    <a:pt x="1616591" y="531536"/>
                    <a:pt x="1624150" y="529294"/>
                    <a:pt x="1626415" y="529294"/>
                  </a:cubicBezTo>
                  <a:cubicBezTo>
                    <a:pt x="1628680" y="529294"/>
                    <a:pt x="1633187" y="532298"/>
                    <a:pt x="1634713" y="536829"/>
                  </a:cubicBezTo>
                  <a:cubicBezTo>
                    <a:pt x="1636238" y="541359"/>
                    <a:pt x="1639243" y="552662"/>
                    <a:pt x="1633211" y="552662"/>
                  </a:cubicBezTo>
                  <a:cubicBezTo>
                    <a:pt x="1627178" y="552662"/>
                    <a:pt x="1622670" y="554927"/>
                    <a:pt x="1624173" y="558695"/>
                  </a:cubicBezTo>
                  <a:cubicBezTo>
                    <a:pt x="1625675" y="562463"/>
                    <a:pt x="1633211" y="565467"/>
                    <a:pt x="1637741" y="565467"/>
                  </a:cubicBezTo>
                  <a:cubicBezTo>
                    <a:pt x="1642271" y="565467"/>
                    <a:pt x="1647541" y="566970"/>
                    <a:pt x="1649044" y="562463"/>
                  </a:cubicBezTo>
                  <a:cubicBezTo>
                    <a:pt x="1650546" y="557955"/>
                    <a:pt x="1647541" y="553425"/>
                    <a:pt x="1654314" y="553425"/>
                  </a:cubicBezTo>
                  <a:cubicBezTo>
                    <a:pt x="1661086" y="553425"/>
                    <a:pt x="1672389" y="548895"/>
                    <a:pt x="1675417" y="549657"/>
                  </a:cubicBezTo>
                  <a:cubicBezTo>
                    <a:pt x="1678422" y="550420"/>
                    <a:pt x="1682952" y="547392"/>
                    <a:pt x="1683715" y="542885"/>
                  </a:cubicBezTo>
                  <a:cubicBezTo>
                    <a:pt x="1684478" y="538354"/>
                    <a:pt x="1685980" y="524047"/>
                    <a:pt x="1688985" y="522544"/>
                  </a:cubicBezTo>
                  <a:cubicBezTo>
                    <a:pt x="1691990" y="521042"/>
                    <a:pt x="1701790" y="516511"/>
                    <a:pt x="1701790" y="521042"/>
                  </a:cubicBezTo>
                  <a:cubicBezTo>
                    <a:pt x="1701790" y="525572"/>
                    <a:pt x="1702553" y="537615"/>
                    <a:pt x="1705558" y="537615"/>
                  </a:cubicBezTo>
                  <a:cubicBezTo>
                    <a:pt x="1708563" y="537615"/>
                    <a:pt x="1712331" y="538377"/>
                    <a:pt x="1714596" y="534610"/>
                  </a:cubicBezTo>
                  <a:cubicBezTo>
                    <a:pt x="1716861" y="530842"/>
                    <a:pt x="1722131" y="518037"/>
                    <a:pt x="1725136" y="518037"/>
                  </a:cubicBezTo>
                  <a:cubicBezTo>
                    <a:pt x="1728141" y="518037"/>
                    <a:pt x="1738704" y="519539"/>
                    <a:pt x="1739444" y="524809"/>
                  </a:cubicBezTo>
                  <a:cubicBezTo>
                    <a:pt x="1740207" y="530079"/>
                    <a:pt x="1737178" y="533107"/>
                    <a:pt x="1741709" y="533847"/>
                  </a:cubicBezTo>
                  <a:cubicBezTo>
                    <a:pt x="1746239" y="534610"/>
                    <a:pt x="1759784" y="531582"/>
                    <a:pt x="1760547" y="537615"/>
                  </a:cubicBezTo>
                  <a:cubicBezTo>
                    <a:pt x="1761310" y="543648"/>
                    <a:pt x="1758282" y="547415"/>
                    <a:pt x="1762812" y="549680"/>
                  </a:cubicBezTo>
                  <a:cubicBezTo>
                    <a:pt x="1767343" y="551945"/>
                    <a:pt x="1772613" y="555713"/>
                    <a:pt x="1771850" y="559481"/>
                  </a:cubicBezTo>
                  <a:cubicBezTo>
                    <a:pt x="1771087" y="563248"/>
                    <a:pt x="1765817" y="567779"/>
                    <a:pt x="1768082" y="571546"/>
                  </a:cubicBezTo>
                  <a:cubicBezTo>
                    <a:pt x="1770347" y="575314"/>
                    <a:pt x="1785418" y="582849"/>
                    <a:pt x="1791451" y="584352"/>
                  </a:cubicBezTo>
                  <a:cubicBezTo>
                    <a:pt x="1797483" y="585854"/>
                    <a:pt x="1829127" y="589622"/>
                    <a:pt x="1829127" y="593389"/>
                  </a:cubicBezTo>
                  <a:cubicBezTo>
                    <a:pt x="1829127" y="597157"/>
                    <a:pt x="1830630" y="602427"/>
                    <a:pt x="1832895" y="603929"/>
                  </a:cubicBezTo>
                  <a:cubicBezTo>
                    <a:pt x="1835160" y="605432"/>
                    <a:pt x="1841193" y="611465"/>
                    <a:pt x="1841193" y="615995"/>
                  </a:cubicBezTo>
                  <a:cubicBezTo>
                    <a:pt x="1841193" y="620526"/>
                    <a:pt x="1844198" y="628061"/>
                    <a:pt x="1846463" y="628800"/>
                  </a:cubicBezTo>
                  <a:cubicBezTo>
                    <a:pt x="1848728" y="629563"/>
                    <a:pt x="1855500" y="630303"/>
                    <a:pt x="1853998" y="635573"/>
                  </a:cubicBezTo>
                  <a:cubicBezTo>
                    <a:pt x="1852496" y="640843"/>
                    <a:pt x="1847225" y="651406"/>
                    <a:pt x="1850993" y="654411"/>
                  </a:cubicBezTo>
                  <a:cubicBezTo>
                    <a:pt x="1854761" y="657416"/>
                    <a:pt x="1861533" y="658178"/>
                    <a:pt x="1861533" y="661946"/>
                  </a:cubicBezTo>
                  <a:cubicBezTo>
                    <a:pt x="1861533" y="665714"/>
                    <a:pt x="1863035" y="670244"/>
                    <a:pt x="1855500" y="669481"/>
                  </a:cubicBezTo>
                  <a:cubicBezTo>
                    <a:pt x="1847965" y="668719"/>
                    <a:pt x="1823857" y="664951"/>
                    <a:pt x="1823857" y="664951"/>
                  </a:cubicBezTo>
                  <a:lnTo>
                    <a:pt x="1822354" y="677756"/>
                  </a:lnTo>
                  <a:cubicBezTo>
                    <a:pt x="1822354" y="677756"/>
                    <a:pt x="1836662" y="678519"/>
                    <a:pt x="1836662" y="681524"/>
                  </a:cubicBezTo>
                  <a:cubicBezTo>
                    <a:pt x="1836662" y="684529"/>
                    <a:pt x="1835899" y="695832"/>
                    <a:pt x="1837425" y="698860"/>
                  </a:cubicBezTo>
                  <a:cubicBezTo>
                    <a:pt x="1838951" y="701888"/>
                    <a:pt x="1844960" y="722228"/>
                    <a:pt x="1844960" y="727498"/>
                  </a:cubicBezTo>
                  <a:cubicBezTo>
                    <a:pt x="1844960" y="732768"/>
                    <a:pt x="1838927" y="753109"/>
                    <a:pt x="1838927" y="753109"/>
                  </a:cubicBezTo>
                  <a:cubicBezTo>
                    <a:pt x="1838927" y="753109"/>
                    <a:pt x="1853998" y="757639"/>
                    <a:pt x="1860770" y="759881"/>
                  </a:cubicBezTo>
                  <a:cubicBezTo>
                    <a:pt x="1867543" y="762147"/>
                    <a:pt x="1877343" y="767416"/>
                    <a:pt x="1880371" y="770421"/>
                  </a:cubicBezTo>
                  <a:cubicBezTo>
                    <a:pt x="1883399" y="773426"/>
                    <a:pt x="1894679" y="777194"/>
                    <a:pt x="1894679" y="777194"/>
                  </a:cubicBezTo>
                  <a:lnTo>
                    <a:pt x="1896182" y="834471"/>
                  </a:lnTo>
                  <a:cubicBezTo>
                    <a:pt x="1896182" y="834471"/>
                    <a:pt x="1874338" y="845011"/>
                    <a:pt x="1874338" y="848779"/>
                  </a:cubicBezTo>
                  <a:cubicBezTo>
                    <a:pt x="1874338" y="852546"/>
                    <a:pt x="1875841" y="859319"/>
                    <a:pt x="1870571" y="859319"/>
                  </a:cubicBezTo>
                  <a:cubicBezTo>
                    <a:pt x="1865301" y="859319"/>
                    <a:pt x="1857766" y="857816"/>
                    <a:pt x="1853998" y="854788"/>
                  </a:cubicBezTo>
                  <a:cubicBezTo>
                    <a:pt x="1850230" y="851784"/>
                    <a:pt x="1842695" y="845751"/>
                    <a:pt x="1839690" y="848756"/>
                  </a:cubicBezTo>
                  <a:cubicBezTo>
                    <a:pt x="1836685" y="851760"/>
                    <a:pt x="1827625" y="851760"/>
                    <a:pt x="1821615" y="851760"/>
                  </a:cubicBezTo>
                  <a:cubicBezTo>
                    <a:pt x="1815605" y="851760"/>
                    <a:pt x="1808810" y="847993"/>
                    <a:pt x="1804279" y="844225"/>
                  </a:cubicBezTo>
                  <a:cubicBezTo>
                    <a:pt x="1799749" y="840458"/>
                    <a:pt x="1792214" y="832923"/>
                    <a:pt x="1788446" y="832923"/>
                  </a:cubicBezTo>
                  <a:cubicBezTo>
                    <a:pt x="1784678" y="832923"/>
                    <a:pt x="1775641" y="832923"/>
                    <a:pt x="1772613" y="829155"/>
                  </a:cubicBezTo>
                  <a:cubicBezTo>
                    <a:pt x="1769608" y="825387"/>
                    <a:pt x="1762073" y="817089"/>
                    <a:pt x="1762073" y="817089"/>
                  </a:cubicBezTo>
                  <a:cubicBezTo>
                    <a:pt x="1762073" y="817089"/>
                    <a:pt x="1737202" y="820857"/>
                    <a:pt x="1737202" y="824624"/>
                  </a:cubicBezTo>
                  <a:cubicBezTo>
                    <a:pt x="1737202" y="828392"/>
                    <a:pt x="1738704" y="833662"/>
                    <a:pt x="1733434" y="835927"/>
                  </a:cubicBezTo>
                  <a:cubicBezTo>
                    <a:pt x="1728164" y="838192"/>
                    <a:pt x="1709326" y="842700"/>
                    <a:pt x="1708563" y="846467"/>
                  </a:cubicBezTo>
                  <a:cubicBezTo>
                    <a:pt x="1707800" y="850235"/>
                    <a:pt x="1706298" y="860035"/>
                    <a:pt x="1707800" y="863040"/>
                  </a:cubicBezTo>
                  <a:cubicBezTo>
                    <a:pt x="1709303" y="866045"/>
                    <a:pt x="1711568" y="869813"/>
                    <a:pt x="1709303" y="872841"/>
                  </a:cubicBezTo>
                  <a:cubicBezTo>
                    <a:pt x="1707037" y="875846"/>
                    <a:pt x="1698763" y="873604"/>
                    <a:pt x="1701005" y="879613"/>
                  </a:cubicBezTo>
                  <a:cubicBezTo>
                    <a:pt x="1703270" y="885646"/>
                    <a:pt x="1701768" y="893181"/>
                    <a:pt x="1705535" y="891679"/>
                  </a:cubicBezTo>
                  <a:cubicBezTo>
                    <a:pt x="1709303" y="890176"/>
                    <a:pt x="1712307" y="884143"/>
                    <a:pt x="1716838" y="887911"/>
                  </a:cubicBezTo>
                  <a:cubicBezTo>
                    <a:pt x="1721368" y="891679"/>
                    <a:pt x="1728904" y="897712"/>
                    <a:pt x="1728141" y="902982"/>
                  </a:cubicBezTo>
                  <a:cubicBezTo>
                    <a:pt x="1727378" y="908252"/>
                    <a:pt x="1720605" y="921057"/>
                    <a:pt x="1720605" y="921057"/>
                  </a:cubicBezTo>
                  <a:cubicBezTo>
                    <a:pt x="1720605" y="921057"/>
                    <a:pt x="1738681" y="942900"/>
                    <a:pt x="1738681" y="947430"/>
                  </a:cubicBezTo>
                  <a:cubicBezTo>
                    <a:pt x="1738681" y="951961"/>
                    <a:pt x="1732648" y="964003"/>
                    <a:pt x="1737918" y="964003"/>
                  </a:cubicBezTo>
                  <a:cubicBezTo>
                    <a:pt x="1743188" y="964003"/>
                    <a:pt x="1753751" y="957971"/>
                    <a:pt x="1755993" y="961738"/>
                  </a:cubicBezTo>
                  <a:cubicBezTo>
                    <a:pt x="1758259" y="965506"/>
                    <a:pt x="1765031" y="980576"/>
                    <a:pt x="1762766" y="982079"/>
                  </a:cubicBezTo>
                  <a:cubicBezTo>
                    <a:pt x="1760501" y="983581"/>
                    <a:pt x="1752965" y="988112"/>
                    <a:pt x="1752226" y="993381"/>
                  </a:cubicBezTo>
                  <a:cubicBezTo>
                    <a:pt x="1751463" y="998652"/>
                    <a:pt x="1746956" y="1038593"/>
                    <a:pt x="1746956" y="1038593"/>
                  </a:cubicBezTo>
                  <a:cubicBezTo>
                    <a:pt x="1746956" y="1038593"/>
                    <a:pt x="1758259" y="1036328"/>
                    <a:pt x="1762789" y="1037830"/>
                  </a:cubicBezTo>
                  <a:cubicBezTo>
                    <a:pt x="1767320" y="1039333"/>
                    <a:pt x="1770324" y="1042361"/>
                    <a:pt x="1776357" y="1040835"/>
                  </a:cubicBezTo>
                  <a:cubicBezTo>
                    <a:pt x="1782390" y="1039310"/>
                    <a:pt x="1802730" y="1029532"/>
                    <a:pt x="1802730" y="1029532"/>
                  </a:cubicBezTo>
                  <a:cubicBezTo>
                    <a:pt x="1802730" y="1029532"/>
                    <a:pt x="1803493" y="1057408"/>
                    <a:pt x="1804233" y="1062678"/>
                  </a:cubicBezTo>
                  <a:cubicBezTo>
                    <a:pt x="1804996" y="1067948"/>
                    <a:pt x="1811005" y="1090554"/>
                    <a:pt x="1807238" y="1091317"/>
                  </a:cubicBezTo>
                  <a:cubicBezTo>
                    <a:pt x="1803470" y="1092080"/>
                    <a:pt x="1797437" y="1092080"/>
                    <a:pt x="1795172" y="1093582"/>
                  </a:cubicBezTo>
                  <a:cubicBezTo>
                    <a:pt x="1792907" y="1095084"/>
                    <a:pt x="1777097" y="1105648"/>
                    <a:pt x="1777097" y="1110917"/>
                  </a:cubicBezTo>
                  <a:cubicBezTo>
                    <a:pt x="1777097" y="1116188"/>
                    <a:pt x="1776334" y="1150096"/>
                    <a:pt x="1769562" y="1156129"/>
                  </a:cubicBezTo>
                  <a:cubicBezTo>
                    <a:pt x="1762789" y="1162162"/>
                    <a:pt x="1743188" y="1168195"/>
                    <a:pt x="1742425" y="1171962"/>
                  </a:cubicBezTo>
                  <a:cubicBezTo>
                    <a:pt x="1741662" y="1175730"/>
                    <a:pt x="1730360" y="1220179"/>
                    <a:pt x="1730360" y="1220179"/>
                  </a:cubicBezTo>
                  <a:cubicBezTo>
                    <a:pt x="1730360" y="1220179"/>
                    <a:pt x="1746933" y="1222444"/>
                    <a:pt x="1746933" y="1226211"/>
                  </a:cubicBezTo>
                  <a:cubicBezTo>
                    <a:pt x="1746933" y="1229979"/>
                    <a:pt x="1744667" y="1245813"/>
                    <a:pt x="1740900" y="1248055"/>
                  </a:cubicBezTo>
                  <a:cubicBezTo>
                    <a:pt x="1737132" y="1250320"/>
                    <a:pt x="1731099" y="1251822"/>
                    <a:pt x="1731099" y="1254827"/>
                  </a:cubicBezTo>
                  <a:cubicBezTo>
                    <a:pt x="1731099" y="1257832"/>
                    <a:pt x="1728094" y="1262362"/>
                    <a:pt x="1725829" y="1262362"/>
                  </a:cubicBezTo>
                  <a:cubicBezTo>
                    <a:pt x="1723564" y="1262362"/>
                    <a:pt x="1715289" y="1260097"/>
                    <a:pt x="1714526" y="1263865"/>
                  </a:cubicBezTo>
                  <a:cubicBezTo>
                    <a:pt x="1713764" y="1267632"/>
                    <a:pt x="1713024" y="1271400"/>
                    <a:pt x="1709996" y="1272902"/>
                  </a:cubicBezTo>
                  <a:cubicBezTo>
                    <a:pt x="1706968" y="1274405"/>
                    <a:pt x="1694926" y="1275907"/>
                    <a:pt x="1694926" y="1275907"/>
                  </a:cubicBezTo>
                  <a:lnTo>
                    <a:pt x="1715266" y="1321119"/>
                  </a:lnTo>
                  <a:cubicBezTo>
                    <a:pt x="1715266" y="1321119"/>
                    <a:pt x="1701698" y="1322621"/>
                    <a:pt x="1703963" y="1327151"/>
                  </a:cubicBezTo>
                  <a:cubicBezTo>
                    <a:pt x="1706228" y="1331682"/>
                    <a:pt x="1711499" y="1340720"/>
                    <a:pt x="1709233" y="1348255"/>
                  </a:cubicBezTo>
                  <a:cubicBezTo>
                    <a:pt x="1706968" y="1355790"/>
                    <a:pt x="1701698" y="1361060"/>
                    <a:pt x="1701698" y="1361060"/>
                  </a:cubicBezTo>
                  <a:lnTo>
                    <a:pt x="1682860" y="1342985"/>
                  </a:lnTo>
                  <a:cubicBezTo>
                    <a:pt x="1682860" y="1342985"/>
                    <a:pt x="1673060" y="1338454"/>
                    <a:pt x="1670794" y="1342222"/>
                  </a:cubicBezTo>
                  <a:cubicBezTo>
                    <a:pt x="1668529" y="1345990"/>
                    <a:pt x="1659491" y="1358055"/>
                    <a:pt x="1652719" y="1358055"/>
                  </a:cubicBezTo>
                  <a:cubicBezTo>
                    <a:pt x="1645947" y="1358055"/>
                    <a:pt x="1636146" y="1352785"/>
                    <a:pt x="1632378" y="1349757"/>
                  </a:cubicBezTo>
                  <a:cubicBezTo>
                    <a:pt x="1628611" y="1346752"/>
                    <a:pt x="1626346" y="1341459"/>
                    <a:pt x="1621076" y="1341459"/>
                  </a:cubicBezTo>
                  <a:cubicBezTo>
                    <a:pt x="1615805" y="1341459"/>
                    <a:pt x="1608270" y="1345227"/>
                    <a:pt x="1611275" y="1348994"/>
                  </a:cubicBezTo>
                  <a:cubicBezTo>
                    <a:pt x="1614280" y="1352762"/>
                    <a:pt x="1617308" y="1361800"/>
                    <a:pt x="1617308" y="1364828"/>
                  </a:cubicBezTo>
                  <a:cubicBezTo>
                    <a:pt x="1617308" y="1367856"/>
                    <a:pt x="1618071" y="1385931"/>
                    <a:pt x="1615805" y="1388196"/>
                  </a:cubicBezTo>
                  <a:cubicBezTo>
                    <a:pt x="1613540" y="1390461"/>
                    <a:pt x="1606005" y="1404029"/>
                    <a:pt x="1601498" y="1404769"/>
                  </a:cubicBezTo>
                  <a:cubicBezTo>
                    <a:pt x="1596967" y="1405532"/>
                    <a:pt x="1590958" y="1407774"/>
                    <a:pt x="1590195" y="1404006"/>
                  </a:cubicBezTo>
                  <a:cubicBezTo>
                    <a:pt x="1589432" y="1400239"/>
                    <a:pt x="1587190" y="1397974"/>
                    <a:pt x="1583422" y="1397234"/>
                  </a:cubicBezTo>
                  <a:cubicBezTo>
                    <a:pt x="1579655" y="1396471"/>
                    <a:pt x="1578892" y="1394969"/>
                    <a:pt x="1578892" y="1399499"/>
                  </a:cubicBezTo>
                  <a:cubicBezTo>
                    <a:pt x="1578892" y="1404029"/>
                    <a:pt x="1580395" y="1409300"/>
                    <a:pt x="1578129" y="1411565"/>
                  </a:cubicBezTo>
                  <a:cubicBezTo>
                    <a:pt x="1575864" y="1413830"/>
                    <a:pt x="1565324" y="1419863"/>
                    <a:pt x="1565324" y="1419863"/>
                  </a:cubicBezTo>
                  <a:cubicBezTo>
                    <a:pt x="1565324" y="1419863"/>
                    <a:pt x="1566826" y="1401787"/>
                    <a:pt x="1563059" y="1401787"/>
                  </a:cubicBezTo>
                  <a:cubicBezTo>
                    <a:pt x="1559291" y="1401787"/>
                    <a:pt x="1556286" y="1400285"/>
                    <a:pt x="1554761" y="1404053"/>
                  </a:cubicBezTo>
                  <a:cubicBezTo>
                    <a:pt x="1553258" y="1407820"/>
                    <a:pt x="1554761" y="1411588"/>
                    <a:pt x="1550993" y="1411588"/>
                  </a:cubicBezTo>
                  <a:cubicBezTo>
                    <a:pt x="1547225" y="1411588"/>
                    <a:pt x="1535923" y="1408583"/>
                    <a:pt x="1535160" y="1412351"/>
                  </a:cubicBezTo>
                  <a:cubicBezTo>
                    <a:pt x="1534397" y="1416118"/>
                    <a:pt x="1535923" y="1419123"/>
                    <a:pt x="1529890" y="1419886"/>
                  </a:cubicBezTo>
                  <a:cubicBezTo>
                    <a:pt x="1523857" y="1420649"/>
                    <a:pt x="1511052" y="1422151"/>
                    <a:pt x="1506521" y="1419886"/>
                  </a:cubicBezTo>
                  <a:cubicBezTo>
                    <a:pt x="1501991" y="1417621"/>
                    <a:pt x="1498986" y="1414616"/>
                    <a:pt x="1495218" y="1416881"/>
                  </a:cubicBezTo>
                  <a:cubicBezTo>
                    <a:pt x="1491451" y="1419146"/>
                    <a:pt x="1486920" y="1422914"/>
                    <a:pt x="1481650" y="1422914"/>
                  </a:cubicBezTo>
                  <a:cubicBezTo>
                    <a:pt x="1476380" y="1422914"/>
                    <a:pt x="1462812" y="1413876"/>
                    <a:pt x="1462812" y="1413876"/>
                  </a:cubicBezTo>
                  <a:cubicBezTo>
                    <a:pt x="1462812" y="1413876"/>
                    <a:pt x="1449244" y="1408606"/>
                    <a:pt x="1443211" y="1413876"/>
                  </a:cubicBezTo>
                  <a:cubicBezTo>
                    <a:pt x="1437178" y="1419146"/>
                    <a:pt x="1425876" y="1431951"/>
                    <a:pt x="1425876" y="1431951"/>
                  </a:cubicBezTo>
                  <a:cubicBezTo>
                    <a:pt x="1425876" y="1431951"/>
                    <a:pt x="1448481" y="1453055"/>
                    <a:pt x="1446216" y="1457562"/>
                  </a:cubicBezTo>
                  <a:cubicBezTo>
                    <a:pt x="1443951" y="1462092"/>
                    <a:pt x="1442449" y="1467363"/>
                    <a:pt x="1437918" y="1468102"/>
                  </a:cubicBezTo>
                  <a:cubicBezTo>
                    <a:pt x="1433388" y="1468865"/>
                    <a:pt x="1425113" y="1467339"/>
                    <a:pt x="1424350" y="1471870"/>
                  </a:cubicBezTo>
                  <a:cubicBezTo>
                    <a:pt x="1423587" y="1476400"/>
                    <a:pt x="1425113" y="1487703"/>
                    <a:pt x="1422085" y="1489945"/>
                  </a:cubicBezTo>
                  <a:cubicBezTo>
                    <a:pt x="1419080" y="1492210"/>
                    <a:pt x="1413787" y="1495215"/>
                    <a:pt x="1413787" y="1500485"/>
                  </a:cubicBezTo>
                  <a:cubicBezTo>
                    <a:pt x="1413787" y="1505755"/>
                    <a:pt x="1420559" y="1524594"/>
                    <a:pt x="1419820" y="1531389"/>
                  </a:cubicBezTo>
                  <a:cubicBezTo>
                    <a:pt x="1419057" y="1538162"/>
                    <a:pt x="1416052" y="1564535"/>
                    <a:pt x="1416052" y="1564535"/>
                  </a:cubicBezTo>
                  <a:cubicBezTo>
                    <a:pt x="1416052" y="1564535"/>
                    <a:pt x="1455231" y="1564535"/>
                    <a:pt x="1458998" y="1567540"/>
                  </a:cubicBezTo>
                  <a:cubicBezTo>
                    <a:pt x="1462766" y="1570545"/>
                    <a:pt x="1472566" y="1575075"/>
                    <a:pt x="1469538" y="1578843"/>
                  </a:cubicBezTo>
                  <a:cubicBezTo>
                    <a:pt x="1466534" y="1582610"/>
                    <a:pt x="1463506" y="1585615"/>
                    <a:pt x="1463506" y="1588643"/>
                  </a:cubicBezTo>
                  <a:cubicBezTo>
                    <a:pt x="1463506" y="1591671"/>
                    <a:pt x="1466511" y="1615779"/>
                    <a:pt x="1464269" y="1619547"/>
                  </a:cubicBezTo>
                  <a:cubicBezTo>
                    <a:pt x="1462003" y="1623314"/>
                    <a:pt x="1452966" y="1637622"/>
                    <a:pt x="1452203" y="1639887"/>
                  </a:cubicBezTo>
                  <a:cubicBezTo>
                    <a:pt x="1451440" y="1642153"/>
                    <a:pt x="1444667" y="1648925"/>
                    <a:pt x="1449198" y="1653456"/>
                  </a:cubicBezTo>
                  <a:cubicBezTo>
                    <a:pt x="1453728" y="1657986"/>
                    <a:pt x="1457496" y="1663256"/>
                    <a:pt x="1456733" y="1667763"/>
                  </a:cubicBezTo>
                  <a:cubicBezTo>
                    <a:pt x="1455970" y="1672294"/>
                    <a:pt x="1455970" y="1685099"/>
                    <a:pt x="1450700" y="1687364"/>
                  </a:cubicBezTo>
                  <a:cubicBezTo>
                    <a:pt x="1445430" y="1689629"/>
                    <a:pt x="1441663" y="1691895"/>
                    <a:pt x="1437895" y="1691132"/>
                  </a:cubicBezTo>
                  <a:cubicBezTo>
                    <a:pt x="1434127" y="1690369"/>
                    <a:pt x="1407754" y="1671531"/>
                    <a:pt x="1405489" y="1667024"/>
                  </a:cubicBezTo>
                  <a:cubicBezTo>
                    <a:pt x="1403224" y="1662493"/>
                    <a:pt x="1397954" y="1639887"/>
                    <a:pt x="1395688" y="1639148"/>
                  </a:cubicBezTo>
                  <a:cubicBezTo>
                    <a:pt x="1393423" y="1638385"/>
                    <a:pt x="1380618" y="1637645"/>
                    <a:pt x="1380618" y="1633878"/>
                  </a:cubicBezTo>
                  <a:cubicBezTo>
                    <a:pt x="1380618" y="1630110"/>
                    <a:pt x="1381381" y="1623338"/>
                    <a:pt x="1381381" y="1623338"/>
                  </a:cubicBezTo>
                  <a:lnTo>
                    <a:pt x="1358775" y="1623338"/>
                  </a:lnTo>
                  <a:cubicBezTo>
                    <a:pt x="1358775" y="1623338"/>
                    <a:pt x="1340700" y="1613537"/>
                    <a:pt x="1338434" y="1606765"/>
                  </a:cubicBezTo>
                  <a:cubicBezTo>
                    <a:pt x="1336978" y="1602419"/>
                    <a:pt x="1335429" y="1593196"/>
                    <a:pt x="1333164" y="1593196"/>
                  </a:cubicBezTo>
                  <a:cubicBezTo>
                    <a:pt x="1330899" y="1593196"/>
                    <a:pt x="1327894" y="1595462"/>
                    <a:pt x="1327131" y="1599229"/>
                  </a:cubicBezTo>
                  <a:cubicBezTo>
                    <a:pt x="1326369" y="1602997"/>
                    <a:pt x="1322601" y="1627868"/>
                    <a:pt x="1322601" y="1633901"/>
                  </a:cubicBezTo>
                  <a:cubicBezTo>
                    <a:pt x="1322601" y="1639934"/>
                    <a:pt x="1322601" y="1650474"/>
                    <a:pt x="1319596" y="1654241"/>
                  </a:cubicBezTo>
                  <a:cubicBezTo>
                    <a:pt x="1316592" y="1658009"/>
                    <a:pt x="1304526" y="1667047"/>
                    <a:pt x="1304526" y="1673079"/>
                  </a:cubicBezTo>
                  <a:cubicBezTo>
                    <a:pt x="1304526" y="1679112"/>
                    <a:pt x="1302261" y="1702458"/>
                    <a:pt x="1302261" y="1706988"/>
                  </a:cubicBezTo>
                  <a:cubicBezTo>
                    <a:pt x="1302261" y="1711519"/>
                    <a:pt x="1303763" y="1722821"/>
                    <a:pt x="1306028" y="1726589"/>
                  </a:cubicBezTo>
                  <a:cubicBezTo>
                    <a:pt x="1308293" y="1730357"/>
                    <a:pt x="1312801" y="1739394"/>
                    <a:pt x="1309796" y="1742422"/>
                  </a:cubicBezTo>
                  <a:cubicBezTo>
                    <a:pt x="1306791" y="1745450"/>
                    <a:pt x="1297730" y="1756730"/>
                    <a:pt x="1296228" y="1760497"/>
                  </a:cubicBezTo>
                  <a:cubicBezTo>
                    <a:pt x="1294725" y="1764265"/>
                    <a:pt x="1290195" y="1774805"/>
                    <a:pt x="1288692" y="1772563"/>
                  </a:cubicBezTo>
                  <a:cubicBezTo>
                    <a:pt x="1287190" y="1770298"/>
                    <a:pt x="1276627" y="1764265"/>
                    <a:pt x="1276627" y="1768033"/>
                  </a:cubicBezTo>
                  <a:cubicBezTo>
                    <a:pt x="1276627" y="1771800"/>
                    <a:pt x="1278129" y="1773303"/>
                    <a:pt x="1273622" y="1776331"/>
                  </a:cubicBezTo>
                  <a:cubicBezTo>
                    <a:pt x="1269115" y="1779359"/>
                    <a:pt x="1263821" y="1779336"/>
                    <a:pt x="1263821" y="1784629"/>
                  </a:cubicBezTo>
                  <a:cubicBezTo>
                    <a:pt x="1263821" y="1789899"/>
                    <a:pt x="1260817" y="1802704"/>
                    <a:pt x="1257049" y="1804230"/>
                  </a:cubicBezTo>
                  <a:cubicBezTo>
                    <a:pt x="1253282" y="1805732"/>
                    <a:pt x="1244984" y="1805732"/>
                    <a:pt x="1241979" y="1808760"/>
                  </a:cubicBezTo>
                  <a:cubicBezTo>
                    <a:pt x="1238974" y="1811788"/>
                    <a:pt x="1222378" y="1823068"/>
                    <a:pt x="1223140" y="1829101"/>
                  </a:cubicBezTo>
                  <a:cubicBezTo>
                    <a:pt x="1223903" y="1835134"/>
                    <a:pt x="1223140" y="1838138"/>
                    <a:pt x="1221638" y="1841167"/>
                  </a:cubicBezTo>
                  <a:cubicBezTo>
                    <a:pt x="1220136" y="1844194"/>
                    <a:pt x="1214866" y="1847939"/>
                    <a:pt x="1214866" y="1847939"/>
                  </a:cubicBezTo>
                  <a:cubicBezTo>
                    <a:pt x="1214866" y="1847939"/>
                    <a:pt x="1184725" y="1836636"/>
                    <a:pt x="1181720" y="1834371"/>
                  </a:cubicBezTo>
                  <a:cubicBezTo>
                    <a:pt x="1178715" y="1832105"/>
                    <a:pt x="1180217" y="1814770"/>
                    <a:pt x="1177952" y="1808760"/>
                  </a:cubicBezTo>
                  <a:cubicBezTo>
                    <a:pt x="1175687" y="1802727"/>
                    <a:pt x="1159114" y="1798960"/>
                    <a:pt x="1152341" y="1796694"/>
                  </a:cubicBezTo>
                  <a:cubicBezTo>
                    <a:pt x="1145569" y="1794429"/>
                    <a:pt x="1138773" y="1804230"/>
                    <a:pt x="1138773" y="1804230"/>
                  </a:cubicBezTo>
                  <a:cubicBezTo>
                    <a:pt x="1138773" y="1804230"/>
                    <a:pt x="1127471" y="1780861"/>
                    <a:pt x="1125205" y="1775591"/>
                  </a:cubicBezTo>
                  <a:cubicBezTo>
                    <a:pt x="1122940" y="1770321"/>
                    <a:pt x="1117670" y="1769558"/>
                    <a:pt x="1113902" y="1768819"/>
                  </a:cubicBezTo>
                  <a:cubicBezTo>
                    <a:pt x="1110135" y="1768056"/>
                    <a:pt x="1100334" y="1775591"/>
                    <a:pt x="1096567" y="1779359"/>
                  </a:cubicBezTo>
                  <a:cubicBezTo>
                    <a:pt x="1092799" y="1783126"/>
                    <a:pt x="1089031" y="1781624"/>
                    <a:pt x="1084501" y="1781624"/>
                  </a:cubicBezTo>
                  <a:cubicBezTo>
                    <a:pt x="1079971" y="1781624"/>
                    <a:pt x="1079971" y="1785392"/>
                    <a:pt x="1076203" y="1789922"/>
                  </a:cubicBezTo>
                  <a:cubicBezTo>
                    <a:pt x="1072436" y="1794452"/>
                    <a:pt x="1069431" y="1798220"/>
                    <a:pt x="1061895" y="1800462"/>
                  </a:cubicBezTo>
                  <a:cubicBezTo>
                    <a:pt x="1054360" y="1802727"/>
                    <a:pt x="1039290" y="1795192"/>
                    <a:pt x="1035522" y="1792927"/>
                  </a:cubicBezTo>
                  <a:cubicBezTo>
                    <a:pt x="1031755" y="1790662"/>
                    <a:pt x="1032517" y="1755251"/>
                    <a:pt x="1032517" y="1750720"/>
                  </a:cubicBezTo>
                  <a:cubicBezTo>
                    <a:pt x="1032517" y="1746190"/>
                    <a:pt x="1023479" y="1741682"/>
                    <a:pt x="1021214" y="1740180"/>
                  </a:cubicBezTo>
                  <a:cubicBezTo>
                    <a:pt x="1018949" y="1738678"/>
                    <a:pt x="1013679" y="1727375"/>
                    <a:pt x="1010674" y="1721342"/>
                  </a:cubicBezTo>
                  <a:cubicBezTo>
                    <a:pt x="1007669" y="1715309"/>
                    <a:pt x="1003139" y="1697974"/>
                    <a:pt x="1000874" y="1690438"/>
                  </a:cubicBezTo>
                  <a:cubicBezTo>
                    <a:pt x="998609" y="1682903"/>
                    <a:pt x="994101" y="1686671"/>
                    <a:pt x="988808" y="1685908"/>
                  </a:cubicBezTo>
                  <a:cubicBezTo>
                    <a:pt x="983538" y="1685145"/>
                    <a:pt x="988045" y="1673842"/>
                    <a:pt x="987306" y="1667070"/>
                  </a:cubicBezTo>
                  <a:cubicBezTo>
                    <a:pt x="986543" y="1660297"/>
                    <a:pt x="978268" y="1655004"/>
                    <a:pt x="973738" y="1651999"/>
                  </a:cubicBezTo>
                  <a:cubicBezTo>
                    <a:pt x="969207" y="1648994"/>
                    <a:pt x="968468" y="1656530"/>
                    <a:pt x="963937" y="1659535"/>
                  </a:cubicBezTo>
                  <a:cubicBezTo>
                    <a:pt x="959407" y="1662539"/>
                    <a:pt x="953397" y="1664065"/>
                    <a:pt x="948104" y="1663302"/>
                  </a:cubicBezTo>
                  <a:cubicBezTo>
                    <a:pt x="942834" y="1662539"/>
                    <a:pt x="945839" y="1658032"/>
                    <a:pt x="947341" y="1653502"/>
                  </a:cubicBezTo>
                  <a:cubicBezTo>
                    <a:pt x="948843" y="1648971"/>
                    <a:pt x="933033" y="1642199"/>
                    <a:pt x="927001" y="1639934"/>
                  </a:cubicBezTo>
                  <a:cubicBezTo>
                    <a:pt x="920968" y="1637668"/>
                    <a:pt x="921730" y="1627128"/>
                    <a:pt x="921730" y="1621096"/>
                  </a:cubicBezTo>
                  <a:cubicBezTo>
                    <a:pt x="921730" y="1615063"/>
                    <a:pt x="927001" y="1612058"/>
                    <a:pt x="927001" y="1606025"/>
                  </a:cubicBezTo>
                  <a:cubicBezTo>
                    <a:pt x="927001" y="1599992"/>
                    <a:pt x="900627" y="1605262"/>
                    <a:pt x="896097" y="1603760"/>
                  </a:cubicBezTo>
                  <a:cubicBezTo>
                    <a:pt x="891567" y="1602257"/>
                    <a:pt x="881789" y="1615825"/>
                    <a:pt x="878761" y="1618067"/>
                  </a:cubicBezTo>
                  <a:cubicBezTo>
                    <a:pt x="875756" y="1620333"/>
                    <a:pt x="871226" y="1612797"/>
                    <a:pt x="869723" y="1608267"/>
                  </a:cubicBezTo>
                  <a:cubicBezTo>
                    <a:pt x="868221" y="1603737"/>
                    <a:pt x="863691" y="1611272"/>
                    <a:pt x="860686" y="1614300"/>
                  </a:cubicBezTo>
                  <a:cubicBezTo>
                    <a:pt x="857681" y="1617328"/>
                    <a:pt x="858420" y="1621835"/>
                    <a:pt x="858420" y="1625603"/>
                  </a:cubicBezTo>
                  <a:cubicBezTo>
                    <a:pt x="858420" y="1629370"/>
                    <a:pt x="858420" y="1637668"/>
                    <a:pt x="860686" y="1639911"/>
                  </a:cubicBezTo>
                  <a:cubicBezTo>
                    <a:pt x="862951" y="1642176"/>
                    <a:pt x="871989" y="1646683"/>
                    <a:pt x="874994" y="1649711"/>
                  </a:cubicBezTo>
                  <a:cubicBezTo>
                    <a:pt x="877998" y="1652739"/>
                    <a:pt x="868221" y="1667786"/>
                    <a:pt x="862188" y="1673079"/>
                  </a:cubicBezTo>
                  <a:cubicBezTo>
                    <a:pt x="856155" y="1678350"/>
                    <a:pt x="841848" y="1676847"/>
                    <a:pt x="832810" y="1676084"/>
                  </a:cubicBezTo>
                  <a:cubicBezTo>
                    <a:pt x="823772" y="1675322"/>
                    <a:pt x="800404" y="1662516"/>
                    <a:pt x="795134" y="1657246"/>
                  </a:cubicBezTo>
                  <a:cubicBezTo>
                    <a:pt x="789864" y="1651976"/>
                    <a:pt x="791366" y="1653479"/>
                    <a:pt x="790603" y="1648948"/>
                  </a:cubicBezTo>
                  <a:cubicBezTo>
                    <a:pt x="789841" y="1644418"/>
                    <a:pt x="780803" y="1648948"/>
                    <a:pt x="780803" y="1648948"/>
                  </a:cubicBezTo>
                  <a:lnTo>
                    <a:pt x="777035" y="1660251"/>
                  </a:lnTo>
                  <a:cubicBezTo>
                    <a:pt x="777035" y="1660251"/>
                    <a:pt x="777035" y="1660251"/>
                    <a:pt x="771002" y="1656483"/>
                  </a:cubicBezTo>
                  <a:cubicBezTo>
                    <a:pt x="764970" y="1652716"/>
                    <a:pt x="758197" y="1632375"/>
                    <a:pt x="755932" y="1628608"/>
                  </a:cubicBezTo>
                  <a:cubicBezTo>
                    <a:pt x="753667" y="1624840"/>
                    <a:pt x="737094" y="1622575"/>
                    <a:pt x="731824" y="1622575"/>
                  </a:cubicBezTo>
                  <a:cubicBezTo>
                    <a:pt x="726554" y="1622575"/>
                    <a:pt x="725051" y="1630873"/>
                    <a:pt x="721284" y="1633878"/>
                  </a:cubicBezTo>
                  <a:cubicBezTo>
                    <a:pt x="717516" y="1636882"/>
                    <a:pt x="717516" y="1630873"/>
                    <a:pt x="716014" y="1626343"/>
                  </a:cubicBezTo>
                  <a:cubicBezTo>
                    <a:pt x="714511" y="1621812"/>
                    <a:pt x="721284" y="1615802"/>
                    <a:pt x="722046" y="1612774"/>
                  </a:cubicBezTo>
                  <a:cubicBezTo>
                    <a:pt x="722809" y="1609770"/>
                    <a:pt x="714511" y="1604476"/>
                    <a:pt x="708478" y="1602974"/>
                  </a:cubicBezTo>
                  <a:cubicBezTo>
                    <a:pt x="702446" y="1601472"/>
                    <a:pt x="691906" y="1593936"/>
                    <a:pt x="688877" y="1590169"/>
                  </a:cubicBezTo>
                  <a:cubicBezTo>
                    <a:pt x="685873" y="1586401"/>
                    <a:pt x="678338" y="1574335"/>
                    <a:pt x="673044" y="1569828"/>
                  </a:cubicBezTo>
                  <a:cubicBezTo>
                    <a:pt x="667774" y="1565298"/>
                    <a:pt x="658737" y="1566060"/>
                    <a:pt x="653443" y="1563795"/>
                  </a:cubicBezTo>
                  <a:cubicBezTo>
                    <a:pt x="648173" y="1561530"/>
                    <a:pt x="642141" y="1557023"/>
                    <a:pt x="636870" y="1555497"/>
                  </a:cubicBezTo>
                  <a:cubicBezTo>
                    <a:pt x="631600" y="1553995"/>
                    <a:pt x="615028" y="1542692"/>
                    <a:pt x="615028" y="1542692"/>
                  </a:cubicBezTo>
                  <a:cubicBezTo>
                    <a:pt x="615028" y="1542692"/>
                    <a:pt x="605227" y="1567563"/>
                    <a:pt x="603725" y="1571330"/>
                  </a:cubicBezTo>
                  <a:cubicBezTo>
                    <a:pt x="602222" y="1575098"/>
                    <a:pt x="603725" y="1588666"/>
                    <a:pt x="603725" y="1588666"/>
                  </a:cubicBezTo>
                  <a:cubicBezTo>
                    <a:pt x="603725" y="1588666"/>
                    <a:pt x="593184" y="1590169"/>
                    <a:pt x="590919" y="1590169"/>
                  </a:cubicBezTo>
                  <a:cubicBezTo>
                    <a:pt x="588654" y="1590169"/>
                    <a:pt x="578854" y="1570568"/>
                    <a:pt x="578854" y="1570568"/>
                  </a:cubicBezTo>
                  <a:cubicBezTo>
                    <a:pt x="578854" y="1570568"/>
                    <a:pt x="558513" y="1577340"/>
                    <a:pt x="553983" y="1578103"/>
                  </a:cubicBezTo>
                  <a:cubicBezTo>
                    <a:pt x="549452" y="1578866"/>
                    <a:pt x="542680" y="1575098"/>
                    <a:pt x="539675" y="1574335"/>
                  </a:cubicBezTo>
                  <a:cubicBezTo>
                    <a:pt x="536670" y="1573573"/>
                    <a:pt x="532140" y="1584136"/>
                    <a:pt x="529875" y="1584875"/>
                  </a:cubicBezTo>
                  <a:cubicBezTo>
                    <a:pt x="527609" y="1585638"/>
                    <a:pt x="522339" y="1579605"/>
                    <a:pt x="517809" y="1578103"/>
                  </a:cubicBezTo>
                  <a:cubicBezTo>
                    <a:pt x="513279" y="1576601"/>
                    <a:pt x="506506" y="1587904"/>
                    <a:pt x="500473" y="1590169"/>
                  </a:cubicBezTo>
                  <a:cubicBezTo>
                    <a:pt x="494440" y="1592434"/>
                    <a:pt x="471095" y="1584899"/>
                    <a:pt x="466565" y="1583396"/>
                  </a:cubicBezTo>
                  <a:cubicBezTo>
                    <a:pt x="462034" y="1581894"/>
                    <a:pt x="457527" y="1588666"/>
                    <a:pt x="452257" y="1591694"/>
                  </a:cubicBezTo>
                  <a:cubicBezTo>
                    <a:pt x="446987" y="1594699"/>
                    <a:pt x="434921" y="1599229"/>
                    <a:pt x="426646" y="1596225"/>
                  </a:cubicBezTo>
                  <a:cubicBezTo>
                    <a:pt x="418348" y="1593220"/>
                    <a:pt x="398770" y="1574381"/>
                    <a:pt x="396505" y="1571354"/>
                  </a:cubicBezTo>
                  <a:cubicBezTo>
                    <a:pt x="394240" y="1568349"/>
                    <a:pt x="370132" y="1566084"/>
                    <a:pt x="365601" y="1566084"/>
                  </a:cubicBezTo>
                  <a:cubicBezTo>
                    <a:pt x="361071" y="1566084"/>
                    <a:pt x="365601" y="1554018"/>
                    <a:pt x="365601" y="1551013"/>
                  </a:cubicBezTo>
                  <a:cubicBezTo>
                    <a:pt x="365601" y="1548008"/>
                    <a:pt x="355062" y="1536705"/>
                    <a:pt x="352033" y="1534440"/>
                  </a:cubicBezTo>
                  <a:cubicBezTo>
                    <a:pt x="349028" y="1532175"/>
                    <a:pt x="359569" y="1524640"/>
                    <a:pt x="359569" y="1524640"/>
                  </a:cubicBezTo>
                  <a:cubicBezTo>
                    <a:pt x="359569" y="1524640"/>
                    <a:pt x="351271" y="1505039"/>
                    <a:pt x="349028" y="1501271"/>
                  </a:cubicBezTo>
                  <a:cubicBezTo>
                    <a:pt x="346763" y="1497503"/>
                    <a:pt x="330953" y="1499769"/>
                    <a:pt x="325660" y="1500508"/>
                  </a:cubicBezTo>
                  <a:cubicBezTo>
                    <a:pt x="320390" y="1501271"/>
                    <a:pt x="319627" y="1535920"/>
                    <a:pt x="319627" y="1535920"/>
                  </a:cubicBezTo>
                  <a:cubicBezTo>
                    <a:pt x="319627" y="1535920"/>
                    <a:pt x="305320" y="1552492"/>
                    <a:pt x="301552" y="1555520"/>
                  </a:cubicBezTo>
                  <a:cubicBezTo>
                    <a:pt x="297784" y="1558525"/>
                    <a:pt x="294779" y="1553255"/>
                    <a:pt x="291752" y="1550250"/>
                  </a:cubicBezTo>
                  <a:cubicBezTo>
                    <a:pt x="288723" y="1547245"/>
                    <a:pt x="280449" y="1518607"/>
                    <a:pt x="280449" y="1518607"/>
                  </a:cubicBezTo>
                  <a:cubicBezTo>
                    <a:pt x="280449" y="1518607"/>
                    <a:pt x="266881" y="1523877"/>
                    <a:pt x="260848" y="1524640"/>
                  </a:cubicBezTo>
                  <a:cubicBezTo>
                    <a:pt x="254815" y="1525402"/>
                    <a:pt x="254075" y="1516342"/>
                    <a:pt x="250308" y="1514100"/>
                  </a:cubicBezTo>
                  <a:cubicBezTo>
                    <a:pt x="246540" y="1511834"/>
                    <a:pt x="240507" y="1516365"/>
                    <a:pt x="232232" y="1516365"/>
                  </a:cubicBezTo>
                  <a:cubicBezTo>
                    <a:pt x="223934" y="1516365"/>
                    <a:pt x="214157" y="1508829"/>
                    <a:pt x="209627" y="1506564"/>
                  </a:cubicBezTo>
                  <a:cubicBezTo>
                    <a:pt x="205096" y="1504299"/>
                    <a:pt x="187784" y="1502797"/>
                    <a:pt x="184016" y="1503560"/>
                  </a:cubicBezTo>
                  <a:cubicBezTo>
                    <a:pt x="180248" y="1504322"/>
                    <a:pt x="175718" y="1509592"/>
                    <a:pt x="171211" y="1511095"/>
                  </a:cubicBezTo>
                  <a:cubicBezTo>
                    <a:pt x="166703" y="1512597"/>
                    <a:pt x="162173" y="1509592"/>
                    <a:pt x="159145" y="1505825"/>
                  </a:cubicBezTo>
                  <a:cubicBezTo>
                    <a:pt x="156140" y="1502057"/>
                    <a:pt x="123734" y="1481716"/>
                    <a:pt x="118464" y="1479451"/>
                  </a:cubicBezTo>
                  <a:cubicBezTo>
                    <a:pt x="113194" y="1477186"/>
                    <a:pt x="103393" y="1483219"/>
                    <a:pt x="95858" y="1483219"/>
                  </a:cubicBezTo>
                  <a:cubicBezTo>
                    <a:pt x="88323" y="1483219"/>
                    <a:pt x="80788" y="1477186"/>
                    <a:pt x="75518" y="1473419"/>
                  </a:cubicBezTo>
                  <a:cubicBezTo>
                    <a:pt x="70247" y="1469651"/>
                    <a:pt x="70247" y="1468888"/>
                    <a:pt x="67220" y="1464381"/>
                  </a:cubicBezTo>
                  <a:cubicBezTo>
                    <a:pt x="64192" y="1459874"/>
                    <a:pt x="65717" y="1438007"/>
                    <a:pt x="65717" y="1438007"/>
                  </a:cubicBezTo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5EA6916-2ED1-4A02-81AE-0023DB663B8C}"/>
                </a:ext>
              </a:extLst>
            </p:cNvPr>
            <p:cNvSpPr/>
            <p:nvPr/>
          </p:nvSpPr>
          <p:spPr>
            <a:xfrm>
              <a:off x="7853769" y="2931465"/>
              <a:ext cx="1927411" cy="2415694"/>
            </a:xfrm>
            <a:custGeom>
              <a:avLst/>
              <a:gdLst>
                <a:gd name="connsiteX0" fmla="*/ 224832 w 1927411"/>
                <a:gd name="connsiteY0" fmla="*/ 1817312 h 2415694"/>
                <a:gd name="connsiteX1" fmla="*/ 211265 w 1927411"/>
                <a:gd name="connsiteY1" fmla="*/ 1779636 h 2415694"/>
                <a:gd name="connsiteX2" fmla="*/ 211265 w 1927411"/>
                <a:gd name="connsiteY2" fmla="*/ 1753263 h 2415694"/>
                <a:gd name="connsiteX3" fmla="*/ 197696 w 1927411"/>
                <a:gd name="connsiteY3" fmla="*/ 1720856 h 2415694"/>
                <a:gd name="connsiteX4" fmla="*/ 193929 w 1927411"/>
                <a:gd name="connsiteY4" fmla="*/ 1686948 h 2415694"/>
                <a:gd name="connsiteX5" fmla="*/ 184128 w 1927411"/>
                <a:gd name="connsiteY5" fmla="*/ 1666607 h 2415694"/>
                <a:gd name="connsiteX6" fmla="*/ 180361 w 1927411"/>
                <a:gd name="connsiteY6" fmla="*/ 1637969 h 2415694"/>
                <a:gd name="connsiteX7" fmla="*/ 174328 w 1927411"/>
                <a:gd name="connsiteY7" fmla="*/ 1626666 h 2415694"/>
                <a:gd name="connsiteX8" fmla="*/ 173565 w 1927411"/>
                <a:gd name="connsiteY8" fmla="*/ 1603297 h 2415694"/>
                <a:gd name="connsiteX9" fmla="*/ 166792 w 1927411"/>
                <a:gd name="connsiteY9" fmla="*/ 1590492 h 2415694"/>
                <a:gd name="connsiteX10" fmla="*/ 163788 w 1927411"/>
                <a:gd name="connsiteY10" fmla="*/ 1567124 h 2415694"/>
                <a:gd name="connsiteX11" fmla="*/ 181863 w 1927411"/>
                <a:gd name="connsiteY11" fmla="*/ 1536982 h 2415694"/>
                <a:gd name="connsiteX12" fmla="*/ 181100 w 1927411"/>
                <a:gd name="connsiteY12" fmla="*/ 1512111 h 2415694"/>
                <a:gd name="connsiteX13" fmla="*/ 163765 w 1927411"/>
                <a:gd name="connsiteY13" fmla="*/ 1490176 h 2415694"/>
                <a:gd name="connsiteX14" fmla="*/ 157639 w 1927411"/>
                <a:gd name="connsiteY14" fmla="*/ 1441937 h 2415694"/>
                <a:gd name="connsiteX15" fmla="*/ 148810 w 1927411"/>
                <a:gd name="connsiteY15" fmla="*/ 1410686 h 2415694"/>
                <a:gd name="connsiteX16" fmla="*/ 152878 w 1927411"/>
                <a:gd name="connsiteY16" fmla="*/ 1384868 h 2415694"/>
                <a:gd name="connsiteX17" fmla="*/ 152878 w 1927411"/>
                <a:gd name="connsiteY17" fmla="*/ 1336628 h 2415694"/>
                <a:gd name="connsiteX18" fmla="*/ 163071 w 1927411"/>
                <a:gd name="connsiteY18" fmla="*/ 1315571 h 2415694"/>
                <a:gd name="connsiteX19" fmla="*/ 169196 w 1927411"/>
                <a:gd name="connsiteY19" fmla="*/ 1272093 h 2415694"/>
                <a:gd name="connsiteX20" fmla="*/ 195015 w 1927411"/>
                <a:gd name="connsiteY20" fmla="*/ 1257138 h 2415694"/>
                <a:gd name="connsiteX21" fmla="*/ 179390 w 1927411"/>
                <a:gd name="connsiteY21" fmla="*/ 1246275 h 2415694"/>
                <a:gd name="connsiteX22" fmla="*/ 151537 w 1927411"/>
                <a:gd name="connsiteY22" fmla="*/ 1241513 h 2415694"/>
                <a:gd name="connsiteX23" fmla="*/ 159697 w 1927411"/>
                <a:gd name="connsiteY23" fmla="*/ 1228592 h 2415694"/>
                <a:gd name="connsiteX24" fmla="*/ 172617 w 1927411"/>
                <a:gd name="connsiteY24" fmla="*/ 1226558 h 2415694"/>
                <a:gd name="connsiteX25" fmla="*/ 179413 w 1927411"/>
                <a:gd name="connsiteY25" fmla="*/ 1191216 h 2415694"/>
                <a:gd name="connsiteX26" fmla="*/ 175345 w 1927411"/>
                <a:gd name="connsiteY26" fmla="*/ 1183751 h 2415694"/>
                <a:gd name="connsiteX27" fmla="*/ 191663 w 1927411"/>
                <a:gd name="connsiteY27" fmla="*/ 1164728 h 2415694"/>
                <a:gd name="connsiteX28" fmla="*/ 174675 w 1927411"/>
                <a:gd name="connsiteY28" fmla="*/ 1132113 h 2415694"/>
                <a:gd name="connsiteX29" fmla="*/ 161083 w 1927411"/>
                <a:gd name="connsiteY29" fmla="*/ 1136875 h 2415694"/>
                <a:gd name="connsiteX30" fmla="*/ 144094 w 1927411"/>
                <a:gd name="connsiteY30" fmla="*/ 1116488 h 2415694"/>
                <a:gd name="connsiteX31" fmla="*/ 125071 w 1927411"/>
                <a:gd name="connsiteY31" fmla="*/ 1109692 h 2415694"/>
                <a:gd name="connsiteX32" fmla="*/ 120310 w 1927411"/>
                <a:gd name="connsiteY32" fmla="*/ 1096772 h 2415694"/>
                <a:gd name="connsiteX33" fmla="*/ 141367 w 1927411"/>
                <a:gd name="connsiteY33" fmla="*/ 1087248 h 2415694"/>
                <a:gd name="connsiteX34" fmla="*/ 146799 w 1927411"/>
                <a:gd name="connsiteY34" fmla="*/ 1075691 h 2415694"/>
                <a:gd name="connsiteX35" fmla="*/ 159697 w 1927411"/>
                <a:gd name="connsiteY35" fmla="*/ 1073657 h 2415694"/>
                <a:gd name="connsiteX36" fmla="*/ 170560 w 1927411"/>
                <a:gd name="connsiteY36" fmla="*/ 1080453 h 2415694"/>
                <a:gd name="connsiteX37" fmla="*/ 180083 w 1927411"/>
                <a:gd name="connsiteY37" fmla="*/ 1081817 h 2415694"/>
                <a:gd name="connsiteX38" fmla="*/ 180777 w 1927411"/>
                <a:gd name="connsiteY38" fmla="*/ 1057362 h 2415694"/>
                <a:gd name="connsiteX39" fmla="*/ 200470 w 1927411"/>
                <a:gd name="connsiteY39" fmla="*/ 1020679 h 2415694"/>
                <a:gd name="connsiteX40" fmla="*/ 184174 w 1927411"/>
                <a:gd name="connsiteY40" fmla="*/ 1006418 h 2415694"/>
                <a:gd name="connsiteX41" fmla="*/ 184845 w 1927411"/>
                <a:gd name="connsiteY41" fmla="*/ 979906 h 2415694"/>
                <a:gd name="connsiteX42" fmla="*/ 156299 w 1927411"/>
                <a:gd name="connsiteY42" fmla="*/ 915348 h 2415694"/>
                <a:gd name="connsiteX43" fmla="*/ 144742 w 1927411"/>
                <a:gd name="connsiteY43" fmla="*/ 910586 h 2415694"/>
                <a:gd name="connsiteX44" fmla="*/ 120957 w 1927411"/>
                <a:gd name="connsiteY44" fmla="*/ 918745 h 2415694"/>
                <a:gd name="connsiteX45" fmla="*/ 58433 w 1927411"/>
                <a:gd name="connsiteY45" fmla="*/ 910586 h 2415694"/>
                <a:gd name="connsiteX46" fmla="*/ 26489 w 1927411"/>
                <a:gd name="connsiteY46" fmla="*/ 863711 h 2415694"/>
                <a:gd name="connsiteX47" fmla="*/ 0 w 1927411"/>
                <a:gd name="connsiteY47" fmla="*/ 854881 h 2415694"/>
                <a:gd name="connsiteX48" fmla="*/ 13591 w 1927411"/>
                <a:gd name="connsiteY48" fmla="*/ 836528 h 2415694"/>
                <a:gd name="connsiteX49" fmla="*/ 13591 w 1927411"/>
                <a:gd name="connsiteY49" fmla="*/ 802550 h 2415694"/>
                <a:gd name="connsiteX50" fmla="*/ 27182 w 1927411"/>
                <a:gd name="connsiteY50" fmla="*/ 799152 h 2415694"/>
                <a:gd name="connsiteX51" fmla="*/ 74081 w 1927411"/>
                <a:gd name="connsiteY51" fmla="*/ 826335 h 2415694"/>
                <a:gd name="connsiteX52" fmla="*/ 80877 w 1927411"/>
                <a:gd name="connsiteY52" fmla="*/ 848085 h 2415694"/>
                <a:gd name="connsiteX53" fmla="*/ 99229 w 1927411"/>
                <a:gd name="connsiteY53" fmla="*/ 850813 h 2415694"/>
                <a:gd name="connsiteX54" fmla="*/ 107389 w 1927411"/>
                <a:gd name="connsiteY54" fmla="*/ 820903 h 2415694"/>
                <a:gd name="connsiteX55" fmla="*/ 137299 w 1927411"/>
                <a:gd name="connsiteY55" fmla="*/ 806641 h 2415694"/>
                <a:gd name="connsiteX56" fmla="*/ 152254 w 1927411"/>
                <a:gd name="connsiteY56" fmla="*/ 809346 h 2415694"/>
                <a:gd name="connsiteX57" fmla="*/ 167879 w 1927411"/>
                <a:gd name="connsiteY57" fmla="*/ 803914 h 2415694"/>
                <a:gd name="connsiteX58" fmla="*/ 165151 w 1927411"/>
                <a:gd name="connsiteY58" fmla="*/ 786255 h 2415694"/>
                <a:gd name="connsiteX59" fmla="*/ 176015 w 1927411"/>
                <a:gd name="connsiteY59" fmla="*/ 771300 h 2415694"/>
                <a:gd name="connsiteX60" fmla="*/ 184845 w 1927411"/>
                <a:gd name="connsiteY60" fmla="*/ 778095 h 2415694"/>
                <a:gd name="connsiteX61" fmla="*/ 195708 w 1927411"/>
                <a:gd name="connsiteY61" fmla="*/ 757038 h 2415694"/>
                <a:gd name="connsiteX62" fmla="*/ 204538 w 1927411"/>
                <a:gd name="connsiteY62" fmla="*/ 751606 h 2415694"/>
                <a:gd name="connsiteX63" fmla="*/ 205902 w 1927411"/>
                <a:gd name="connsiteY63" fmla="*/ 741413 h 2415694"/>
                <a:gd name="connsiteX64" fmla="*/ 189606 w 1927411"/>
                <a:gd name="connsiteY64" fmla="*/ 729856 h 2415694"/>
                <a:gd name="connsiteX65" fmla="*/ 182140 w 1927411"/>
                <a:gd name="connsiteY65" fmla="*/ 710139 h 2415694"/>
                <a:gd name="connsiteX66" fmla="*/ 156992 w 1927411"/>
                <a:gd name="connsiteY66" fmla="*/ 693150 h 2415694"/>
                <a:gd name="connsiteX67" fmla="*/ 156992 w 1927411"/>
                <a:gd name="connsiteY67" fmla="*/ 680923 h 2415694"/>
                <a:gd name="connsiteX68" fmla="*/ 174651 w 1927411"/>
                <a:gd name="connsiteY68" fmla="*/ 662570 h 2415694"/>
                <a:gd name="connsiteX69" fmla="*/ 194368 w 1927411"/>
                <a:gd name="connsiteY69" fmla="*/ 661207 h 2415694"/>
                <a:gd name="connsiteX70" fmla="*/ 198436 w 1927411"/>
                <a:gd name="connsiteY70" fmla="*/ 649649 h 2415694"/>
                <a:gd name="connsiteX71" fmla="*/ 207959 w 1927411"/>
                <a:gd name="connsiteY71" fmla="*/ 646945 h 2415694"/>
                <a:gd name="connsiteX72" fmla="*/ 218153 w 1927411"/>
                <a:gd name="connsiteY72" fmla="*/ 651013 h 2415694"/>
                <a:gd name="connsiteX73" fmla="*/ 234448 w 1927411"/>
                <a:gd name="connsiteY73" fmla="*/ 633354 h 2415694"/>
                <a:gd name="connsiteX74" fmla="*/ 245312 w 1927411"/>
                <a:gd name="connsiteY74" fmla="*/ 630626 h 2415694"/>
                <a:gd name="connsiteX75" fmla="*/ 235118 w 1927411"/>
                <a:gd name="connsiteY75" fmla="*/ 614331 h 2415694"/>
                <a:gd name="connsiteX76" fmla="*/ 229687 w 1927411"/>
                <a:gd name="connsiteY76" fmla="*/ 589182 h 2415694"/>
                <a:gd name="connsiteX77" fmla="*/ 216095 w 1927411"/>
                <a:gd name="connsiteY77" fmla="*/ 580353 h 2415694"/>
                <a:gd name="connsiteX78" fmla="*/ 180753 w 1927411"/>
                <a:gd name="connsiteY78" fmla="*/ 585114 h 2415694"/>
                <a:gd name="connsiteX79" fmla="*/ 173958 w 1927411"/>
                <a:gd name="connsiteY79" fmla="*/ 593944 h 2415694"/>
                <a:gd name="connsiteX80" fmla="*/ 164435 w 1927411"/>
                <a:gd name="connsiteY80" fmla="*/ 593251 h 2415694"/>
                <a:gd name="connsiteX81" fmla="*/ 159673 w 1927411"/>
                <a:gd name="connsiteY81" fmla="*/ 575591 h 2415694"/>
                <a:gd name="connsiteX82" fmla="*/ 173264 w 1927411"/>
                <a:gd name="connsiteY82" fmla="*/ 564034 h 2415694"/>
                <a:gd name="connsiteX83" fmla="*/ 188890 w 1927411"/>
                <a:gd name="connsiteY83" fmla="*/ 557238 h 2415694"/>
                <a:gd name="connsiteX84" fmla="*/ 195015 w 1927411"/>
                <a:gd name="connsiteY84" fmla="*/ 528022 h 2415694"/>
                <a:gd name="connsiteX85" fmla="*/ 201811 w 1927411"/>
                <a:gd name="connsiteY85" fmla="*/ 521897 h 2415694"/>
                <a:gd name="connsiteX86" fmla="*/ 201140 w 1927411"/>
                <a:gd name="connsiteY86" fmla="*/ 506272 h 2415694"/>
                <a:gd name="connsiteX87" fmla="*/ 185515 w 1927411"/>
                <a:gd name="connsiteY87" fmla="*/ 494044 h 2415694"/>
                <a:gd name="connsiteX88" fmla="*/ 185515 w 1927411"/>
                <a:gd name="connsiteY88" fmla="*/ 471623 h 2415694"/>
                <a:gd name="connsiteX89" fmla="*/ 168526 w 1927411"/>
                <a:gd name="connsiteY89" fmla="*/ 453271 h 2415694"/>
                <a:gd name="connsiteX90" fmla="*/ 173958 w 1927411"/>
                <a:gd name="connsiteY90" fmla="*/ 441043 h 2415694"/>
                <a:gd name="connsiteX91" fmla="*/ 177356 w 1927411"/>
                <a:gd name="connsiteY91" fmla="*/ 428122 h 2415694"/>
                <a:gd name="connsiteX92" fmla="*/ 185515 w 1927411"/>
                <a:gd name="connsiteY92" fmla="*/ 413861 h 2415694"/>
                <a:gd name="connsiteX93" fmla="*/ 205232 w 1927411"/>
                <a:gd name="connsiteY93" fmla="*/ 409099 h 2415694"/>
                <a:gd name="connsiteX94" fmla="*/ 216095 w 1927411"/>
                <a:gd name="connsiteY94" fmla="*/ 397565 h 2415694"/>
                <a:gd name="connsiteX95" fmla="*/ 241914 w 1927411"/>
                <a:gd name="connsiteY95" fmla="*/ 397565 h 2415694"/>
                <a:gd name="connsiteX96" fmla="*/ 260267 w 1927411"/>
                <a:gd name="connsiteY96" fmla="*/ 373087 h 2415694"/>
                <a:gd name="connsiteX97" fmla="*/ 272494 w 1927411"/>
                <a:gd name="connsiteY97" fmla="*/ 371723 h 2415694"/>
                <a:gd name="connsiteX98" fmla="*/ 282017 w 1927411"/>
                <a:gd name="connsiteY98" fmla="*/ 361530 h 2415694"/>
                <a:gd name="connsiteX99" fmla="*/ 294245 w 1927411"/>
                <a:gd name="connsiteY99" fmla="*/ 360166 h 2415694"/>
                <a:gd name="connsiteX100" fmla="*/ 306472 w 1927411"/>
                <a:gd name="connsiteY100" fmla="*/ 373757 h 2415694"/>
                <a:gd name="connsiteX101" fmla="*/ 327529 w 1927411"/>
                <a:gd name="connsiteY101" fmla="*/ 379190 h 2415694"/>
                <a:gd name="connsiteX102" fmla="*/ 354018 w 1927411"/>
                <a:gd name="connsiteY102" fmla="*/ 377826 h 2415694"/>
                <a:gd name="connsiteX103" fmla="*/ 368973 w 1927411"/>
                <a:gd name="connsiteY103" fmla="*/ 351314 h 2415694"/>
                <a:gd name="connsiteX104" fmla="*/ 448463 w 1927411"/>
                <a:gd name="connsiteY104" fmla="*/ 373734 h 2415694"/>
                <a:gd name="connsiteX105" fmla="*/ 475645 w 1927411"/>
                <a:gd name="connsiteY105" fmla="*/ 349280 h 2415694"/>
                <a:gd name="connsiteX106" fmla="*/ 474281 w 1927411"/>
                <a:gd name="connsiteY106" fmla="*/ 339756 h 2415694"/>
                <a:gd name="connsiteX107" fmla="*/ 488543 w 1927411"/>
                <a:gd name="connsiteY107" fmla="*/ 336359 h 2415694"/>
                <a:gd name="connsiteX108" fmla="*/ 495339 w 1927411"/>
                <a:gd name="connsiteY108" fmla="*/ 343825 h 2415694"/>
                <a:gd name="connsiteX109" fmla="*/ 499407 w 1927411"/>
                <a:gd name="connsiteY109" fmla="*/ 364211 h 2415694"/>
                <a:gd name="connsiteX110" fmla="*/ 506202 w 1927411"/>
                <a:gd name="connsiteY110" fmla="*/ 379836 h 2415694"/>
                <a:gd name="connsiteX111" fmla="*/ 528623 w 1927411"/>
                <a:gd name="connsiteY111" fmla="*/ 366916 h 2415694"/>
                <a:gd name="connsiteX112" fmla="*/ 536089 w 1927411"/>
                <a:gd name="connsiteY112" fmla="*/ 353325 h 2415694"/>
                <a:gd name="connsiteX113" fmla="*/ 575499 w 1927411"/>
                <a:gd name="connsiteY113" fmla="*/ 350597 h 2415694"/>
                <a:gd name="connsiteX114" fmla="*/ 580931 w 1927411"/>
                <a:gd name="connsiteY114" fmla="*/ 338370 h 2415694"/>
                <a:gd name="connsiteX115" fmla="*/ 593828 w 1927411"/>
                <a:gd name="connsiteY115" fmla="*/ 332938 h 2415694"/>
                <a:gd name="connsiteX116" fmla="*/ 601988 w 1927411"/>
                <a:gd name="connsiteY116" fmla="*/ 303721 h 2415694"/>
                <a:gd name="connsiteX117" fmla="*/ 616249 w 1927411"/>
                <a:gd name="connsiteY117" fmla="*/ 292858 h 2415694"/>
                <a:gd name="connsiteX118" fmla="*/ 634602 w 1927411"/>
                <a:gd name="connsiteY118" fmla="*/ 291494 h 2415694"/>
                <a:gd name="connsiteX119" fmla="*/ 645466 w 1927411"/>
                <a:gd name="connsiteY119" fmla="*/ 301687 h 2415694"/>
                <a:gd name="connsiteX120" fmla="*/ 667886 w 1927411"/>
                <a:gd name="connsiteY120" fmla="*/ 321404 h 2415694"/>
                <a:gd name="connsiteX121" fmla="*/ 679443 w 1927411"/>
                <a:gd name="connsiteY121" fmla="*/ 317336 h 2415694"/>
                <a:gd name="connsiteX122" fmla="*/ 694398 w 1927411"/>
                <a:gd name="connsiteY122" fmla="*/ 320040 h 2415694"/>
                <a:gd name="connsiteX123" fmla="*/ 703228 w 1927411"/>
                <a:gd name="connsiteY123" fmla="*/ 330904 h 2415694"/>
                <a:gd name="connsiteX124" fmla="*/ 710694 w 1927411"/>
                <a:gd name="connsiteY124" fmla="*/ 345859 h 2415694"/>
                <a:gd name="connsiteX125" fmla="*/ 739911 w 1927411"/>
                <a:gd name="connsiteY125" fmla="*/ 327506 h 2415694"/>
                <a:gd name="connsiteX126" fmla="*/ 752831 w 1927411"/>
                <a:gd name="connsiteY126" fmla="*/ 305085 h 2415694"/>
                <a:gd name="connsiteX127" fmla="*/ 743308 w 1927411"/>
                <a:gd name="connsiteY127" fmla="*/ 260243 h 2415694"/>
                <a:gd name="connsiteX128" fmla="*/ 734479 w 1927411"/>
                <a:gd name="connsiteY128" fmla="*/ 252777 h 2415694"/>
                <a:gd name="connsiteX129" fmla="*/ 771854 w 1927411"/>
                <a:gd name="connsiteY129" fmla="*/ 220163 h 2415694"/>
                <a:gd name="connsiteX130" fmla="*/ 775253 w 1927411"/>
                <a:gd name="connsiteY130" fmla="*/ 237846 h 2415694"/>
                <a:gd name="connsiteX131" fmla="*/ 794276 w 1927411"/>
                <a:gd name="connsiteY131" fmla="*/ 248709 h 2415694"/>
                <a:gd name="connsiteX132" fmla="*/ 817390 w 1927411"/>
                <a:gd name="connsiteY132" fmla="*/ 251437 h 2415694"/>
                <a:gd name="connsiteX133" fmla="*/ 826219 w 1927411"/>
                <a:gd name="connsiteY133" fmla="*/ 265698 h 2415694"/>
                <a:gd name="connsiteX134" fmla="*/ 841844 w 1927411"/>
                <a:gd name="connsiteY134" fmla="*/ 277926 h 2415694"/>
                <a:gd name="connsiteX135" fmla="*/ 854765 w 1927411"/>
                <a:gd name="connsiteY135" fmla="*/ 263664 h 2415694"/>
                <a:gd name="connsiteX136" fmla="*/ 868356 w 1927411"/>
                <a:gd name="connsiteY136" fmla="*/ 261630 h 2415694"/>
                <a:gd name="connsiteX137" fmla="*/ 883982 w 1927411"/>
                <a:gd name="connsiteY137" fmla="*/ 272517 h 2415694"/>
                <a:gd name="connsiteX138" fmla="*/ 892811 w 1927411"/>
                <a:gd name="connsiteY138" fmla="*/ 275915 h 2415694"/>
                <a:gd name="connsiteX139" fmla="*/ 902335 w 1927411"/>
                <a:gd name="connsiteY139" fmla="*/ 281347 h 2415694"/>
                <a:gd name="connsiteX140" fmla="*/ 922051 w 1927411"/>
                <a:gd name="connsiteY140" fmla="*/ 279983 h 2415694"/>
                <a:gd name="connsiteX141" fmla="*/ 924779 w 1927411"/>
                <a:gd name="connsiteY141" fmla="*/ 266392 h 2415694"/>
                <a:gd name="connsiteX142" fmla="*/ 913915 w 1927411"/>
                <a:gd name="connsiteY142" fmla="*/ 246675 h 2415694"/>
                <a:gd name="connsiteX143" fmla="*/ 921381 w 1927411"/>
                <a:gd name="connsiteY143" fmla="*/ 226959 h 2415694"/>
                <a:gd name="connsiteX144" fmla="*/ 932938 w 1927411"/>
                <a:gd name="connsiteY144" fmla="*/ 229686 h 2415694"/>
                <a:gd name="connsiteX145" fmla="*/ 948563 w 1927411"/>
                <a:gd name="connsiteY145" fmla="*/ 216766 h 2415694"/>
                <a:gd name="connsiteX146" fmla="*/ 962825 w 1927411"/>
                <a:gd name="connsiteY146" fmla="*/ 224925 h 2415694"/>
                <a:gd name="connsiteX147" fmla="*/ 966916 w 1927411"/>
                <a:gd name="connsiteY147" fmla="*/ 213368 h 2415694"/>
                <a:gd name="connsiteX148" fmla="*/ 941097 w 1927411"/>
                <a:gd name="connsiteY148" fmla="*/ 188220 h 2415694"/>
                <a:gd name="connsiteX149" fmla="*/ 949927 w 1927411"/>
                <a:gd name="connsiteY149" fmla="*/ 176662 h 2415694"/>
                <a:gd name="connsiteX150" fmla="*/ 974382 w 1927411"/>
                <a:gd name="connsiteY150" fmla="*/ 162401 h 2415694"/>
                <a:gd name="connsiteX151" fmla="*/ 972347 w 1927411"/>
                <a:gd name="connsiteY151" fmla="*/ 151537 h 2415694"/>
                <a:gd name="connsiteX152" fmla="*/ 972347 w 1927411"/>
                <a:gd name="connsiteY152" fmla="*/ 145435 h 2415694"/>
                <a:gd name="connsiteX153" fmla="*/ 1003598 w 1927411"/>
                <a:gd name="connsiteY153" fmla="*/ 144071 h 2415694"/>
                <a:gd name="connsiteX154" fmla="*/ 1013121 w 1927411"/>
                <a:gd name="connsiteY154" fmla="*/ 140673 h 2415694"/>
                <a:gd name="connsiteX155" fmla="*/ 1035542 w 1927411"/>
                <a:gd name="connsiteY155" fmla="*/ 144071 h 2415694"/>
                <a:gd name="connsiteX156" fmla="*/ 1034871 w 1927411"/>
                <a:gd name="connsiteY156" fmla="*/ 135912 h 2415694"/>
                <a:gd name="connsiteX157" fmla="*/ 1009053 w 1927411"/>
                <a:gd name="connsiteY157" fmla="*/ 116889 h 2415694"/>
                <a:gd name="connsiteX158" fmla="*/ 1009747 w 1927411"/>
                <a:gd name="connsiteY158" fmla="*/ 90377 h 2415694"/>
                <a:gd name="connsiteX159" fmla="*/ 1028099 w 1927411"/>
                <a:gd name="connsiteY159" fmla="*/ 68626 h 2415694"/>
                <a:gd name="connsiteX160" fmla="*/ 1037622 w 1927411"/>
                <a:gd name="connsiteY160" fmla="*/ 65228 h 2415694"/>
                <a:gd name="connsiteX161" fmla="*/ 1044418 w 1927411"/>
                <a:gd name="connsiteY161" fmla="*/ 59126 h 2415694"/>
                <a:gd name="connsiteX162" fmla="*/ 1078396 w 1927411"/>
                <a:gd name="connsiteY162" fmla="*/ 0 h 2415694"/>
                <a:gd name="connsiteX163" fmla="*/ 1090623 w 1927411"/>
                <a:gd name="connsiteY163" fmla="*/ 12921 h 2415694"/>
                <a:gd name="connsiteX164" fmla="*/ 1118476 w 1927411"/>
                <a:gd name="connsiteY164" fmla="*/ 10887 h 2415694"/>
                <a:gd name="connsiteX165" fmla="*/ 1118823 w 1927411"/>
                <a:gd name="connsiteY165" fmla="*/ 10586 h 2415694"/>
                <a:gd name="connsiteX166" fmla="*/ 1139510 w 1927411"/>
                <a:gd name="connsiteY166" fmla="*/ 21311 h 2415694"/>
                <a:gd name="connsiteX167" fmla="*/ 1141798 w 1927411"/>
                <a:gd name="connsiteY167" fmla="*/ 65737 h 2415694"/>
                <a:gd name="connsiteX168" fmla="*/ 1183173 w 1927411"/>
                <a:gd name="connsiteY168" fmla="*/ 87187 h 2415694"/>
                <a:gd name="connsiteX169" fmla="*/ 1215348 w 1927411"/>
                <a:gd name="connsiteY169" fmla="*/ 74937 h 2415694"/>
                <a:gd name="connsiteX170" fmla="*/ 1219185 w 1927411"/>
                <a:gd name="connsiteY170" fmla="*/ 81825 h 2415694"/>
                <a:gd name="connsiteX171" fmla="*/ 1219948 w 1927411"/>
                <a:gd name="connsiteY171" fmla="*/ 92550 h 2415694"/>
                <a:gd name="connsiteX172" fmla="*/ 1235272 w 1927411"/>
                <a:gd name="connsiteY172" fmla="*/ 91787 h 2415694"/>
                <a:gd name="connsiteX173" fmla="*/ 1252122 w 1927411"/>
                <a:gd name="connsiteY173" fmla="*/ 89498 h 2415694"/>
                <a:gd name="connsiteX174" fmla="*/ 1269736 w 1927411"/>
                <a:gd name="connsiteY174" fmla="*/ 101749 h 2415694"/>
                <a:gd name="connsiteX175" fmla="*/ 1288111 w 1927411"/>
                <a:gd name="connsiteY175" fmla="*/ 104823 h 2415694"/>
                <a:gd name="connsiteX176" fmla="*/ 1294236 w 1927411"/>
                <a:gd name="connsiteY176" fmla="*/ 125511 h 2415694"/>
                <a:gd name="connsiteX177" fmla="*/ 1316450 w 1927411"/>
                <a:gd name="connsiteY177" fmla="*/ 124748 h 2415694"/>
                <a:gd name="connsiteX178" fmla="*/ 1331774 w 1927411"/>
                <a:gd name="connsiteY178" fmla="*/ 118622 h 2415694"/>
                <a:gd name="connsiteX179" fmla="*/ 1344025 w 1927411"/>
                <a:gd name="connsiteY179" fmla="*/ 123985 h 2415694"/>
                <a:gd name="connsiteX180" fmla="*/ 1361638 w 1927411"/>
                <a:gd name="connsiteY180" fmla="*/ 120911 h 2415694"/>
                <a:gd name="connsiteX181" fmla="*/ 1361638 w 1927411"/>
                <a:gd name="connsiteY181" fmla="*/ 133161 h 2415694"/>
                <a:gd name="connsiteX182" fmla="*/ 1356275 w 1927411"/>
                <a:gd name="connsiteY182" fmla="*/ 152323 h 2415694"/>
                <a:gd name="connsiteX183" fmla="*/ 1374674 w 1927411"/>
                <a:gd name="connsiteY183" fmla="*/ 156160 h 2415694"/>
                <a:gd name="connsiteX184" fmla="*/ 1384637 w 1927411"/>
                <a:gd name="connsiteY184" fmla="*/ 169959 h 2415694"/>
                <a:gd name="connsiteX185" fmla="*/ 1396124 w 1927411"/>
                <a:gd name="connsiteY185" fmla="*/ 182210 h 2415694"/>
                <a:gd name="connsiteX186" fmla="*/ 1405324 w 1927411"/>
                <a:gd name="connsiteY186" fmla="*/ 196009 h 2415694"/>
                <a:gd name="connsiteX187" fmla="*/ 1416811 w 1927411"/>
                <a:gd name="connsiteY187" fmla="*/ 186809 h 2415694"/>
                <a:gd name="connsiteX188" fmla="*/ 1446675 w 1927411"/>
                <a:gd name="connsiteY188" fmla="*/ 202134 h 2415694"/>
                <a:gd name="connsiteX189" fmla="*/ 1455875 w 1927411"/>
                <a:gd name="connsiteY189" fmla="*/ 215147 h 2415694"/>
                <a:gd name="connsiteX190" fmla="*/ 1478087 w 1927411"/>
                <a:gd name="connsiteY190" fmla="*/ 233523 h 2415694"/>
                <a:gd name="connsiteX191" fmla="*/ 1481162 w 1927411"/>
                <a:gd name="connsiteY191" fmla="*/ 263410 h 2415694"/>
                <a:gd name="connsiteX192" fmla="*/ 1489575 w 1927411"/>
                <a:gd name="connsiteY192" fmla="*/ 299422 h 2415694"/>
                <a:gd name="connsiteX193" fmla="*/ 1502612 w 1927411"/>
                <a:gd name="connsiteY193" fmla="*/ 315510 h 2415694"/>
                <a:gd name="connsiteX194" fmla="*/ 1499537 w 1927411"/>
                <a:gd name="connsiteY194" fmla="*/ 336960 h 2415694"/>
                <a:gd name="connsiteX195" fmla="*/ 1491887 w 1927411"/>
                <a:gd name="connsiteY195" fmla="*/ 348447 h 2415694"/>
                <a:gd name="connsiteX196" fmla="*/ 1486524 w 1927411"/>
                <a:gd name="connsiteY196" fmla="*/ 367609 h 2415694"/>
                <a:gd name="connsiteX197" fmla="*/ 1475037 w 1927411"/>
                <a:gd name="connsiteY197" fmla="*/ 388296 h 2415694"/>
                <a:gd name="connsiteX198" fmla="*/ 1473511 w 1927411"/>
                <a:gd name="connsiteY198" fmla="*/ 407458 h 2415694"/>
                <a:gd name="connsiteX199" fmla="*/ 1458186 w 1927411"/>
                <a:gd name="connsiteY199" fmla="*/ 425834 h 2415694"/>
                <a:gd name="connsiteX200" fmla="*/ 1468148 w 1927411"/>
                <a:gd name="connsiteY200" fmla="*/ 444233 h 2415694"/>
                <a:gd name="connsiteX201" fmla="*/ 1475037 w 1927411"/>
                <a:gd name="connsiteY201" fmla="*/ 457246 h 2415694"/>
                <a:gd name="connsiteX202" fmla="*/ 1469674 w 1927411"/>
                <a:gd name="connsiteY202" fmla="*/ 472571 h 2415694"/>
                <a:gd name="connsiteX203" fmla="*/ 1457423 w 1927411"/>
                <a:gd name="connsiteY203" fmla="*/ 480222 h 2415694"/>
                <a:gd name="connsiteX204" fmla="*/ 1462786 w 1927411"/>
                <a:gd name="connsiteY204" fmla="*/ 498598 h 2415694"/>
                <a:gd name="connsiteX205" fmla="*/ 1455135 w 1927411"/>
                <a:gd name="connsiteY205" fmla="*/ 517736 h 2415694"/>
                <a:gd name="connsiteX206" fmla="*/ 1465097 w 1927411"/>
                <a:gd name="connsiteY206" fmla="*/ 529224 h 2415694"/>
                <a:gd name="connsiteX207" fmla="*/ 1479660 w 1927411"/>
                <a:gd name="connsiteY207" fmla="*/ 549148 h 2415694"/>
                <a:gd name="connsiteX208" fmla="*/ 1478134 w 1927411"/>
                <a:gd name="connsiteY208" fmla="*/ 582086 h 2415694"/>
                <a:gd name="connsiteX209" fmla="*/ 1457446 w 1927411"/>
                <a:gd name="connsiteY209" fmla="*/ 598937 h 2415694"/>
                <a:gd name="connsiteX210" fmla="*/ 1439833 w 1927411"/>
                <a:gd name="connsiteY210" fmla="*/ 614261 h 2415694"/>
                <a:gd name="connsiteX211" fmla="*/ 1418384 w 1927411"/>
                <a:gd name="connsiteY211" fmla="*/ 624986 h 2415694"/>
                <a:gd name="connsiteX212" fmla="*/ 1407658 w 1927411"/>
                <a:gd name="connsiteY212" fmla="*/ 651036 h 2415694"/>
                <a:gd name="connsiteX213" fmla="*/ 1422220 w 1927411"/>
                <a:gd name="connsiteY213" fmla="*/ 664835 h 2415694"/>
                <a:gd name="connsiteX214" fmla="*/ 1422220 w 1927411"/>
                <a:gd name="connsiteY214" fmla="*/ 683974 h 2415694"/>
                <a:gd name="connsiteX215" fmla="*/ 1422983 w 1927411"/>
                <a:gd name="connsiteY215" fmla="*/ 704661 h 2415694"/>
                <a:gd name="connsiteX216" fmla="*/ 1421457 w 1927411"/>
                <a:gd name="connsiteY216" fmla="*/ 716912 h 2415694"/>
                <a:gd name="connsiteX217" fmla="*/ 1426057 w 1927411"/>
                <a:gd name="connsiteY217" fmla="*/ 740650 h 2415694"/>
                <a:gd name="connsiteX218" fmla="*/ 1425295 w 1927411"/>
                <a:gd name="connsiteY218" fmla="*/ 757500 h 2415694"/>
                <a:gd name="connsiteX219" fmla="*/ 1428369 w 1927411"/>
                <a:gd name="connsiteY219" fmla="*/ 773588 h 2415694"/>
                <a:gd name="connsiteX220" fmla="*/ 1425295 w 1927411"/>
                <a:gd name="connsiteY220" fmla="*/ 791987 h 2415694"/>
                <a:gd name="connsiteX221" fmla="*/ 1446744 w 1927411"/>
                <a:gd name="connsiteY221" fmla="*/ 828762 h 2415694"/>
                <a:gd name="connsiteX222" fmla="*/ 1450582 w 1927411"/>
                <a:gd name="connsiteY222" fmla="*/ 871662 h 2415694"/>
                <a:gd name="connsiteX223" fmla="*/ 1461306 w 1927411"/>
                <a:gd name="connsiteY223" fmla="*/ 881624 h 2415694"/>
                <a:gd name="connsiteX224" fmla="*/ 1486594 w 1927411"/>
                <a:gd name="connsiteY224" fmla="*/ 888512 h 2415694"/>
                <a:gd name="connsiteX225" fmla="*/ 1495793 w 1927411"/>
                <a:gd name="connsiteY225" fmla="*/ 920687 h 2415694"/>
                <a:gd name="connsiteX226" fmla="*/ 1525680 w 1927411"/>
                <a:gd name="connsiteY226" fmla="*/ 936775 h 2415694"/>
                <a:gd name="connsiteX227" fmla="*/ 1520317 w 1927411"/>
                <a:gd name="connsiteY227" fmla="*/ 957462 h 2415694"/>
                <a:gd name="connsiteX228" fmla="*/ 1518792 w 1927411"/>
                <a:gd name="connsiteY228" fmla="*/ 976601 h 2415694"/>
                <a:gd name="connsiteX229" fmla="*/ 1538716 w 1927411"/>
                <a:gd name="connsiteY229" fmla="*/ 985037 h 2415694"/>
                <a:gd name="connsiteX230" fmla="*/ 1544079 w 1927411"/>
                <a:gd name="connsiteY230" fmla="*/ 1000362 h 2415694"/>
                <a:gd name="connsiteX231" fmla="*/ 1555566 w 1927411"/>
                <a:gd name="connsiteY231" fmla="*/ 1018738 h 2415694"/>
                <a:gd name="connsiteX232" fmla="*/ 1545604 w 1927411"/>
                <a:gd name="connsiteY232" fmla="*/ 1040188 h 2415694"/>
                <a:gd name="connsiteX233" fmla="*/ 1546367 w 1927411"/>
                <a:gd name="connsiteY233" fmla="*/ 1054750 h 2415694"/>
                <a:gd name="connsiteX234" fmla="*/ 1544079 w 1927411"/>
                <a:gd name="connsiteY234" fmla="*/ 1070837 h 2415694"/>
                <a:gd name="connsiteX235" fmla="*/ 1525680 w 1927411"/>
                <a:gd name="connsiteY235" fmla="*/ 1100724 h 2415694"/>
                <a:gd name="connsiteX236" fmla="*/ 1519532 w 1927411"/>
                <a:gd name="connsiteY236" fmla="*/ 1129085 h 2415694"/>
                <a:gd name="connsiteX237" fmla="*/ 1529493 w 1927411"/>
                <a:gd name="connsiteY237" fmla="*/ 1155135 h 2415694"/>
                <a:gd name="connsiteX238" fmla="*/ 1539456 w 1927411"/>
                <a:gd name="connsiteY238" fmla="*/ 1171222 h 2415694"/>
                <a:gd name="connsiteX239" fmla="*/ 1555543 w 1927411"/>
                <a:gd name="connsiteY239" fmla="*/ 1167386 h 2415694"/>
                <a:gd name="connsiteX240" fmla="*/ 1567794 w 1927411"/>
                <a:gd name="connsiteY240" fmla="*/ 1175060 h 2415694"/>
                <a:gd name="connsiteX241" fmla="*/ 1577756 w 1927411"/>
                <a:gd name="connsiteY241" fmla="*/ 1187310 h 2415694"/>
                <a:gd name="connsiteX242" fmla="*/ 1590007 w 1927411"/>
                <a:gd name="connsiteY242" fmla="*/ 1202635 h 2415694"/>
                <a:gd name="connsiteX243" fmla="*/ 1593844 w 1927411"/>
                <a:gd name="connsiteY243" fmla="*/ 1223322 h 2415694"/>
                <a:gd name="connsiteX244" fmla="*/ 1606094 w 1927411"/>
                <a:gd name="connsiteY244" fmla="*/ 1239410 h 2415694"/>
                <a:gd name="connsiteX245" fmla="*/ 1608406 w 1927411"/>
                <a:gd name="connsiteY245" fmla="*/ 1254734 h 2415694"/>
                <a:gd name="connsiteX246" fmla="*/ 1621419 w 1927411"/>
                <a:gd name="connsiteY246" fmla="*/ 1263171 h 2415694"/>
                <a:gd name="connsiteX247" fmla="*/ 1642106 w 1927411"/>
                <a:gd name="connsiteY247" fmla="*/ 1280784 h 2415694"/>
                <a:gd name="connsiteX248" fmla="*/ 1648994 w 1927411"/>
                <a:gd name="connsiteY248" fmla="*/ 1293035 h 2415694"/>
                <a:gd name="connsiteX249" fmla="*/ 1662008 w 1927411"/>
                <a:gd name="connsiteY249" fmla="*/ 1298397 h 2415694"/>
                <a:gd name="connsiteX250" fmla="*/ 1673495 w 1927411"/>
                <a:gd name="connsiteY250" fmla="*/ 1316010 h 2415694"/>
                <a:gd name="connsiteX251" fmla="*/ 1690346 w 1927411"/>
                <a:gd name="connsiteY251" fmla="*/ 1312936 h 2415694"/>
                <a:gd name="connsiteX252" fmla="*/ 1701833 w 1927411"/>
                <a:gd name="connsiteY252" fmla="*/ 1345111 h 2415694"/>
                <a:gd name="connsiteX253" fmla="*/ 1695708 w 1927411"/>
                <a:gd name="connsiteY253" fmla="*/ 1360436 h 2415694"/>
                <a:gd name="connsiteX254" fmla="*/ 1701833 w 1927411"/>
                <a:gd name="connsiteY254" fmla="*/ 1382649 h 2415694"/>
                <a:gd name="connsiteX255" fmla="*/ 1714084 w 1927411"/>
                <a:gd name="connsiteY255" fmla="*/ 1402573 h 2415694"/>
                <a:gd name="connsiteX256" fmla="*/ 1735534 w 1927411"/>
                <a:gd name="connsiteY256" fmla="*/ 1413298 h 2415694"/>
                <a:gd name="connsiteX257" fmla="*/ 1743208 w 1927411"/>
                <a:gd name="connsiteY257" fmla="*/ 1430148 h 2415694"/>
                <a:gd name="connsiteX258" fmla="*/ 1751622 w 1927411"/>
                <a:gd name="connsiteY258" fmla="*/ 1443162 h 2415694"/>
                <a:gd name="connsiteX259" fmla="*/ 1751622 w 1927411"/>
                <a:gd name="connsiteY259" fmla="*/ 1457724 h 2415694"/>
                <a:gd name="connsiteX260" fmla="*/ 1751622 w 1927411"/>
                <a:gd name="connsiteY260" fmla="*/ 1472286 h 2415694"/>
                <a:gd name="connsiteX261" fmla="*/ 1750859 w 1927411"/>
                <a:gd name="connsiteY261" fmla="*/ 1487610 h 2415694"/>
                <a:gd name="connsiteX262" fmla="*/ 1779197 w 1927411"/>
                <a:gd name="connsiteY262" fmla="*/ 1509061 h 2415694"/>
                <a:gd name="connsiteX263" fmla="*/ 1789159 w 1927411"/>
                <a:gd name="connsiteY263" fmla="*/ 1535873 h 2415694"/>
                <a:gd name="connsiteX264" fmla="*/ 1806010 w 1927411"/>
                <a:gd name="connsiteY264" fmla="*/ 1557323 h 2415694"/>
                <a:gd name="connsiteX265" fmla="*/ 1826697 w 1927411"/>
                <a:gd name="connsiteY265" fmla="*/ 1578773 h 2415694"/>
                <a:gd name="connsiteX266" fmla="*/ 1847384 w 1927411"/>
                <a:gd name="connsiteY266" fmla="*/ 1594861 h 2415694"/>
                <a:gd name="connsiteX267" fmla="*/ 1867309 w 1927411"/>
                <a:gd name="connsiteY267" fmla="*/ 1608660 h 2415694"/>
                <a:gd name="connsiteX268" fmla="*/ 1881108 w 1927411"/>
                <a:gd name="connsiteY268" fmla="*/ 1617073 h 2415694"/>
                <a:gd name="connsiteX269" fmla="*/ 1896432 w 1927411"/>
                <a:gd name="connsiteY269" fmla="*/ 1632398 h 2415694"/>
                <a:gd name="connsiteX270" fmla="*/ 1925533 w 1927411"/>
                <a:gd name="connsiteY270" fmla="*/ 1641598 h 2415694"/>
                <a:gd name="connsiteX271" fmla="*/ 1921697 w 1927411"/>
                <a:gd name="connsiteY271" fmla="*/ 1659211 h 2415694"/>
                <a:gd name="connsiteX272" fmla="*/ 1882633 w 1927411"/>
                <a:gd name="connsiteY272" fmla="*/ 1674535 h 2415694"/>
                <a:gd name="connsiteX273" fmla="*/ 1865020 w 1927411"/>
                <a:gd name="connsiteY273" fmla="*/ 1679135 h 2415694"/>
                <a:gd name="connsiteX274" fmla="*/ 1842044 w 1927411"/>
                <a:gd name="connsiteY274" fmla="*/ 1674535 h 2415694"/>
                <a:gd name="connsiteX275" fmla="*/ 1819069 w 1927411"/>
                <a:gd name="connsiteY275" fmla="*/ 1687549 h 2415694"/>
                <a:gd name="connsiteX276" fmla="*/ 1809869 w 1927411"/>
                <a:gd name="connsiteY276" fmla="*/ 1709762 h 2415694"/>
                <a:gd name="connsiteX277" fmla="*/ 1801456 w 1927411"/>
                <a:gd name="connsiteY277" fmla="*/ 1725849 h 2415694"/>
                <a:gd name="connsiteX278" fmla="*/ 1809869 w 1927411"/>
                <a:gd name="connsiteY278" fmla="*/ 1746536 h 2415694"/>
                <a:gd name="connsiteX279" fmla="*/ 1840519 w 1927411"/>
                <a:gd name="connsiteY279" fmla="*/ 1764149 h 2415694"/>
                <a:gd name="connsiteX280" fmla="*/ 1843570 w 1927411"/>
                <a:gd name="connsiteY280" fmla="*/ 1774874 h 2415694"/>
                <a:gd name="connsiteX281" fmla="*/ 1834371 w 1927411"/>
                <a:gd name="connsiteY281" fmla="*/ 1790962 h 2415694"/>
                <a:gd name="connsiteX282" fmla="*/ 1845096 w 1927411"/>
                <a:gd name="connsiteY282" fmla="*/ 1808575 h 2415694"/>
                <a:gd name="connsiteX283" fmla="*/ 1874197 w 1927411"/>
                <a:gd name="connsiteY283" fmla="*/ 1820063 h 2415694"/>
                <a:gd name="connsiteX284" fmla="*/ 1884159 w 1927411"/>
                <a:gd name="connsiteY284" fmla="*/ 1833099 h 2415694"/>
                <a:gd name="connsiteX285" fmla="*/ 1881108 w 1927411"/>
                <a:gd name="connsiteY285" fmla="*/ 1851475 h 2415694"/>
                <a:gd name="connsiteX286" fmla="*/ 1886470 w 1927411"/>
                <a:gd name="connsiteY286" fmla="*/ 1870614 h 2415694"/>
                <a:gd name="connsiteX287" fmla="*/ 1903320 w 1927411"/>
                <a:gd name="connsiteY287" fmla="*/ 1888227 h 2415694"/>
                <a:gd name="connsiteX288" fmla="*/ 1899484 w 1927411"/>
                <a:gd name="connsiteY288" fmla="*/ 1916565 h 2415694"/>
                <a:gd name="connsiteX289" fmla="*/ 1909446 w 1927411"/>
                <a:gd name="connsiteY289" fmla="*/ 1947214 h 2415694"/>
                <a:gd name="connsiteX290" fmla="*/ 1907134 w 1927411"/>
                <a:gd name="connsiteY290" fmla="*/ 1990877 h 2415694"/>
                <a:gd name="connsiteX291" fmla="*/ 1909446 w 1927411"/>
                <a:gd name="connsiteY291" fmla="*/ 2030703 h 2415694"/>
                <a:gd name="connsiteX292" fmla="*/ 1890284 w 1927411"/>
                <a:gd name="connsiteY292" fmla="*/ 2105015 h 2415694"/>
                <a:gd name="connsiteX293" fmla="*/ 1873434 w 1927411"/>
                <a:gd name="connsiteY293" fmla="*/ 2151752 h 2415694"/>
                <a:gd name="connsiteX294" fmla="*/ 1855035 w 1927411"/>
                <a:gd name="connsiteY294" fmla="*/ 2170914 h 2415694"/>
                <a:gd name="connsiteX295" fmla="*/ 1845072 w 1927411"/>
                <a:gd name="connsiteY295" fmla="*/ 2187765 h 2415694"/>
                <a:gd name="connsiteX296" fmla="*/ 1787611 w 1927411"/>
                <a:gd name="connsiteY296" fmla="*/ 2193127 h 2415694"/>
                <a:gd name="connsiteX297" fmla="*/ 1671947 w 1927411"/>
                <a:gd name="connsiteY297" fmla="*/ 2219177 h 2415694"/>
                <a:gd name="connsiteX298" fmla="*/ 1642083 w 1927411"/>
                <a:gd name="connsiteY298" fmla="*/ 2239101 h 2415694"/>
                <a:gd name="connsiteX299" fmla="*/ 1631358 w 1927411"/>
                <a:gd name="connsiteY299" fmla="*/ 2308051 h 2415694"/>
                <a:gd name="connsiteX300" fmla="*/ 1609145 w 1927411"/>
                <a:gd name="connsiteY300" fmla="*/ 2323376 h 2415694"/>
                <a:gd name="connsiteX301" fmla="*/ 1593058 w 1927411"/>
                <a:gd name="connsiteY301" fmla="*/ 2332575 h 2415694"/>
                <a:gd name="connsiteX302" fmla="*/ 1585384 w 1927411"/>
                <a:gd name="connsiteY302" fmla="*/ 2346375 h 2415694"/>
                <a:gd name="connsiteX303" fmla="*/ 1567771 w 1927411"/>
                <a:gd name="connsiteY303" fmla="*/ 2360936 h 2415694"/>
                <a:gd name="connsiteX304" fmla="*/ 1550920 w 1927411"/>
                <a:gd name="connsiteY304" fmla="*/ 2398474 h 2415694"/>
                <a:gd name="connsiteX305" fmla="*/ 1525402 w 1927411"/>
                <a:gd name="connsiteY305" fmla="*/ 2415671 h 2415694"/>
                <a:gd name="connsiteX306" fmla="*/ 1525402 w 1927411"/>
                <a:gd name="connsiteY306" fmla="*/ 2415694 h 2415694"/>
                <a:gd name="connsiteX307" fmla="*/ 1524640 w 1927411"/>
                <a:gd name="connsiteY307" fmla="*/ 2402889 h 2415694"/>
                <a:gd name="connsiteX308" fmla="*/ 1516342 w 1927411"/>
                <a:gd name="connsiteY308" fmla="*/ 2394591 h 2415694"/>
                <a:gd name="connsiteX309" fmla="*/ 1497504 w 1927411"/>
                <a:gd name="connsiteY309" fmla="*/ 2393828 h 2415694"/>
                <a:gd name="connsiteX310" fmla="*/ 1495239 w 1927411"/>
                <a:gd name="connsiteY310" fmla="*/ 2373488 h 2415694"/>
                <a:gd name="connsiteX311" fmla="*/ 1496741 w 1927411"/>
                <a:gd name="connsiteY311" fmla="*/ 2362185 h 2415694"/>
                <a:gd name="connsiteX312" fmla="*/ 1482433 w 1927411"/>
                <a:gd name="connsiteY312" fmla="*/ 2353147 h 2415694"/>
                <a:gd name="connsiteX313" fmla="*/ 1459064 w 1927411"/>
                <a:gd name="connsiteY313" fmla="*/ 2356915 h 2415694"/>
                <a:gd name="connsiteX314" fmla="*/ 1431188 w 1927411"/>
                <a:gd name="connsiteY314" fmla="*/ 2346375 h 2415694"/>
                <a:gd name="connsiteX315" fmla="*/ 1417621 w 1927411"/>
                <a:gd name="connsiteY315" fmla="*/ 2349379 h 2415694"/>
                <a:gd name="connsiteX316" fmla="*/ 1420626 w 1927411"/>
                <a:gd name="connsiteY316" fmla="*/ 2334309 h 2415694"/>
                <a:gd name="connsiteX317" fmla="*/ 1434193 w 1927411"/>
                <a:gd name="connsiteY317" fmla="*/ 2307936 h 2415694"/>
                <a:gd name="connsiteX318" fmla="*/ 1421388 w 1927411"/>
                <a:gd name="connsiteY318" fmla="*/ 2295870 h 2415694"/>
                <a:gd name="connsiteX319" fmla="*/ 1408583 w 1927411"/>
                <a:gd name="connsiteY319" fmla="*/ 2282302 h 2415694"/>
                <a:gd name="connsiteX320" fmla="*/ 1389745 w 1927411"/>
                <a:gd name="connsiteY320" fmla="*/ 2278534 h 2415694"/>
                <a:gd name="connsiteX321" fmla="*/ 1385214 w 1927411"/>
                <a:gd name="connsiteY321" fmla="*/ 2258194 h 2415694"/>
                <a:gd name="connsiteX322" fmla="*/ 1379944 w 1927411"/>
                <a:gd name="connsiteY322" fmla="*/ 2250658 h 2415694"/>
                <a:gd name="connsiteX323" fmla="*/ 1391248 w 1927411"/>
                <a:gd name="connsiteY323" fmla="*/ 2235588 h 2415694"/>
                <a:gd name="connsiteX324" fmla="*/ 1370144 w 1927411"/>
                <a:gd name="connsiteY324" fmla="*/ 2230318 h 2415694"/>
                <a:gd name="connsiteX325" fmla="*/ 1358841 w 1927411"/>
                <a:gd name="connsiteY325" fmla="*/ 2240858 h 2415694"/>
                <a:gd name="connsiteX326" fmla="*/ 1345273 w 1927411"/>
                <a:gd name="connsiteY326" fmla="*/ 2249156 h 2415694"/>
                <a:gd name="connsiteX327" fmla="*/ 1333207 w 1927411"/>
                <a:gd name="connsiteY327" fmla="*/ 2262724 h 2415694"/>
                <a:gd name="connsiteX328" fmla="*/ 1312867 w 1927411"/>
                <a:gd name="connsiteY328" fmla="*/ 2272524 h 2415694"/>
                <a:gd name="connsiteX329" fmla="*/ 1295531 w 1927411"/>
                <a:gd name="connsiteY329" fmla="*/ 2290600 h 2415694"/>
                <a:gd name="connsiteX330" fmla="*/ 1253324 w 1927411"/>
                <a:gd name="connsiteY330" fmla="*/ 2253686 h 2415694"/>
                <a:gd name="connsiteX331" fmla="*/ 1227714 w 1927411"/>
                <a:gd name="connsiteY331" fmla="*/ 2263487 h 2415694"/>
                <a:gd name="connsiteX332" fmla="*/ 1218676 w 1927411"/>
                <a:gd name="connsiteY332" fmla="*/ 2277794 h 2415694"/>
                <a:gd name="connsiteX333" fmla="*/ 1181000 w 1927411"/>
                <a:gd name="connsiteY333" fmla="*/ 2326011 h 2415694"/>
                <a:gd name="connsiteX334" fmla="*/ 1157632 w 1927411"/>
                <a:gd name="connsiteY334" fmla="*/ 2344849 h 2415694"/>
                <a:gd name="connsiteX335" fmla="*/ 1148594 w 1927411"/>
                <a:gd name="connsiteY335" fmla="*/ 2363687 h 2415694"/>
                <a:gd name="connsiteX336" fmla="*/ 1123723 w 1927411"/>
                <a:gd name="connsiteY336" fmla="*/ 2387056 h 2415694"/>
                <a:gd name="connsiteX337" fmla="*/ 1108653 w 1927411"/>
                <a:gd name="connsiteY337" fmla="*/ 2384051 h 2415694"/>
                <a:gd name="connsiteX338" fmla="*/ 1086047 w 1927411"/>
                <a:gd name="connsiteY338" fmla="*/ 2381046 h 2415694"/>
                <a:gd name="connsiteX339" fmla="*/ 1048370 w 1927411"/>
                <a:gd name="connsiteY339" fmla="*/ 2381809 h 2415694"/>
                <a:gd name="connsiteX340" fmla="*/ 1017466 w 1927411"/>
                <a:gd name="connsiteY340" fmla="*/ 2376538 h 2415694"/>
                <a:gd name="connsiteX341" fmla="*/ 998628 w 1927411"/>
                <a:gd name="connsiteY341" fmla="*/ 2386339 h 2415694"/>
                <a:gd name="connsiteX342" fmla="*/ 965482 w 1927411"/>
                <a:gd name="connsiteY342" fmla="*/ 2374273 h 2415694"/>
                <a:gd name="connsiteX343" fmla="*/ 947407 w 1927411"/>
                <a:gd name="connsiteY343" fmla="*/ 2378041 h 2415694"/>
                <a:gd name="connsiteX344" fmla="*/ 923299 w 1927411"/>
                <a:gd name="connsiteY344" fmla="*/ 2377278 h 2415694"/>
                <a:gd name="connsiteX345" fmla="*/ 898428 w 1927411"/>
                <a:gd name="connsiteY345" fmla="*/ 2383311 h 2415694"/>
                <a:gd name="connsiteX346" fmla="*/ 870553 w 1927411"/>
                <a:gd name="connsiteY346" fmla="*/ 2384074 h 2415694"/>
                <a:gd name="connsiteX347" fmla="*/ 829108 w 1927411"/>
                <a:gd name="connsiteY347" fmla="*/ 2370506 h 2415694"/>
                <a:gd name="connsiteX348" fmla="*/ 816303 w 1927411"/>
                <a:gd name="connsiteY348" fmla="*/ 2370506 h 2415694"/>
                <a:gd name="connsiteX349" fmla="*/ 816303 w 1927411"/>
                <a:gd name="connsiteY349" fmla="*/ 2356198 h 2415694"/>
                <a:gd name="connsiteX350" fmla="*/ 877348 w 1927411"/>
                <a:gd name="connsiteY350" fmla="*/ 2334355 h 2415694"/>
                <a:gd name="connsiteX351" fmla="*/ 875845 w 1927411"/>
                <a:gd name="connsiteY351" fmla="*/ 2322289 h 2415694"/>
                <a:gd name="connsiteX352" fmla="*/ 848709 w 1927411"/>
                <a:gd name="connsiteY352" fmla="*/ 2326057 h 2415694"/>
                <a:gd name="connsiteX353" fmla="*/ 829871 w 1927411"/>
                <a:gd name="connsiteY353" fmla="*/ 2320787 h 2415694"/>
                <a:gd name="connsiteX354" fmla="*/ 801233 w 1927411"/>
                <a:gd name="connsiteY354" fmla="*/ 2335858 h 2415694"/>
                <a:gd name="connsiteX355" fmla="*/ 779390 w 1927411"/>
                <a:gd name="connsiteY355" fmla="*/ 2329825 h 2415694"/>
                <a:gd name="connsiteX356" fmla="*/ 762054 w 1927411"/>
                <a:gd name="connsiteY356" fmla="*/ 2329062 h 2415694"/>
                <a:gd name="connsiteX357" fmla="*/ 732676 w 1927411"/>
                <a:gd name="connsiteY357" fmla="*/ 2336597 h 2415694"/>
                <a:gd name="connsiteX358" fmla="*/ 728908 w 1927411"/>
                <a:gd name="connsiteY358" fmla="*/ 2330564 h 2415694"/>
                <a:gd name="connsiteX359" fmla="*/ 715340 w 1927411"/>
                <a:gd name="connsiteY359" fmla="*/ 2328299 h 2415694"/>
                <a:gd name="connsiteX360" fmla="*/ 691972 w 1927411"/>
                <a:gd name="connsiteY360" fmla="*/ 2313229 h 2415694"/>
                <a:gd name="connsiteX361" fmla="*/ 691972 w 1927411"/>
                <a:gd name="connsiteY361" fmla="*/ 2295153 h 2415694"/>
                <a:gd name="connsiteX362" fmla="*/ 688204 w 1927411"/>
                <a:gd name="connsiteY362" fmla="*/ 2288381 h 2415694"/>
                <a:gd name="connsiteX363" fmla="*/ 682171 w 1927411"/>
                <a:gd name="connsiteY363" fmla="*/ 2279343 h 2415694"/>
                <a:gd name="connsiteX364" fmla="*/ 673133 w 1927411"/>
                <a:gd name="connsiteY364" fmla="*/ 2274073 h 2415694"/>
                <a:gd name="connsiteX365" fmla="*/ 650528 w 1927411"/>
                <a:gd name="connsiteY365" fmla="*/ 2281609 h 2415694"/>
                <a:gd name="connsiteX366" fmla="*/ 661831 w 1927411"/>
                <a:gd name="connsiteY366" fmla="*/ 2252230 h 2415694"/>
                <a:gd name="connsiteX367" fmla="*/ 685939 w 1927411"/>
                <a:gd name="connsiteY367" fmla="*/ 2250728 h 2415694"/>
                <a:gd name="connsiteX368" fmla="*/ 685939 w 1927411"/>
                <a:gd name="connsiteY368" fmla="*/ 2240188 h 2415694"/>
                <a:gd name="connsiteX369" fmla="*/ 693474 w 1927411"/>
                <a:gd name="connsiteY369" fmla="*/ 2230387 h 2415694"/>
                <a:gd name="connsiteX370" fmla="*/ 685939 w 1927411"/>
                <a:gd name="connsiteY370" fmla="*/ 2201749 h 2415694"/>
                <a:gd name="connsiteX371" fmla="*/ 696479 w 1927411"/>
                <a:gd name="connsiteY371" fmla="*/ 2197981 h 2415694"/>
                <a:gd name="connsiteX372" fmla="*/ 701009 w 1927411"/>
                <a:gd name="connsiteY372" fmla="*/ 2206279 h 2415694"/>
                <a:gd name="connsiteX373" fmla="*/ 720610 w 1927411"/>
                <a:gd name="connsiteY373" fmla="*/ 2202511 h 2415694"/>
                <a:gd name="connsiteX374" fmla="*/ 731150 w 1927411"/>
                <a:gd name="connsiteY374" fmla="*/ 2195739 h 2415694"/>
                <a:gd name="connsiteX375" fmla="*/ 739448 w 1927411"/>
                <a:gd name="connsiteY375" fmla="*/ 2200269 h 2415694"/>
                <a:gd name="connsiteX376" fmla="*/ 739448 w 1927411"/>
                <a:gd name="connsiteY376" fmla="*/ 2210070 h 2415694"/>
                <a:gd name="connsiteX377" fmla="*/ 752253 w 1927411"/>
                <a:gd name="connsiteY377" fmla="*/ 2219870 h 2415694"/>
                <a:gd name="connsiteX378" fmla="*/ 769589 w 1927411"/>
                <a:gd name="connsiteY378" fmla="*/ 2205562 h 2415694"/>
                <a:gd name="connsiteX379" fmla="*/ 774859 w 1927411"/>
                <a:gd name="connsiteY379" fmla="*/ 2192757 h 2415694"/>
                <a:gd name="connsiteX380" fmla="*/ 791433 w 1927411"/>
                <a:gd name="connsiteY380" fmla="*/ 2179189 h 2415694"/>
                <a:gd name="connsiteX381" fmla="*/ 779366 w 1927411"/>
                <a:gd name="connsiteY381" fmla="*/ 2168649 h 2415694"/>
                <a:gd name="connsiteX382" fmla="*/ 762794 w 1927411"/>
                <a:gd name="connsiteY382" fmla="*/ 2178449 h 2415694"/>
                <a:gd name="connsiteX383" fmla="*/ 743193 w 1927411"/>
                <a:gd name="connsiteY383" fmla="*/ 2179212 h 2415694"/>
                <a:gd name="connsiteX384" fmla="*/ 728122 w 1927411"/>
                <a:gd name="connsiteY384" fmla="*/ 2168672 h 2415694"/>
                <a:gd name="connsiteX385" fmla="*/ 759026 w 1927411"/>
                <a:gd name="connsiteY385" fmla="*/ 2164905 h 2415694"/>
                <a:gd name="connsiteX386" fmla="*/ 775599 w 1927411"/>
                <a:gd name="connsiteY386" fmla="*/ 2149071 h 2415694"/>
                <a:gd name="connsiteX387" fmla="*/ 774836 w 1927411"/>
                <a:gd name="connsiteY387" fmla="*/ 2140034 h 2415694"/>
                <a:gd name="connsiteX388" fmla="*/ 743933 w 1927411"/>
                <a:gd name="connsiteY388" fmla="*/ 2148331 h 2415694"/>
                <a:gd name="connsiteX389" fmla="*/ 740165 w 1927411"/>
                <a:gd name="connsiteY389" fmla="*/ 2118953 h 2415694"/>
                <a:gd name="connsiteX390" fmla="*/ 733392 w 1927411"/>
                <a:gd name="connsiteY390" fmla="*/ 2115948 h 2415694"/>
                <a:gd name="connsiteX391" fmla="*/ 731127 w 1927411"/>
                <a:gd name="connsiteY391" fmla="*/ 2101641 h 2415694"/>
                <a:gd name="connsiteX392" fmla="*/ 741667 w 1927411"/>
                <a:gd name="connsiteY392" fmla="*/ 2093343 h 2415694"/>
                <a:gd name="connsiteX393" fmla="*/ 743933 w 1927411"/>
                <a:gd name="connsiteY393" fmla="*/ 2070737 h 2415694"/>
                <a:gd name="connsiteX394" fmla="*/ 725094 w 1927411"/>
                <a:gd name="connsiteY394" fmla="*/ 2063964 h 2415694"/>
                <a:gd name="connsiteX395" fmla="*/ 718322 w 1927411"/>
                <a:gd name="connsiteY395" fmla="*/ 2055667 h 2415694"/>
                <a:gd name="connsiteX396" fmla="*/ 704014 w 1927411"/>
                <a:gd name="connsiteY396" fmla="*/ 2068472 h 2415694"/>
                <a:gd name="connsiteX397" fmla="*/ 692711 w 1927411"/>
                <a:gd name="connsiteY397" fmla="*/ 2054164 h 2415694"/>
                <a:gd name="connsiteX398" fmla="*/ 678403 w 1927411"/>
                <a:gd name="connsiteY398" fmla="*/ 2053402 h 2415694"/>
                <a:gd name="connsiteX399" fmla="*/ 646760 w 1927411"/>
                <a:gd name="connsiteY399" fmla="*/ 2063941 h 2415694"/>
                <a:gd name="connsiteX400" fmla="*/ 631690 w 1927411"/>
                <a:gd name="connsiteY400" fmla="*/ 2044340 h 2415694"/>
                <a:gd name="connsiteX401" fmla="*/ 607582 w 1927411"/>
                <a:gd name="connsiteY401" fmla="*/ 2036805 h 2415694"/>
                <a:gd name="connsiteX402" fmla="*/ 592511 w 1927411"/>
                <a:gd name="connsiteY402" fmla="*/ 2028507 h 2415694"/>
                <a:gd name="connsiteX403" fmla="*/ 566137 w 1927411"/>
                <a:gd name="connsiteY403" fmla="*/ 2025503 h 2415694"/>
                <a:gd name="connsiteX404" fmla="*/ 548062 w 1927411"/>
                <a:gd name="connsiteY404" fmla="*/ 2023237 h 2415694"/>
                <a:gd name="connsiteX405" fmla="*/ 533754 w 1927411"/>
                <a:gd name="connsiteY405" fmla="*/ 2025503 h 2415694"/>
                <a:gd name="connsiteX406" fmla="*/ 523954 w 1927411"/>
                <a:gd name="connsiteY406" fmla="*/ 2024740 h 2415694"/>
                <a:gd name="connsiteX407" fmla="*/ 522452 w 1927411"/>
                <a:gd name="connsiteY407" fmla="*/ 2001371 h 2415694"/>
                <a:gd name="connsiteX408" fmla="*/ 496078 w 1927411"/>
                <a:gd name="connsiteY408" fmla="*/ 1974998 h 2415694"/>
                <a:gd name="connsiteX409" fmla="*/ 462932 w 1927411"/>
                <a:gd name="connsiteY409" fmla="*/ 1974235 h 2415694"/>
                <a:gd name="connsiteX410" fmla="*/ 444857 w 1927411"/>
                <a:gd name="connsiteY410" fmla="*/ 1965937 h 2415694"/>
                <a:gd name="connsiteX411" fmla="*/ 456160 w 1927411"/>
                <a:gd name="connsiteY411" fmla="*/ 1952369 h 2415694"/>
                <a:gd name="connsiteX412" fmla="*/ 465198 w 1927411"/>
                <a:gd name="connsiteY412" fmla="*/ 1932768 h 2415694"/>
                <a:gd name="connsiteX413" fmla="*/ 472733 w 1927411"/>
                <a:gd name="connsiteY413" fmla="*/ 1881524 h 2415694"/>
                <a:gd name="connsiteX414" fmla="*/ 482533 w 1927411"/>
                <a:gd name="connsiteY414" fmla="*/ 1861923 h 2415694"/>
                <a:gd name="connsiteX415" fmla="*/ 445620 w 1927411"/>
                <a:gd name="connsiteY415" fmla="*/ 1843084 h 2415694"/>
                <a:gd name="connsiteX416" fmla="*/ 451653 w 1927411"/>
                <a:gd name="connsiteY416" fmla="*/ 1812944 h 2415694"/>
                <a:gd name="connsiteX417" fmla="*/ 417744 w 1927411"/>
                <a:gd name="connsiteY417" fmla="*/ 1801641 h 2415694"/>
                <a:gd name="connsiteX418" fmla="*/ 373295 w 1927411"/>
                <a:gd name="connsiteY418" fmla="*/ 1791840 h 2415694"/>
                <a:gd name="connsiteX419" fmla="*/ 347684 w 1927411"/>
                <a:gd name="connsiteY419" fmla="*/ 1816711 h 2415694"/>
                <a:gd name="connsiteX420" fmla="*/ 319046 w 1927411"/>
                <a:gd name="connsiteY420" fmla="*/ 1838554 h 2415694"/>
                <a:gd name="connsiteX421" fmla="*/ 301710 w 1927411"/>
                <a:gd name="connsiteY421" fmla="*/ 1831782 h 2415694"/>
                <a:gd name="connsiteX422" fmla="*/ 287403 w 1927411"/>
                <a:gd name="connsiteY422" fmla="*/ 1853625 h 2415694"/>
                <a:gd name="connsiteX423" fmla="*/ 267802 w 1927411"/>
                <a:gd name="connsiteY423" fmla="*/ 1843084 h 2415694"/>
                <a:gd name="connsiteX424" fmla="*/ 242191 w 1927411"/>
                <a:gd name="connsiteY424" fmla="*/ 1840080 h 2415694"/>
                <a:gd name="connsiteX425" fmla="*/ 233154 w 1927411"/>
                <a:gd name="connsiteY425" fmla="*/ 1821242 h 2415694"/>
                <a:gd name="connsiteX426" fmla="*/ 224832 w 1927411"/>
                <a:gd name="connsiteY426" fmla="*/ 1817312 h 24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927411" h="2415694">
                  <a:moveTo>
                    <a:pt x="224832" y="1817312"/>
                  </a:moveTo>
                  <a:cubicBezTo>
                    <a:pt x="225595" y="1813545"/>
                    <a:pt x="212767" y="1784166"/>
                    <a:pt x="211265" y="1779636"/>
                  </a:cubicBezTo>
                  <a:cubicBezTo>
                    <a:pt x="209762" y="1775106"/>
                    <a:pt x="211265" y="1759296"/>
                    <a:pt x="211265" y="1753263"/>
                  </a:cubicBezTo>
                  <a:cubicBezTo>
                    <a:pt x="211265" y="1747230"/>
                    <a:pt x="199961" y="1726127"/>
                    <a:pt x="197696" y="1720856"/>
                  </a:cubicBezTo>
                  <a:cubicBezTo>
                    <a:pt x="195431" y="1715586"/>
                    <a:pt x="193929" y="1692218"/>
                    <a:pt x="193929" y="1686948"/>
                  </a:cubicBezTo>
                  <a:cubicBezTo>
                    <a:pt x="193929" y="1681678"/>
                    <a:pt x="187896" y="1671878"/>
                    <a:pt x="184128" y="1666607"/>
                  </a:cubicBezTo>
                  <a:cubicBezTo>
                    <a:pt x="180361" y="1661337"/>
                    <a:pt x="180361" y="1644764"/>
                    <a:pt x="180361" y="1637969"/>
                  </a:cubicBezTo>
                  <a:cubicBezTo>
                    <a:pt x="180361" y="1631196"/>
                    <a:pt x="176593" y="1631196"/>
                    <a:pt x="174328" y="1626666"/>
                  </a:cubicBezTo>
                  <a:cubicBezTo>
                    <a:pt x="172062" y="1622136"/>
                    <a:pt x="173565" y="1609330"/>
                    <a:pt x="173565" y="1603297"/>
                  </a:cubicBezTo>
                  <a:cubicBezTo>
                    <a:pt x="173565" y="1597265"/>
                    <a:pt x="169035" y="1595762"/>
                    <a:pt x="166792" y="1590492"/>
                  </a:cubicBezTo>
                  <a:cubicBezTo>
                    <a:pt x="164527" y="1585222"/>
                    <a:pt x="163025" y="1579189"/>
                    <a:pt x="163788" y="1567124"/>
                  </a:cubicBezTo>
                  <a:cubicBezTo>
                    <a:pt x="164550" y="1555058"/>
                    <a:pt x="177356" y="1543016"/>
                    <a:pt x="181863" y="1536982"/>
                  </a:cubicBezTo>
                  <a:cubicBezTo>
                    <a:pt x="186394" y="1530950"/>
                    <a:pt x="182626" y="1519647"/>
                    <a:pt x="181100" y="1512111"/>
                  </a:cubicBezTo>
                  <a:cubicBezTo>
                    <a:pt x="179598" y="1504577"/>
                    <a:pt x="163765" y="1490176"/>
                    <a:pt x="163765" y="1490176"/>
                  </a:cubicBezTo>
                  <a:cubicBezTo>
                    <a:pt x="164458" y="1484051"/>
                    <a:pt x="159003" y="1447369"/>
                    <a:pt x="157639" y="1441937"/>
                  </a:cubicBezTo>
                  <a:cubicBezTo>
                    <a:pt x="156276" y="1436505"/>
                    <a:pt x="150844" y="1418152"/>
                    <a:pt x="148810" y="1410686"/>
                  </a:cubicBezTo>
                  <a:cubicBezTo>
                    <a:pt x="146776" y="1403220"/>
                    <a:pt x="151537" y="1390970"/>
                    <a:pt x="152878" y="1384868"/>
                  </a:cubicBezTo>
                  <a:cubicBezTo>
                    <a:pt x="154241" y="1378765"/>
                    <a:pt x="152878" y="1339332"/>
                    <a:pt x="152878" y="1336628"/>
                  </a:cubicBezTo>
                  <a:cubicBezTo>
                    <a:pt x="152878" y="1333924"/>
                    <a:pt x="159673" y="1321003"/>
                    <a:pt x="163071" y="1315571"/>
                  </a:cubicBezTo>
                  <a:cubicBezTo>
                    <a:pt x="166469" y="1310139"/>
                    <a:pt x="168503" y="1276832"/>
                    <a:pt x="169196" y="1272093"/>
                  </a:cubicBezTo>
                  <a:cubicBezTo>
                    <a:pt x="169867" y="1267332"/>
                    <a:pt x="195015" y="1257138"/>
                    <a:pt x="195015" y="1257138"/>
                  </a:cubicBezTo>
                  <a:cubicBezTo>
                    <a:pt x="195015" y="1257138"/>
                    <a:pt x="184151" y="1248979"/>
                    <a:pt x="179390" y="1246275"/>
                  </a:cubicBezTo>
                  <a:cubicBezTo>
                    <a:pt x="174628" y="1243547"/>
                    <a:pt x="151537" y="1241513"/>
                    <a:pt x="151537" y="1241513"/>
                  </a:cubicBezTo>
                  <a:cubicBezTo>
                    <a:pt x="151537" y="1241513"/>
                    <a:pt x="158333" y="1231320"/>
                    <a:pt x="159697" y="1228592"/>
                  </a:cubicBezTo>
                  <a:cubicBezTo>
                    <a:pt x="161060" y="1225865"/>
                    <a:pt x="172617" y="1226558"/>
                    <a:pt x="172617" y="1226558"/>
                  </a:cubicBezTo>
                  <a:cubicBezTo>
                    <a:pt x="172617" y="1226558"/>
                    <a:pt x="179413" y="1194614"/>
                    <a:pt x="179413" y="1191216"/>
                  </a:cubicBezTo>
                  <a:cubicBezTo>
                    <a:pt x="179413" y="1187819"/>
                    <a:pt x="178049" y="1185785"/>
                    <a:pt x="175345" y="1183751"/>
                  </a:cubicBezTo>
                  <a:cubicBezTo>
                    <a:pt x="172617" y="1181716"/>
                    <a:pt x="191663" y="1164728"/>
                    <a:pt x="191663" y="1164728"/>
                  </a:cubicBezTo>
                  <a:lnTo>
                    <a:pt x="174675" y="1132113"/>
                  </a:lnTo>
                  <a:cubicBezTo>
                    <a:pt x="174675" y="1132113"/>
                    <a:pt x="165845" y="1136181"/>
                    <a:pt x="161083" y="1136875"/>
                  </a:cubicBezTo>
                  <a:cubicBezTo>
                    <a:pt x="156322" y="1137568"/>
                    <a:pt x="145458" y="1121249"/>
                    <a:pt x="144094" y="1116488"/>
                  </a:cubicBezTo>
                  <a:cubicBezTo>
                    <a:pt x="142731" y="1111726"/>
                    <a:pt x="128469" y="1111056"/>
                    <a:pt x="125071" y="1109692"/>
                  </a:cubicBezTo>
                  <a:cubicBezTo>
                    <a:pt x="121674" y="1108329"/>
                    <a:pt x="120310" y="1101533"/>
                    <a:pt x="120310" y="1096772"/>
                  </a:cubicBezTo>
                  <a:cubicBezTo>
                    <a:pt x="120310" y="1092010"/>
                    <a:pt x="134571" y="1090646"/>
                    <a:pt x="141367" y="1087248"/>
                  </a:cubicBezTo>
                  <a:cubicBezTo>
                    <a:pt x="148163" y="1083851"/>
                    <a:pt x="145435" y="1080453"/>
                    <a:pt x="146799" y="1075691"/>
                  </a:cubicBezTo>
                  <a:cubicBezTo>
                    <a:pt x="148163" y="1070930"/>
                    <a:pt x="155628" y="1073657"/>
                    <a:pt x="159697" y="1073657"/>
                  </a:cubicBezTo>
                  <a:cubicBezTo>
                    <a:pt x="163765" y="1073657"/>
                    <a:pt x="167856" y="1077055"/>
                    <a:pt x="170560" y="1080453"/>
                  </a:cubicBezTo>
                  <a:cubicBezTo>
                    <a:pt x="173288" y="1083851"/>
                    <a:pt x="177356" y="1083851"/>
                    <a:pt x="180083" y="1081817"/>
                  </a:cubicBezTo>
                  <a:cubicBezTo>
                    <a:pt x="182788" y="1079783"/>
                    <a:pt x="180777" y="1063464"/>
                    <a:pt x="180777" y="1057362"/>
                  </a:cubicBezTo>
                  <a:cubicBezTo>
                    <a:pt x="180777" y="1051237"/>
                    <a:pt x="199130" y="1026111"/>
                    <a:pt x="200470" y="1020679"/>
                  </a:cubicBezTo>
                  <a:cubicBezTo>
                    <a:pt x="201834" y="1015247"/>
                    <a:pt x="188913" y="1009816"/>
                    <a:pt x="184174" y="1006418"/>
                  </a:cubicBezTo>
                  <a:cubicBezTo>
                    <a:pt x="179413" y="1003020"/>
                    <a:pt x="184174" y="986701"/>
                    <a:pt x="184845" y="979906"/>
                  </a:cubicBezTo>
                  <a:cubicBezTo>
                    <a:pt x="185515" y="973110"/>
                    <a:pt x="158333" y="920780"/>
                    <a:pt x="156299" y="915348"/>
                  </a:cubicBezTo>
                  <a:cubicBezTo>
                    <a:pt x="154265" y="909916"/>
                    <a:pt x="148139" y="910586"/>
                    <a:pt x="144742" y="910586"/>
                  </a:cubicBezTo>
                  <a:cubicBezTo>
                    <a:pt x="141344" y="910586"/>
                    <a:pt x="127753" y="917382"/>
                    <a:pt x="120957" y="918745"/>
                  </a:cubicBezTo>
                  <a:cubicBezTo>
                    <a:pt x="114162" y="920109"/>
                    <a:pt x="67956" y="916018"/>
                    <a:pt x="58433" y="910586"/>
                  </a:cubicBezTo>
                  <a:cubicBezTo>
                    <a:pt x="48910" y="905154"/>
                    <a:pt x="30557" y="871200"/>
                    <a:pt x="26489" y="863711"/>
                  </a:cubicBezTo>
                  <a:cubicBezTo>
                    <a:pt x="22421" y="856244"/>
                    <a:pt x="0" y="854881"/>
                    <a:pt x="0" y="854881"/>
                  </a:cubicBezTo>
                  <a:cubicBezTo>
                    <a:pt x="0" y="854881"/>
                    <a:pt x="11557" y="839256"/>
                    <a:pt x="13591" y="836528"/>
                  </a:cubicBezTo>
                  <a:cubicBezTo>
                    <a:pt x="15625" y="833824"/>
                    <a:pt x="13591" y="806618"/>
                    <a:pt x="13591" y="802550"/>
                  </a:cubicBezTo>
                  <a:cubicBezTo>
                    <a:pt x="13591" y="798459"/>
                    <a:pt x="25149" y="797789"/>
                    <a:pt x="27182" y="799152"/>
                  </a:cubicBezTo>
                  <a:cubicBezTo>
                    <a:pt x="29217" y="800516"/>
                    <a:pt x="70684" y="824301"/>
                    <a:pt x="74081" y="826335"/>
                  </a:cubicBezTo>
                  <a:cubicBezTo>
                    <a:pt x="77479" y="828369"/>
                    <a:pt x="80206" y="843994"/>
                    <a:pt x="80877" y="848085"/>
                  </a:cubicBezTo>
                  <a:cubicBezTo>
                    <a:pt x="81547" y="852153"/>
                    <a:pt x="99229" y="850813"/>
                    <a:pt x="99229" y="850813"/>
                  </a:cubicBezTo>
                  <a:lnTo>
                    <a:pt x="107389" y="820903"/>
                  </a:lnTo>
                  <a:cubicBezTo>
                    <a:pt x="107389" y="820903"/>
                    <a:pt x="131844" y="809346"/>
                    <a:pt x="137299" y="806641"/>
                  </a:cubicBezTo>
                  <a:cubicBezTo>
                    <a:pt x="142731" y="803937"/>
                    <a:pt x="147492" y="808675"/>
                    <a:pt x="152254" y="809346"/>
                  </a:cubicBezTo>
                  <a:cubicBezTo>
                    <a:pt x="157015" y="810016"/>
                    <a:pt x="164481" y="807312"/>
                    <a:pt x="167879" y="803914"/>
                  </a:cubicBezTo>
                  <a:cubicBezTo>
                    <a:pt x="171277" y="800516"/>
                    <a:pt x="167186" y="790993"/>
                    <a:pt x="165151" y="786255"/>
                  </a:cubicBezTo>
                  <a:cubicBezTo>
                    <a:pt x="163117" y="781493"/>
                    <a:pt x="176015" y="771300"/>
                    <a:pt x="176015" y="771300"/>
                  </a:cubicBezTo>
                  <a:lnTo>
                    <a:pt x="184845" y="778095"/>
                  </a:lnTo>
                  <a:cubicBezTo>
                    <a:pt x="184845" y="778095"/>
                    <a:pt x="193004" y="761106"/>
                    <a:pt x="195708" y="757038"/>
                  </a:cubicBezTo>
                  <a:cubicBezTo>
                    <a:pt x="198413" y="752970"/>
                    <a:pt x="201834" y="752970"/>
                    <a:pt x="204538" y="751606"/>
                  </a:cubicBezTo>
                  <a:cubicBezTo>
                    <a:pt x="207265" y="750242"/>
                    <a:pt x="205902" y="744140"/>
                    <a:pt x="205902" y="741413"/>
                  </a:cubicBezTo>
                  <a:cubicBezTo>
                    <a:pt x="205902" y="738685"/>
                    <a:pt x="192311" y="731219"/>
                    <a:pt x="189606" y="729856"/>
                  </a:cubicBezTo>
                  <a:cubicBezTo>
                    <a:pt x="186902" y="728492"/>
                    <a:pt x="182811" y="712867"/>
                    <a:pt x="182140" y="710139"/>
                  </a:cubicBezTo>
                  <a:cubicBezTo>
                    <a:pt x="181470" y="707412"/>
                    <a:pt x="161083" y="695184"/>
                    <a:pt x="156992" y="693150"/>
                  </a:cubicBezTo>
                  <a:cubicBezTo>
                    <a:pt x="152924" y="691116"/>
                    <a:pt x="155628" y="684321"/>
                    <a:pt x="156992" y="680923"/>
                  </a:cubicBezTo>
                  <a:cubicBezTo>
                    <a:pt x="158356" y="677525"/>
                    <a:pt x="171254" y="664627"/>
                    <a:pt x="174651" y="662570"/>
                  </a:cubicBezTo>
                  <a:cubicBezTo>
                    <a:pt x="178049" y="660536"/>
                    <a:pt x="189606" y="661877"/>
                    <a:pt x="194368" y="661207"/>
                  </a:cubicBezTo>
                  <a:cubicBezTo>
                    <a:pt x="199130" y="660536"/>
                    <a:pt x="198436" y="653047"/>
                    <a:pt x="198436" y="649649"/>
                  </a:cubicBezTo>
                  <a:cubicBezTo>
                    <a:pt x="198436" y="646251"/>
                    <a:pt x="204561" y="646945"/>
                    <a:pt x="207959" y="646945"/>
                  </a:cubicBezTo>
                  <a:cubicBezTo>
                    <a:pt x="211357" y="646945"/>
                    <a:pt x="214754" y="648309"/>
                    <a:pt x="218153" y="651013"/>
                  </a:cubicBezTo>
                  <a:cubicBezTo>
                    <a:pt x="221550" y="653717"/>
                    <a:pt x="233108" y="636058"/>
                    <a:pt x="234448" y="633354"/>
                  </a:cubicBezTo>
                  <a:cubicBezTo>
                    <a:pt x="235812" y="630626"/>
                    <a:pt x="245312" y="630626"/>
                    <a:pt x="245312" y="630626"/>
                  </a:cubicBezTo>
                  <a:cubicBezTo>
                    <a:pt x="245312" y="630626"/>
                    <a:pt x="238516" y="618399"/>
                    <a:pt x="235118" y="614331"/>
                  </a:cubicBezTo>
                  <a:cubicBezTo>
                    <a:pt x="231720" y="610263"/>
                    <a:pt x="229687" y="593944"/>
                    <a:pt x="229687" y="589182"/>
                  </a:cubicBezTo>
                  <a:cubicBezTo>
                    <a:pt x="229687" y="584421"/>
                    <a:pt x="218130" y="581023"/>
                    <a:pt x="216095" y="580353"/>
                  </a:cubicBezTo>
                  <a:cubicBezTo>
                    <a:pt x="214061" y="579659"/>
                    <a:pt x="182811" y="584444"/>
                    <a:pt x="180753" y="585114"/>
                  </a:cubicBezTo>
                  <a:cubicBezTo>
                    <a:pt x="178720" y="585785"/>
                    <a:pt x="175322" y="591910"/>
                    <a:pt x="173958" y="593944"/>
                  </a:cubicBezTo>
                  <a:cubicBezTo>
                    <a:pt x="172594" y="595978"/>
                    <a:pt x="167162" y="593944"/>
                    <a:pt x="164435" y="593251"/>
                  </a:cubicBezTo>
                  <a:cubicBezTo>
                    <a:pt x="161730" y="592557"/>
                    <a:pt x="161037" y="581023"/>
                    <a:pt x="159673" y="575591"/>
                  </a:cubicBezTo>
                  <a:cubicBezTo>
                    <a:pt x="158310" y="570160"/>
                    <a:pt x="170537" y="566068"/>
                    <a:pt x="173264" y="564034"/>
                  </a:cubicBezTo>
                  <a:cubicBezTo>
                    <a:pt x="175992" y="562000"/>
                    <a:pt x="185492" y="558602"/>
                    <a:pt x="188890" y="557238"/>
                  </a:cubicBezTo>
                  <a:cubicBezTo>
                    <a:pt x="192287" y="555875"/>
                    <a:pt x="194322" y="532090"/>
                    <a:pt x="195015" y="528022"/>
                  </a:cubicBezTo>
                  <a:cubicBezTo>
                    <a:pt x="195685" y="523954"/>
                    <a:pt x="199083" y="523931"/>
                    <a:pt x="201811" y="521897"/>
                  </a:cubicBezTo>
                  <a:cubicBezTo>
                    <a:pt x="204538" y="519863"/>
                    <a:pt x="202504" y="512374"/>
                    <a:pt x="201140" y="506272"/>
                  </a:cubicBezTo>
                  <a:cubicBezTo>
                    <a:pt x="199776" y="500146"/>
                    <a:pt x="187549" y="496078"/>
                    <a:pt x="185515" y="494044"/>
                  </a:cubicBezTo>
                  <a:cubicBezTo>
                    <a:pt x="183481" y="492010"/>
                    <a:pt x="185515" y="475021"/>
                    <a:pt x="185515" y="471623"/>
                  </a:cubicBezTo>
                  <a:cubicBezTo>
                    <a:pt x="185515" y="468225"/>
                    <a:pt x="170560" y="456668"/>
                    <a:pt x="168526" y="453271"/>
                  </a:cubicBezTo>
                  <a:cubicBezTo>
                    <a:pt x="166492" y="449873"/>
                    <a:pt x="171254" y="444441"/>
                    <a:pt x="173958" y="441043"/>
                  </a:cubicBezTo>
                  <a:cubicBezTo>
                    <a:pt x="176685" y="437645"/>
                    <a:pt x="175992" y="432884"/>
                    <a:pt x="177356" y="428122"/>
                  </a:cubicBezTo>
                  <a:cubicBezTo>
                    <a:pt x="178720" y="423361"/>
                    <a:pt x="180753" y="417259"/>
                    <a:pt x="185515" y="413861"/>
                  </a:cubicBezTo>
                  <a:cubicBezTo>
                    <a:pt x="190277" y="410463"/>
                    <a:pt x="200470" y="409770"/>
                    <a:pt x="205232" y="409099"/>
                  </a:cubicBezTo>
                  <a:cubicBezTo>
                    <a:pt x="209993" y="408429"/>
                    <a:pt x="214754" y="400940"/>
                    <a:pt x="216095" y="397565"/>
                  </a:cubicBezTo>
                  <a:cubicBezTo>
                    <a:pt x="217459" y="394168"/>
                    <a:pt x="236482" y="397565"/>
                    <a:pt x="241914" y="397565"/>
                  </a:cubicBezTo>
                  <a:cubicBezTo>
                    <a:pt x="247346" y="397565"/>
                    <a:pt x="257539" y="377179"/>
                    <a:pt x="260267" y="373087"/>
                  </a:cubicBezTo>
                  <a:cubicBezTo>
                    <a:pt x="262994" y="369019"/>
                    <a:pt x="268426" y="371723"/>
                    <a:pt x="272494" y="371723"/>
                  </a:cubicBezTo>
                  <a:cubicBezTo>
                    <a:pt x="276562" y="371723"/>
                    <a:pt x="279290" y="365598"/>
                    <a:pt x="282017" y="361530"/>
                  </a:cubicBezTo>
                  <a:cubicBezTo>
                    <a:pt x="284744" y="357439"/>
                    <a:pt x="290847" y="360166"/>
                    <a:pt x="294245" y="360166"/>
                  </a:cubicBezTo>
                  <a:cubicBezTo>
                    <a:pt x="297642" y="360166"/>
                    <a:pt x="303767" y="369689"/>
                    <a:pt x="306472" y="373757"/>
                  </a:cubicBezTo>
                  <a:cubicBezTo>
                    <a:pt x="309199" y="377849"/>
                    <a:pt x="322097" y="377849"/>
                    <a:pt x="327529" y="379190"/>
                  </a:cubicBezTo>
                  <a:cubicBezTo>
                    <a:pt x="332961" y="380553"/>
                    <a:pt x="345189" y="381917"/>
                    <a:pt x="354018" y="377826"/>
                  </a:cubicBezTo>
                  <a:cubicBezTo>
                    <a:pt x="362848" y="373734"/>
                    <a:pt x="368973" y="351314"/>
                    <a:pt x="368973" y="351314"/>
                  </a:cubicBezTo>
                  <a:lnTo>
                    <a:pt x="448463" y="373734"/>
                  </a:lnTo>
                  <a:cubicBezTo>
                    <a:pt x="448463" y="373734"/>
                    <a:pt x="472248" y="351314"/>
                    <a:pt x="475645" y="349280"/>
                  </a:cubicBezTo>
                  <a:cubicBezTo>
                    <a:pt x="479043" y="347245"/>
                    <a:pt x="474281" y="345882"/>
                    <a:pt x="474281" y="339756"/>
                  </a:cubicBezTo>
                  <a:cubicBezTo>
                    <a:pt x="474281" y="333654"/>
                    <a:pt x="485145" y="335688"/>
                    <a:pt x="488543" y="336359"/>
                  </a:cubicBezTo>
                  <a:cubicBezTo>
                    <a:pt x="491941" y="337052"/>
                    <a:pt x="493304" y="340450"/>
                    <a:pt x="495339" y="343825"/>
                  </a:cubicBezTo>
                  <a:cubicBezTo>
                    <a:pt x="497372" y="347222"/>
                    <a:pt x="499407" y="359450"/>
                    <a:pt x="499407" y="364211"/>
                  </a:cubicBezTo>
                  <a:cubicBezTo>
                    <a:pt x="499407" y="368973"/>
                    <a:pt x="502134" y="376439"/>
                    <a:pt x="506202" y="379836"/>
                  </a:cubicBezTo>
                  <a:cubicBezTo>
                    <a:pt x="510270" y="383235"/>
                    <a:pt x="523862" y="370313"/>
                    <a:pt x="528623" y="366916"/>
                  </a:cubicBezTo>
                  <a:cubicBezTo>
                    <a:pt x="533385" y="363518"/>
                    <a:pt x="535419" y="356052"/>
                    <a:pt x="536089" y="353325"/>
                  </a:cubicBezTo>
                  <a:cubicBezTo>
                    <a:pt x="536759" y="350597"/>
                    <a:pt x="572101" y="351290"/>
                    <a:pt x="575499" y="350597"/>
                  </a:cubicBezTo>
                  <a:cubicBezTo>
                    <a:pt x="578896" y="349927"/>
                    <a:pt x="578896" y="342438"/>
                    <a:pt x="580931" y="338370"/>
                  </a:cubicBezTo>
                  <a:cubicBezTo>
                    <a:pt x="582965" y="334302"/>
                    <a:pt x="591124" y="334972"/>
                    <a:pt x="593828" y="332938"/>
                  </a:cubicBezTo>
                  <a:cubicBezTo>
                    <a:pt x="596556" y="330904"/>
                    <a:pt x="601988" y="307119"/>
                    <a:pt x="601988" y="303721"/>
                  </a:cubicBezTo>
                  <a:cubicBezTo>
                    <a:pt x="601988" y="300324"/>
                    <a:pt x="612181" y="294198"/>
                    <a:pt x="616249" y="292858"/>
                  </a:cubicBezTo>
                  <a:cubicBezTo>
                    <a:pt x="620318" y="291494"/>
                    <a:pt x="629840" y="291494"/>
                    <a:pt x="634602" y="291494"/>
                  </a:cubicBezTo>
                  <a:cubicBezTo>
                    <a:pt x="639364" y="291494"/>
                    <a:pt x="642761" y="297596"/>
                    <a:pt x="645466" y="301687"/>
                  </a:cubicBezTo>
                  <a:cubicBezTo>
                    <a:pt x="648193" y="305779"/>
                    <a:pt x="663818" y="318006"/>
                    <a:pt x="667886" y="321404"/>
                  </a:cubicBezTo>
                  <a:cubicBezTo>
                    <a:pt x="671954" y="324802"/>
                    <a:pt x="676716" y="320040"/>
                    <a:pt x="679443" y="317336"/>
                  </a:cubicBezTo>
                  <a:cubicBezTo>
                    <a:pt x="682171" y="314608"/>
                    <a:pt x="688967" y="318006"/>
                    <a:pt x="694398" y="320040"/>
                  </a:cubicBezTo>
                  <a:cubicBezTo>
                    <a:pt x="699830" y="322074"/>
                    <a:pt x="703228" y="325472"/>
                    <a:pt x="703228" y="330904"/>
                  </a:cubicBezTo>
                  <a:cubicBezTo>
                    <a:pt x="703228" y="336336"/>
                    <a:pt x="705955" y="341097"/>
                    <a:pt x="710694" y="345859"/>
                  </a:cubicBezTo>
                  <a:cubicBezTo>
                    <a:pt x="715456" y="350620"/>
                    <a:pt x="733115" y="333631"/>
                    <a:pt x="739911" y="327506"/>
                  </a:cubicBezTo>
                  <a:cubicBezTo>
                    <a:pt x="746706" y="321381"/>
                    <a:pt x="752831" y="309824"/>
                    <a:pt x="752831" y="305085"/>
                  </a:cubicBezTo>
                  <a:cubicBezTo>
                    <a:pt x="752831" y="300324"/>
                    <a:pt x="744672" y="264311"/>
                    <a:pt x="743308" y="260243"/>
                  </a:cubicBezTo>
                  <a:cubicBezTo>
                    <a:pt x="741945" y="256175"/>
                    <a:pt x="734479" y="252777"/>
                    <a:pt x="734479" y="252777"/>
                  </a:cubicBezTo>
                  <a:lnTo>
                    <a:pt x="771854" y="220163"/>
                  </a:lnTo>
                  <a:cubicBezTo>
                    <a:pt x="771854" y="220163"/>
                    <a:pt x="773218" y="233084"/>
                    <a:pt x="775253" y="237846"/>
                  </a:cubicBezTo>
                  <a:cubicBezTo>
                    <a:pt x="777286" y="242607"/>
                    <a:pt x="789514" y="246005"/>
                    <a:pt x="794276" y="248709"/>
                  </a:cubicBezTo>
                  <a:cubicBezTo>
                    <a:pt x="799037" y="251437"/>
                    <a:pt x="811935" y="251437"/>
                    <a:pt x="817390" y="251437"/>
                  </a:cubicBezTo>
                  <a:cubicBezTo>
                    <a:pt x="822821" y="251437"/>
                    <a:pt x="822821" y="260266"/>
                    <a:pt x="826219" y="265698"/>
                  </a:cubicBezTo>
                  <a:cubicBezTo>
                    <a:pt x="829617" y="271130"/>
                    <a:pt x="841844" y="277926"/>
                    <a:pt x="841844" y="277926"/>
                  </a:cubicBezTo>
                  <a:cubicBezTo>
                    <a:pt x="841844" y="277926"/>
                    <a:pt x="852038" y="267062"/>
                    <a:pt x="854765" y="263664"/>
                  </a:cubicBezTo>
                  <a:cubicBezTo>
                    <a:pt x="857493" y="260266"/>
                    <a:pt x="864288" y="262301"/>
                    <a:pt x="868356" y="261630"/>
                  </a:cubicBezTo>
                  <a:cubicBezTo>
                    <a:pt x="872424" y="260960"/>
                    <a:pt x="881254" y="268426"/>
                    <a:pt x="883982" y="272517"/>
                  </a:cubicBezTo>
                  <a:cubicBezTo>
                    <a:pt x="886709" y="276585"/>
                    <a:pt x="890778" y="277279"/>
                    <a:pt x="892811" y="275915"/>
                  </a:cubicBezTo>
                  <a:cubicBezTo>
                    <a:pt x="894846" y="274551"/>
                    <a:pt x="899607" y="280006"/>
                    <a:pt x="902335" y="281347"/>
                  </a:cubicBezTo>
                  <a:cubicBezTo>
                    <a:pt x="905039" y="282711"/>
                    <a:pt x="917290" y="281347"/>
                    <a:pt x="922051" y="279983"/>
                  </a:cubicBezTo>
                  <a:cubicBezTo>
                    <a:pt x="926812" y="278619"/>
                    <a:pt x="924779" y="270460"/>
                    <a:pt x="924779" y="266392"/>
                  </a:cubicBezTo>
                  <a:cubicBezTo>
                    <a:pt x="924779" y="262301"/>
                    <a:pt x="915255" y="249403"/>
                    <a:pt x="913915" y="246675"/>
                  </a:cubicBezTo>
                  <a:cubicBezTo>
                    <a:pt x="912551" y="243948"/>
                    <a:pt x="918676" y="229686"/>
                    <a:pt x="921381" y="226959"/>
                  </a:cubicBezTo>
                  <a:cubicBezTo>
                    <a:pt x="924108" y="224255"/>
                    <a:pt x="930904" y="228993"/>
                    <a:pt x="932938" y="229686"/>
                  </a:cubicBezTo>
                  <a:cubicBezTo>
                    <a:pt x="934972" y="230380"/>
                    <a:pt x="946529" y="219493"/>
                    <a:pt x="948563" y="216766"/>
                  </a:cubicBezTo>
                  <a:cubicBezTo>
                    <a:pt x="950597" y="214038"/>
                    <a:pt x="958086" y="223561"/>
                    <a:pt x="962825" y="224925"/>
                  </a:cubicBezTo>
                  <a:cubicBezTo>
                    <a:pt x="967586" y="226289"/>
                    <a:pt x="966222" y="216766"/>
                    <a:pt x="966916" y="213368"/>
                  </a:cubicBezTo>
                  <a:cubicBezTo>
                    <a:pt x="967609" y="209970"/>
                    <a:pt x="941097" y="188220"/>
                    <a:pt x="941097" y="188220"/>
                  </a:cubicBezTo>
                  <a:cubicBezTo>
                    <a:pt x="941097" y="188220"/>
                    <a:pt x="945858" y="180753"/>
                    <a:pt x="949927" y="176662"/>
                  </a:cubicBezTo>
                  <a:cubicBezTo>
                    <a:pt x="954018" y="172594"/>
                    <a:pt x="969620" y="164435"/>
                    <a:pt x="974382" y="162401"/>
                  </a:cubicBezTo>
                  <a:cubicBezTo>
                    <a:pt x="979143" y="160367"/>
                    <a:pt x="974382" y="154935"/>
                    <a:pt x="972347" y="151537"/>
                  </a:cubicBezTo>
                  <a:cubicBezTo>
                    <a:pt x="970313" y="148139"/>
                    <a:pt x="972347" y="145435"/>
                    <a:pt x="972347" y="145435"/>
                  </a:cubicBezTo>
                  <a:cubicBezTo>
                    <a:pt x="972347" y="145435"/>
                    <a:pt x="998166" y="146105"/>
                    <a:pt x="1003598" y="144071"/>
                  </a:cubicBezTo>
                  <a:cubicBezTo>
                    <a:pt x="1009030" y="142037"/>
                    <a:pt x="1009723" y="140673"/>
                    <a:pt x="1013121" y="140673"/>
                  </a:cubicBezTo>
                  <a:cubicBezTo>
                    <a:pt x="1016519" y="140673"/>
                    <a:pt x="1031474" y="145435"/>
                    <a:pt x="1035542" y="144071"/>
                  </a:cubicBezTo>
                  <a:cubicBezTo>
                    <a:pt x="1039610" y="142707"/>
                    <a:pt x="1036906" y="139310"/>
                    <a:pt x="1034871" y="135912"/>
                  </a:cubicBezTo>
                  <a:cubicBezTo>
                    <a:pt x="1032838" y="132514"/>
                    <a:pt x="1011757" y="118923"/>
                    <a:pt x="1009053" y="116889"/>
                  </a:cubicBezTo>
                  <a:cubicBezTo>
                    <a:pt x="1006326" y="114855"/>
                    <a:pt x="1008383" y="95138"/>
                    <a:pt x="1009747" y="90377"/>
                  </a:cubicBezTo>
                  <a:cubicBezTo>
                    <a:pt x="1011110" y="85615"/>
                    <a:pt x="1024701" y="70660"/>
                    <a:pt x="1028099" y="68626"/>
                  </a:cubicBezTo>
                  <a:cubicBezTo>
                    <a:pt x="1031497" y="66592"/>
                    <a:pt x="1033531" y="65228"/>
                    <a:pt x="1037622" y="65228"/>
                  </a:cubicBezTo>
                  <a:cubicBezTo>
                    <a:pt x="1041713" y="65228"/>
                    <a:pt x="1043054" y="62501"/>
                    <a:pt x="1044418" y="59126"/>
                  </a:cubicBezTo>
                  <a:cubicBezTo>
                    <a:pt x="1045781" y="55728"/>
                    <a:pt x="1078396" y="0"/>
                    <a:pt x="1078396" y="0"/>
                  </a:cubicBezTo>
                  <a:cubicBezTo>
                    <a:pt x="1080430" y="5432"/>
                    <a:pt x="1085862" y="12921"/>
                    <a:pt x="1090623" y="12921"/>
                  </a:cubicBezTo>
                  <a:cubicBezTo>
                    <a:pt x="1095385" y="12921"/>
                    <a:pt x="1118476" y="10887"/>
                    <a:pt x="1118476" y="10887"/>
                  </a:cubicBezTo>
                  <a:lnTo>
                    <a:pt x="1118823" y="10586"/>
                  </a:lnTo>
                  <a:cubicBezTo>
                    <a:pt x="1123422" y="10586"/>
                    <a:pt x="1139510" y="12112"/>
                    <a:pt x="1139510" y="21311"/>
                  </a:cubicBezTo>
                  <a:cubicBezTo>
                    <a:pt x="1139510" y="30511"/>
                    <a:pt x="1136435" y="60374"/>
                    <a:pt x="1141798" y="65737"/>
                  </a:cubicBezTo>
                  <a:cubicBezTo>
                    <a:pt x="1147161" y="71099"/>
                    <a:pt x="1169373" y="90261"/>
                    <a:pt x="1183173" y="87187"/>
                  </a:cubicBezTo>
                  <a:cubicBezTo>
                    <a:pt x="1196949" y="84113"/>
                    <a:pt x="1212273" y="73411"/>
                    <a:pt x="1215348" y="74937"/>
                  </a:cubicBezTo>
                  <a:cubicBezTo>
                    <a:pt x="1218422" y="76462"/>
                    <a:pt x="1220710" y="76462"/>
                    <a:pt x="1219185" y="81825"/>
                  </a:cubicBezTo>
                  <a:cubicBezTo>
                    <a:pt x="1217659" y="87187"/>
                    <a:pt x="1214585" y="91787"/>
                    <a:pt x="1219948" y="92550"/>
                  </a:cubicBezTo>
                  <a:cubicBezTo>
                    <a:pt x="1225310" y="93312"/>
                    <a:pt x="1229910" y="94838"/>
                    <a:pt x="1235272" y="91787"/>
                  </a:cubicBezTo>
                  <a:cubicBezTo>
                    <a:pt x="1240635" y="88713"/>
                    <a:pt x="1247523" y="84136"/>
                    <a:pt x="1252122" y="89498"/>
                  </a:cubicBezTo>
                  <a:cubicBezTo>
                    <a:pt x="1256722" y="94861"/>
                    <a:pt x="1261322" y="101749"/>
                    <a:pt x="1269736" y="101749"/>
                  </a:cubicBezTo>
                  <a:cubicBezTo>
                    <a:pt x="1278149" y="101749"/>
                    <a:pt x="1288111" y="97912"/>
                    <a:pt x="1288111" y="104823"/>
                  </a:cubicBezTo>
                  <a:cubicBezTo>
                    <a:pt x="1288111" y="111711"/>
                    <a:pt x="1286586" y="123985"/>
                    <a:pt x="1294236" y="125511"/>
                  </a:cubicBezTo>
                  <a:cubicBezTo>
                    <a:pt x="1301887" y="127036"/>
                    <a:pt x="1311087" y="127799"/>
                    <a:pt x="1316450" y="124748"/>
                  </a:cubicBezTo>
                  <a:cubicBezTo>
                    <a:pt x="1321812" y="121673"/>
                    <a:pt x="1328700" y="116334"/>
                    <a:pt x="1331774" y="118622"/>
                  </a:cubicBezTo>
                  <a:cubicBezTo>
                    <a:pt x="1334848" y="120911"/>
                    <a:pt x="1337137" y="125511"/>
                    <a:pt x="1344025" y="123985"/>
                  </a:cubicBezTo>
                  <a:cubicBezTo>
                    <a:pt x="1350936" y="122459"/>
                    <a:pt x="1358587" y="117860"/>
                    <a:pt x="1361638" y="120911"/>
                  </a:cubicBezTo>
                  <a:cubicBezTo>
                    <a:pt x="1364712" y="123985"/>
                    <a:pt x="1365475" y="130110"/>
                    <a:pt x="1361638" y="133161"/>
                  </a:cubicBezTo>
                  <a:cubicBezTo>
                    <a:pt x="1357801" y="136235"/>
                    <a:pt x="1349364" y="150012"/>
                    <a:pt x="1356275" y="152323"/>
                  </a:cubicBezTo>
                  <a:cubicBezTo>
                    <a:pt x="1363163" y="154611"/>
                    <a:pt x="1373126" y="152323"/>
                    <a:pt x="1374674" y="156160"/>
                  </a:cubicBezTo>
                  <a:cubicBezTo>
                    <a:pt x="1376200" y="159997"/>
                    <a:pt x="1380800" y="167648"/>
                    <a:pt x="1384637" y="169959"/>
                  </a:cubicBezTo>
                  <a:cubicBezTo>
                    <a:pt x="1388473" y="172247"/>
                    <a:pt x="1395361" y="176847"/>
                    <a:pt x="1396124" y="182210"/>
                  </a:cubicBezTo>
                  <a:cubicBezTo>
                    <a:pt x="1396887" y="187572"/>
                    <a:pt x="1401487" y="200586"/>
                    <a:pt x="1405324" y="196009"/>
                  </a:cubicBezTo>
                  <a:cubicBezTo>
                    <a:pt x="1409161" y="191409"/>
                    <a:pt x="1409161" y="184521"/>
                    <a:pt x="1416811" y="186809"/>
                  </a:cubicBezTo>
                  <a:cubicBezTo>
                    <a:pt x="1424462" y="189098"/>
                    <a:pt x="1443624" y="196772"/>
                    <a:pt x="1446675" y="202134"/>
                  </a:cubicBezTo>
                  <a:cubicBezTo>
                    <a:pt x="1449726" y="207497"/>
                    <a:pt x="1450512" y="210571"/>
                    <a:pt x="1455875" y="215147"/>
                  </a:cubicBezTo>
                  <a:cubicBezTo>
                    <a:pt x="1461237" y="219747"/>
                    <a:pt x="1476539" y="222798"/>
                    <a:pt x="1478087" y="233523"/>
                  </a:cubicBezTo>
                  <a:cubicBezTo>
                    <a:pt x="1479613" y="244248"/>
                    <a:pt x="1478850" y="258024"/>
                    <a:pt x="1481162" y="263410"/>
                  </a:cubicBezTo>
                  <a:cubicBezTo>
                    <a:pt x="1483450" y="268773"/>
                    <a:pt x="1486524" y="296348"/>
                    <a:pt x="1489575" y="299422"/>
                  </a:cubicBezTo>
                  <a:cubicBezTo>
                    <a:pt x="1492649" y="302496"/>
                    <a:pt x="1501063" y="307096"/>
                    <a:pt x="1502612" y="315510"/>
                  </a:cubicBezTo>
                  <a:cubicBezTo>
                    <a:pt x="1504137" y="323923"/>
                    <a:pt x="1504137" y="331597"/>
                    <a:pt x="1499537" y="336960"/>
                  </a:cubicBezTo>
                  <a:cubicBezTo>
                    <a:pt x="1494938" y="342322"/>
                    <a:pt x="1493412" y="341559"/>
                    <a:pt x="1491887" y="348447"/>
                  </a:cubicBezTo>
                  <a:cubicBezTo>
                    <a:pt x="1490361" y="355335"/>
                    <a:pt x="1491124" y="363010"/>
                    <a:pt x="1486524" y="367609"/>
                  </a:cubicBezTo>
                  <a:cubicBezTo>
                    <a:pt x="1481925" y="372209"/>
                    <a:pt x="1474274" y="381408"/>
                    <a:pt x="1475037" y="388296"/>
                  </a:cubicBezTo>
                  <a:cubicBezTo>
                    <a:pt x="1475799" y="395184"/>
                    <a:pt x="1478873" y="402072"/>
                    <a:pt x="1473511" y="407458"/>
                  </a:cubicBezTo>
                  <a:cubicBezTo>
                    <a:pt x="1468148" y="412821"/>
                    <a:pt x="1458186" y="419709"/>
                    <a:pt x="1458186" y="425834"/>
                  </a:cubicBezTo>
                  <a:cubicBezTo>
                    <a:pt x="1458186" y="431959"/>
                    <a:pt x="1462786" y="442684"/>
                    <a:pt x="1468148" y="444233"/>
                  </a:cubicBezTo>
                  <a:cubicBezTo>
                    <a:pt x="1473511" y="445758"/>
                    <a:pt x="1476562" y="449595"/>
                    <a:pt x="1475037" y="457246"/>
                  </a:cubicBezTo>
                  <a:cubicBezTo>
                    <a:pt x="1473511" y="464897"/>
                    <a:pt x="1474274" y="471808"/>
                    <a:pt x="1469674" y="472571"/>
                  </a:cubicBezTo>
                  <a:cubicBezTo>
                    <a:pt x="1465074" y="473334"/>
                    <a:pt x="1455112" y="474097"/>
                    <a:pt x="1457423" y="480222"/>
                  </a:cubicBezTo>
                  <a:cubicBezTo>
                    <a:pt x="1459735" y="486347"/>
                    <a:pt x="1465837" y="496309"/>
                    <a:pt x="1462786" y="498598"/>
                  </a:cubicBezTo>
                  <a:cubicBezTo>
                    <a:pt x="1459735" y="500909"/>
                    <a:pt x="1454372" y="512374"/>
                    <a:pt x="1455135" y="517736"/>
                  </a:cubicBezTo>
                  <a:cubicBezTo>
                    <a:pt x="1455898" y="523099"/>
                    <a:pt x="1461260" y="526150"/>
                    <a:pt x="1465097" y="529224"/>
                  </a:cubicBezTo>
                  <a:cubicBezTo>
                    <a:pt x="1468934" y="532298"/>
                    <a:pt x="1478897" y="543786"/>
                    <a:pt x="1479660" y="549148"/>
                  </a:cubicBezTo>
                  <a:cubicBezTo>
                    <a:pt x="1480422" y="554511"/>
                    <a:pt x="1486548" y="572124"/>
                    <a:pt x="1478134" y="582086"/>
                  </a:cubicBezTo>
                  <a:cubicBezTo>
                    <a:pt x="1469697" y="592049"/>
                    <a:pt x="1458209" y="595100"/>
                    <a:pt x="1457446" y="598937"/>
                  </a:cubicBezTo>
                  <a:cubicBezTo>
                    <a:pt x="1456684" y="602774"/>
                    <a:pt x="1446722" y="614261"/>
                    <a:pt x="1439833" y="614261"/>
                  </a:cubicBezTo>
                  <a:cubicBezTo>
                    <a:pt x="1432945" y="614261"/>
                    <a:pt x="1422197" y="618861"/>
                    <a:pt x="1418384" y="624986"/>
                  </a:cubicBezTo>
                  <a:cubicBezTo>
                    <a:pt x="1414546" y="631112"/>
                    <a:pt x="1403822" y="647199"/>
                    <a:pt x="1407658" y="651036"/>
                  </a:cubicBezTo>
                  <a:cubicBezTo>
                    <a:pt x="1411495" y="654873"/>
                    <a:pt x="1422220" y="660236"/>
                    <a:pt x="1422220" y="664835"/>
                  </a:cubicBezTo>
                  <a:cubicBezTo>
                    <a:pt x="1422220" y="669435"/>
                    <a:pt x="1422220" y="678611"/>
                    <a:pt x="1422220" y="683974"/>
                  </a:cubicBezTo>
                  <a:cubicBezTo>
                    <a:pt x="1422220" y="689336"/>
                    <a:pt x="1423746" y="700824"/>
                    <a:pt x="1422983" y="704661"/>
                  </a:cubicBezTo>
                  <a:cubicBezTo>
                    <a:pt x="1422220" y="708498"/>
                    <a:pt x="1418384" y="710787"/>
                    <a:pt x="1421457" y="716912"/>
                  </a:cubicBezTo>
                  <a:cubicBezTo>
                    <a:pt x="1424532" y="723037"/>
                    <a:pt x="1428345" y="734525"/>
                    <a:pt x="1426057" y="740650"/>
                  </a:cubicBezTo>
                  <a:cubicBezTo>
                    <a:pt x="1423769" y="746775"/>
                    <a:pt x="1423769" y="752924"/>
                    <a:pt x="1425295" y="757500"/>
                  </a:cubicBezTo>
                  <a:cubicBezTo>
                    <a:pt x="1426820" y="762100"/>
                    <a:pt x="1430657" y="769751"/>
                    <a:pt x="1428369" y="773588"/>
                  </a:cubicBezTo>
                  <a:cubicBezTo>
                    <a:pt x="1426057" y="777425"/>
                    <a:pt x="1424532" y="785862"/>
                    <a:pt x="1425295" y="791987"/>
                  </a:cubicBezTo>
                  <a:cubicBezTo>
                    <a:pt x="1426057" y="798112"/>
                    <a:pt x="1446744" y="822636"/>
                    <a:pt x="1446744" y="828762"/>
                  </a:cubicBezTo>
                  <a:cubicBezTo>
                    <a:pt x="1446744" y="834887"/>
                    <a:pt x="1448270" y="866299"/>
                    <a:pt x="1450582" y="871662"/>
                  </a:cubicBezTo>
                  <a:cubicBezTo>
                    <a:pt x="1452870" y="877024"/>
                    <a:pt x="1453633" y="880861"/>
                    <a:pt x="1461306" y="881624"/>
                  </a:cubicBezTo>
                  <a:cubicBezTo>
                    <a:pt x="1468980" y="882387"/>
                    <a:pt x="1485068" y="880861"/>
                    <a:pt x="1486594" y="888512"/>
                  </a:cubicBezTo>
                  <a:cubicBezTo>
                    <a:pt x="1488119" y="896163"/>
                    <a:pt x="1488119" y="916873"/>
                    <a:pt x="1495793" y="920687"/>
                  </a:cubicBezTo>
                  <a:cubicBezTo>
                    <a:pt x="1503467" y="924524"/>
                    <a:pt x="1524894" y="929887"/>
                    <a:pt x="1525680" y="936775"/>
                  </a:cubicBezTo>
                  <a:cubicBezTo>
                    <a:pt x="1526443" y="943663"/>
                    <a:pt x="1522605" y="953625"/>
                    <a:pt x="1520317" y="957462"/>
                  </a:cubicBezTo>
                  <a:cubicBezTo>
                    <a:pt x="1518029" y="961299"/>
                    <a:pt x="1510355" y="974312"/>
                    <a:pt x="1518792" y="976601"/>
                  </a:cubicBezTo>
                  <a:cubicBezTo>
                    <a:pt x="1527228" y="978889"/>
                    <a:pt x="1538716" y="978912"/>
                    <a:pt x="1538716" y="985037"/>
                  </a:cubicBezTo>
                  <a:cubicBezTo>
                    <a:pt x="1538716" y="991163"/>
                    <a:pt x="1539479" y="995762"/>
                    <a:pt x="1544079" y="1000362"/>
                  </a:cubicBezTo>
                  <a:cubicBezTo>
                    <a:pt x="1548678" y="1004962"/>
                    <a:pt x="1555566" y="1012612"/>
                    <a:pt x="1555566" y="1018738"/>
                  </a:cubicBezTo>
                  <a:cubicBezTo>
                    <a:pt x="1555566" y="1024863"/>
                    <a:pt x="1547915" y="1034825"/>
                    <a:pt x="1545604" y="1040188"/>
                  </a:cubicBezTo>
                  <a:cubicBezTo>
                    <a:pt x="1543293" y="1045550"/>
                    <a:pt x="1544842" y="1050913"/>
                    <a:pt x="1546367" y="1054750"/>
                  </a:cubicBezTo>
                  <a:cubicBezTo>
                    <a:pt x="1547892" y="1058587"/>
                    <a:pt x="1549441" y="1066238"/>
                    <a:pt x="1544079" y="1070837"/>
                  </a:cubicBezTo>
                  <a:cubicBezTo>
                    <a:pt x="1538716" y="1075437"/>
                    <a:pt x="1530280" y="1095338"/>
                    <a:pt x="1525680" y="1100724"/>
                  </a:cubicBezTo>
                  <a:cubicBezTo>
                    <a:pt x="1521080" y="1106087"/>
                    <a:pt x="1519532" y="1122960"/>
                    <a:pt x="1519532" y="1129085"/>
                  </a:cubicBezTo>
                  <a:cubicBezTo>
                    <a:pt x="1519532" y="1135211"/>
                    <a:pt x="1526420" y="1150535"/>
                    <a:pt x="1529493" y="1155135"/>
                  </a:cubicBezTo>
                  <a:cubicBezTo>
                    <a:pt x="1532568" y="1159735"/>
                    <a:pt x="1534093" y="1172748"/>
                    <a:pt x="1539456" y="1171222"/>
                  </a:cubicBezTo>
                  <a:cubicBezTo>
                    <a:pt x="1544818" y="1169697"/>
                    <a:pt x="1551706" y="1166623"/>
                    <a:pt x="1555543" y="1167386"/>
                  </a:cubicBezTo>
                  <a:cubicBezTo>
                    <a:pt x="1559381" y="1168148"/>
                    <a:pt x="1567031" y="1170460"/>
                    <a:pt x="1567794" y="1175060"/>
                  </a:cubicBezTo>
                  <a:cubicBezTo>
                    <a:pt x="1568557" y="1179659"/>
                    <a:pt x="1574682" y="1182733"/>
                    <a:pt x="1577756" y="1187310"/>
                  </a:cubicBezTo>
                  <a:cubicBezTo>
                    <a:pt x="1580830" y="1191887"/>
                    <a:pt x="1590007" y="1198798"/>
                    <a:pt x="1590007" y="1202635"/>
                  </a:cubicBezTo>
                  <a:cubicBezTo>
                    <a:pt x="1590007" y="1206472"/>
                    <a:pt x="1589244" y="1217197"/>
                    <a:pt x="1593844" y="1223322"/>
                  </a:cubicBezTo>
                  <a:cubicBezTo>
                    <a:pt x="1598443" y="1229447"/>
                    <a:pt x="1606857" y="1234810"/>
                    <a:pt x="1606094" y="1239410"/>
                  </a:cubicBezTo>
                  <a:cubicBezTo>
                    <a:pt x="1605331" y="1244009"/>
                    <a:pt x="1602257" y="1253186"/>
                    <a:pt x="1608406" y="1254734"/>
                  </a:cubicBezTo>
                  <a:cubicBezTo>
                    <a:pt x="1614554" y="1256283"/>
                    <a:pt x="1616819" y="1257809"/>
                    <a:pt x="1621419" y="1263171"/>
                  </a:cubicBezTo>
                  <a:cubicBezTo>
                    <a:pt x="1626019" y="1268534"/>
                    <a:pt x="1642106" y="1277733"/>
                    <a:pt x="1642106" y="1280784"/>
                  </a:cubicBezTo>
                  <a:cubicBezTo>
                    <a:pt x="1642106" y="1283835"/>
                    <a:pt x="1643632" y="1292272"/>
                    <a:pt x="1648994" y="1293035"/>
                  </a:cubicBezTo>
                  <a:cubicBezTo>
                    <a:pt x="1654357" y="1293797"/>
                    <a:pt x="1659719" y="1293035"/>
                    <a:pt x="1662008" y="1298397"/>
                  </a:cubicBezTo>
                  <a:cubicBezTo>
                    <a:pt x="1664296" y="1303760"/>
                    <a:pt x="1668133" y="1319085"/>
                    <a:pt x="1673495" y="1316010"/>
                  </a:cubicBezTo>
                  <a:cubicBezTo>
                    <a:pt x="1678858" y="1312936"/>
                    <a:pt x="1687295" y="1310648"/>
                    <a:pt x="1690346" y="1312936"/>
                  </a:cubicBezTo>
                  <a:cubicBezTo>
                    <a:pt x="1693397" y="1315224"/>
                    <a:pt x="1704908" y="1341297"/>
                    <a:pt x="1701833" y="1345111"/>
                  </a:cubicBezTo>
                  <a:cubicBezTo>
                    <a:pt x="1698759" y="1348925"/>
                    <a:pt x="1694945" y="1357362"/>
                    <a:pt x="1695708" y="1360436"/>
                  </a:cubicBezTo>
                  <a:cubicBezTo>
                    <a:pt x="1696471" y="1363510"/>
                    <a:pt x="1698782" y="1378812"/>
                    <a:pt x="1701833" y="1382649"/>
                  </a:cubicBezTo>
                  <a:cubicBezTo>
                    <a:pt x="1704885" y="1386486"/>
                    <a:pt x="1709484" y="1399499"/>
                    <a:pt x="1714084" y="1402573"/>
                  </a:cubicBezTo>
                  <a:cubicBezTo>
                    <a:pt x="1718684" y="1405647"/>
                    <a:pt x="1733985" y="1407936"/>
                    <a:pt x="1735534" y="1413298"/>
                  </a:cubicBezTo>
                  <a:cubicBezTo>
                    <a:pt x="1737060" y="1418661"/>
                    <a:pt x="1738608" y="1426311"/>
                    <a:pt x="1743208" y="1430148"/>
                  </a:cubicBezTo>
                  <a:cubicBezTo>
                    <a:pt x="1747807" y="1433985"/>
                    <a:pt x="1753933" y="1440111"/>
                    <a:pt x="1751622" y="1443162"/>
                  </a:cubicBezTo>
                  <a:cubicBezTo>
                    <a:pt x="1749333" y="1446236"/>
                    <a:pt x="1753910" y="1455436"/>
                    <a:pt x="1751622" y="1457724"/>
                  </a:cubicBezTo>
                  <a:cubicBezTo>
                    <a:pt x="1749333" y="1460012"/>
                    <a:pt x="1751622" y="1469212"/>
                    <a:pt x="1751622" y="1472286"/>
                  </a:cubicBezTo>
                  <a:cubicBezTo>
                    <a:pt x="1751622" y="1475360"/>
                    <a:pt x="1748570" y="1484559"/>
                    <a:pt x="1750859" y="1487610"/>
                  </a:cubicBezTo>
                  <a:cubicBezTo>
                    <a:pt x="1753147" y="1490662"/>
                    <a:pt x="1776909" y="1503698"/>
                    <a:pt x="1779197" y="1509061"/>
                  </a:cubicBezTo>
                  <a:cubicBezTo>
                    <a:pt x="1781508" y="1514423"/>
                    <a:pt x="1787634" y="1530511"/>
                    <a:pt x="1789159" y="1535873"/>
                  </a:cubicBezTo>
                  <a:cubicBezTo>
                    <a:pt x="1790685" y="1541236"/>
                    <a:pt x="1801410" y="1554249"/>
                    <a:pt x="1806010" y="1557323"/>
                  </a:cubicBezTo>
                  <a:cubicBezTo>
                    <a:pt x="1810609" y="1560397"/>
                    <a:pt x="1822097" y="1574173"/>
                    <a:pt x="1826697" y="1578773"/>
                  </a:cubicBezTo>
                  <a:cubicBezTo>
                    <a:pt x="1831296" y="1583373"/>
                    <a:pt x="1844333" y="1590261"/>
                    <a:pt x="1847384" y="1594861"/>
                  </a:cubicBezTo>
                  <a:cubicBezTo>
                    <a:pt x="1850435" y="1599460"/>
                    <a:pt x="1862709" y="1606348"/>
                    <a:pt x="1867309" y="1608660"/>
                  </a:cubicBezTo>
                  <a:cubicBezTo>
                    <a:pt x="1871908" y="1610948"/>
                    <a:pt x="1879559" y="1612497"/>
                    <a:pt x="1881108" y="1617073"/>
                  </a:cubicBezTo>
                  <a:cubicBezTo>
                    <a:pt x="1882633" y="1621673"/>
                    <a:pt x="1889521" y="1629347"/>
                    <a:pt x="1896432" y="1632398"/>
                  </a:cubicBezTo>
                  <a:cubicBezTo>
                    <a:pt x="1903320" y="1635449"/>
                    <a:pt x="1923245" y="1637761"/>
                    <a:pt x="1925533" y="1641598"/>
                  </a:cubicBezTo>
                  <a:cubicBezTo>
                    <a:pt x="1927845" y="1645435"/>
                    <a:pt x="1929370" y="1653848"/>
                    <a:pt x="1921697" y="1659211"/>
                  </a:cubicBezTo>
                  <a:cubicBezTo>
                    <a:pt x="1914046" y="1664573"/>
                    <a:pt x="1887233" y="1672247"/>
                    <a:pt x="1882633" y="1674535"/>
                  </a:cubicBezTo>
                  <a:cubicBezTo>
                    <a:pt x="1878033" y="1676824"/>
                    <a:pt x="1870382" y="1680661"/>
                    <a:pt x="1865020" y="1679135"/>
                  </a:cubicBezTo>
                  <a:cubicBezTo>
                    <a:pt x="1859658" y="1677610"/>
                    <a:pt x="1848932" y="1672247"/>
                    <a:pt x="1842044" y="1674535"/>
                  </a:cubicBezTo>
                  <a:cubicBezTo>
                    <a:pt x="1835156" y="1676824"/>
                    <a:pt x="1819832" y="1683735"/>
                    <a:pt x="1819069" y="1687549"/>
                  </a:cubicBezTo>
                  <a:cubicBezTo>
                    <a:pt x="1818306" y="1691386"/>
                    <a:pt x="1813706" y="1705925"/>
                    <a:pt x="1809869" y="1709762"/>
                  </a:cubicBezTo>
                  <a:cubicBezTo>
                    <a:pt x="1806033" y="1713599"/>
                    <a:pt x="1800670" y="1722798"/>
                    <a:pt x="1801456" y="1725849"/>
                  </a:cubicBezTo>
                  <a:cubicBezTo>
                    <a:pt x="1802242" y="1728900"/>
                    <a:pt x="1804507" y="1742699"/>
                    <a:pt x="1809869" y="1746536"/>
                  </a:cubicBezTo>
                  <a:cubicBezTo>
                    <a:pt x="1815232" y="1750373"/>
                    <a:pt x="1836682" y="1761861"/>
                    <a:pt x="1840519" y="1764149"/>
                  </a:cubicBezTo>
                  <a:cubicBezTo>
                    <a:pt x="1844356" y="1766461"/>
                    <a:pt x="1847407" y="1771800"/>
                    <a:pt x="1843570" y="1774874"/>
                  </a:cubicBezTo>
                  <a:cubicBezTo>
                    <a:pt x="1839733" y="1777949"/>
                    <a:pt x="1832845" y="1784837"/>
                    <a:pt x="1834371" y="1790962"/>
                  </a:cubicBezTo>
                  <a:cubicBezTo>
                    <a:pt x="1835896" y="1797087"/>
                    <a:pt x="1837422" y="1806287"/>
                    <a:pt x="1845096" y="1808575"/>
                  </a:cubicBezTo>
                  <a:cubicBezTo>
                    <a:pt x="1852770" y="1810863"/>
                    <a:pt x="1874197" y="1820063"/>
                    <a:pt x="1874197" y="1820063"/>
                  </a:cubicBezTo>
                  <a:cubicBezTo>
                    <a:pt x="1874197" y="1820063"/>
                    <a:pt x="1885684" y="1826951"/>
                    <a:pt x="1884159" y="1833099"/>
                  </a:cubicBezTo>
                  <a:cubicBezTo>
                    <a:pt x="1882633" y="1839225"/>
                    <a:pt x="1881108" y="1846875"/>
                    <a:pt x="1881108" y="1851475"/>
                  </a:cubicBezTo>
                  <a:cubicBezTo>
                    <a:pt x="1881108" y="1856075"/>
                    <a:pt x="1883419" y="1868326"/>
                    <a:pt x="1886470" y="1870614"/>
                  </a:cubicBezTo>
                  <a:cubicBezTo>
                    <a:pt x="1889521" y="1872925"/>
                    <a:pt x="1903320" y="1883627"/>
                    <a:pt x="1903320" y="1888227"/>
                  </a:cubicBezTo>
                  <a:cubicBezTo>
                    <a:pt x="1903320" y="1892826"/>
                    <a:pt x="1897195" y="1913514"/>
                    <a:pt x="1899484" y="1916565"/>
                  </a:cubicBezTo>
                  <a:cubicBezTo>
                    <a:pt x="1901772" y="1919639"/>
                    <a:pt x="1910208" y="1940303"/>
                    <a:pt x="1909446" y="1947214"/>
                  </a:cubicBezTo>
                  <a:cubicBezTo>
                    <a:pt x="1908683" y="1954102"/>
                    <a:pt x="1906372" y="1983989"/>
                    <a:pt x="1907134" y="1990877"/>
                  </a:cubicBezTo>
                  <a:cubicBezTo>
                    <a:pt x="1907897" y="1997765"/>
                    <a:pt x="1911734" y="2024578"/>
                    <a:pt x="1909446" y="2030703"/>
                  </a:cubicBezTo>
                  <a:cubicBezTo>
                    <a:pt x="1907134" y="2036828"/>
                    <a:pt x="1892596" y="2096579"/>
                    <a:pt x="1890284" y="2105015"/>
                  </a:cubicBezTo>
                  <a:cubicBezTo>
                    <a:pt x="1887996" y="2113452"/>
                    <a:pt x="1878796" y="2147153"/>
                    <a:pt x="1873434" y="2151752"/>
                  </a:cubicBezTo>
                  <a:cubicBezTo>
                    <a:pt x="1868071" y="2156352"/>
                    <a:pt x="1855798" y="2166314"/>
                    <a:pt x="1855035" y="2170914"/>
                  </a:cubicBezTo>
                  <a:cubicBezTo>
                    <a:pt x="1854272" y="2175514"/>
                    <a:pt x="1853509" y="2187002"/>
                    <a:pt x="1845072" y="2187765"/>
                  </a:cubicBezTo>
                  <a:cubicBezTo>
                    <a:pt x="1836636" y="2188527"/>
                    <a:pt x="1800624" y="2192364"/>
                    <a:pt x="1787611" y="2193127"/>
                  </a:cubicBezTo>
                  <a:cubicBezTo>
                    <a:pt x="1774597" y="2193890"/>
                    <a:pt x="1678835" y="2216126"/>
                    <a:pt x="1671947" y="2219177"/>
                  </a:cubicBezTo>
                  <a:cubicBezTo>
                    <a:pt x="1665059" y="2222228"/>
                    <a:pt x="1644371" y="2230665"/>
                    <a:pt x="1642083" y="2239101"/>
                  </a:cubicBezTo>
                  <a:cubicBezTo>
                    <a:pt x="1639795" y="2247538"/>
                    <a:pt x="1634409" y="2303452"/>
                    <a:pt x="1631358" y="2308051"/>
                  </a:cubicBezTo>
                  <a:cubicBezTo>
                    <a:pt x="1628307" y="2312651"/>
                    <a:pt x="1617559" y="2321087"/>
                    <a:pt x="1609145" y="2323376"/>
                  </a:cubicBezTo>
                  <a:cubicBezTo>
                    <a:pt x="1600732" y="2325664"/>
                    <a:pt x="1594607" y="2329501"/>
                    <a:pt x="1593058" y="2332575"/>
                  </a:cubicBezTo>
                  <a:cubicBezTo>
                    <a:pt x="1591509" y="2335650"/>
                    <a:pt x="1592295" y="2343300"/>
                    <a:pt x="1585384" y="2346375"/>
                  </a:cubicBezTo>
                  <a:cubicBezTo>
                    <a:pt x="1578473" y="2349449"/>
                    <a:pt x="1569296" y="2356337"/>
                    <a:pt x="1567771" y="2360936"/>
                  </a:cubicBezTo>
                  <a:cubicBezTo>
                    <a:pt x="1566245" y="2365536"/>
                    <a:pt x="1554735" y="2395423"/>
                    <a:pt x="1550920" y="2398474"/>
                  </a:cubicBezTo>
                  <a:cubicBezTo>
                    <a:pt x="1548447" y="2400462"/>
                    <a:pt x="1536567" y="2407951"/>
                    <a:pt x="1525402" y="2415671"/>
                  </a:cubicBezTo>
                  <a:lnTo>
                    <a:pt x="1525402" y="2415694"/>
                  </a:lnTo>
                  <a:cubicBezTo>
                    <a:pt x="1525402" y="2415694"/>
                    <a:pt x="1524640" y="2405894"/>
                    <a:pt x="1524640" y="2402889"/>
                  </a:cubicBezTo>
                  <a:cubicBezTo>
                    <a:pt x="1524640" y="2399884"/>
                    <a:pt x="1523877" y="2398359"/>
                    <a:pt x="1516342" y="2394591"/>
                  </a:cubicBezTo>
                  <a:cubicBezTo>
                    <a:pt x="1508806" y="2390824"/>
                    <a:pt x="1497504" y="2393828"/>
                    <a:pt x="1497504" y="2393828"/>
                  </a:cubicBezTo>
                  <a:cubicBezTo>
                    <a:pt x="1497504" y="2393828"/>
                    <a:pt x="1495239" y="2376492"/>
                    <a:pt x="1495239" y="2373488"/>
                  </a:cubicBezTo>
                  <a:cubicBezTo>
                    <a:pt x="1495239" y="2370483"/>
                    <a:pt x="1495239" y="2366715"/>
                    <a:pt x="1496741" y="2362185"/>
                  </a:cubicBezTo>
                  <a:cubicBezTo>
                    <a:pt x="1498243" y="2357654"/>
                    <a:pt x="1488443" y="2353887"/>
                    <a:pt x="1482433" y="2353147"/>
                  </a:cubicBezTo>
                  <a:cubicBezTo>
                    <a:pt x="1476400" y="2352384"/>
                    <a:pt x="1465097" y="2357677"/>
                    <a:pt x="1459064" y="2356915"/>
                  </a:cubicBezTo>
                  <a:cubicBezTo>
                    <a:pt x="1453032" y="2356152"/>
                    <a:pt x="1435696" y="2347114"/>
                    <a:pt x="1431188" y="2346375"/>
                  </a:cubicBezTo>
                  <a:cubicBezTo>
                    <a:pt x="1426658" y="2345612"/>
                    <a:pt x="1417621" y="2349379"/>
                    <a:pt x="1417621" y="2349379"/>
                  </a:cubicBezTo>
                  <a:cubicBezTo>
                    <a:pt x="1417621" y="2349379"/>
                    <a:pt x="1419886" y="2338840"/>
                    <a:pt x="1420626" y="2334309"/>
                  </a:cubicBezTo>
                  <a:cubicBezTo>
                    <a:pt x="1421388" y="2329778"/>
                    <a:pt x="1431928" y="2313206"/>
                    <a:pt x="1434193" y="2307936"/>
                  </a:cubicBezTo>
                  <a:cubicBezTo>
                    <a:pt x="1436459" y="2302665"/>
                    <a:pt x="1424393" y="2297395"/>
                    <a:pt x="1421388" y="2295870"/>
                  </a:cubicBezTo>
                  <a:cubicBezTo>
                    <a:pt x="1418384" y="2294368"/>
                    <a:pt x="1410085" y="2284567"/>
                    <a:pt x="1408583" y="2282302"/>
                  </a:cubicBezTo>
                  <a:cubicBezTo>
                    <a:pt x="1407080" y="2280036"/>
                    <a:pt x="1392750" y="2279297"/>
                    <a:pt x="1389745" y="2278534"/>
                  </a:cubicBezTo>
                  <a:cubicBezTo>
                    <a:pt x="1386740" y="2277771"/>
                    <a:pt x="1385214" y="2261199"/>
                    <a:pt x="1385214" y="2258194"/>
                  </a:cubicBezTo>
                  <a:cubicBezTo>
                    <a:pt x="1385214" y="2255189"/>
                    <a:pt x="1382209" y="2252161"/>
                    <a:pt x="1379944" y="2250658"/>
                  </a:cubicBezTo>
                  <a:cubicBezTo>
                    <a:pt x="1377679" y="2249156"/>
                    <a:pt x="1388982" y="2239356"/>
                    <a:pt x="1391248" y="2235588"/>
                  </a:cubicBezTo>
                  <a:cubicBezTo>
                    <a:pt x="1393513" y="2231820"/>
                    <a:pt x="1373172" y="2230318"/>
                    <a:pt x="1370144" y="2230318"/>
                  </a:cubicBezTo>
                  <a:cubicBezTo>
                    <a:pt x="1367116" y="2230318"/>
                    <a:pt x="1361846" y="2237853"/>
                    <a:pt x="1358841" y="2240858"/>
                  </a:cubicBezTo>
                  <a:cubicBezTo>
                    <a:pt x="1355836" y="2243863"/>
                    <a:pt x="1349041" y="2246891"/>
                    <a:pt x="1345273" y="2249156"/>
                  </a:cubicBezTo>
                  <a:cubicBezTo>
                    <a:pt x="1341506" y="2251421"/>
                    <a:pt x="1333970" y="2260459"/>
                    <a:pt x="1333207" y="2262724"/>
                  </a:cubicBezTo>
                  <a:cubicBezTo>
                    <a:pt x="1332444" y="2264989"/>
                    <a:pt x="1317374" y="2270259"/>
                    <a:pt x="1312867" y="2272524"/>
                  </a:cubicBezTo>
                  <a:cubicBezTo>
                    <a:pt x="1308336" y="2274789"/>
                    <a:pt x="1295531" y="2290600"/>
                    <a:pt x="1295531" y="2290600"/>
                  </a:cubicBezTo>
                  <a:cubicBezTo>
                    <a:pt x="1295531" y="2290600"/>
                    <a:pt x="1257092" y="2256691"/>
                    <a:pt x="1253324" y="2253686"/>
                  </a:cubicBezTo>
                  <a:cubicBezTo>
                    <a:pt x="1249557" y="2250681"/>
                    <a:pt x="1232984" y="2260459"/>
                    <a:pt x="1227714" y="2263487"/>
                  </a:cubicBezTo>
                  <a:cubicBezTo>
                    <a:pt x="1222444" y="2266515"/>
                    <a:pt x="1220179" y="2273287"/>
                    <a:pt x="1218676" y="2277794"/>
                  </a:cubicBezTo>
                  <a:cubicBezTo>
                    <a:pt x="1217174" y="2282325"/>
                    <a:pt x="1184005" y="2323769"/>
                    <a:pt x="1181000" y="2326011"/>
                  </a:cubicBezTo>
                  <a:cubicBezTo>
                    <a:pt x="1177995" y="2328276"/>
                    <a:pt x="1164427" y="2343347"/>
                    <a:pt x="1157632" y="2344849"/>
                  </a:cubicBezTo>
                  <a:cubicBezTo>
                    <a:pt x="1150859" y="2346352"/>
                    <a:pt x="1150859" y="2359919"/>
                    <a:pt x="1148594" y="2363687"/>
                  </a:cubicBezTo>
                  <a:cubicBezTo>
                    <a:pt x="1146328" y="2367455"/>
                    <a:pt x="1125988" y="2387056"/>
                    <a:pt x="1123723" y="2387056"/>
                  </a:cubicBezTo>
                  <a:cubicBezTo>
                    <a:pt x="1121457" y="2387056"/>
                    <a:pt x="1110918" y="2384790"/>
                    <a:pt x="1108653" y="2384051"/>
                  </a:cubicBezTo>
                  <a:cubicBezTo>
                    <a:pt x="1106387" y="2383288"/>
                    <a:pt x="1089814" y="2381785"/>
                    <a:pt x="1086047" y="2381046"/>
                  </a:cubicBezTo>
                  <a:cubicBezTo>
                    <a:pt x="1082279" y="2380283"/>
                    <a:pt x="1052901" y="2381809"/>
                    <a:pt x="1048370" y="2381809"/>
                  </a:cubicBezTo>
                  <a:cubicBezTo>
                    <a:pt x="1043840" y="2381809"/>
                    <a:pt x="1020494" y="2377278"/>
                    <a:pt x="1017466" y="2376538"/>
                  </a:cubicBezTo>
                  <a:cubicBezTo>
                    <a:pt x="1014439" y="2375799"/>
                    <a:pt x="1002396" y="2385577"/>
                    <a:pt x="998628" y="2386339"/>
                  </a:cubicBezTo>
                  <a:cubicBezTo>
                    <a:pt x="994861" y="2387102"/>
                    <a:pt x="969250" y="2375799"/>
                    <a:pt x="965482" y="2374273"/>
                  </a:cubicBezTo>
                  <a:cubicBezTo>
                    <a:pt x="961715" y="2372771"/>
                    <a:pt x="952677" y="2378804"/>
                    <a:pt x="947407" y="2378041"/>
                  </a:cubicBezTo>
                  <a:cubicBezTo>
                    <a:pt x="942137" y="2377278"/>
                    <a:pt x="927807" y="2378041"/>
                    <a:pt x="923299" y="2377278"/>
                  </a:cubicBezTo>
                  <a:cubicBezTo>
                    <a:pt x="918769" y="2376515"/>
                    <a:pt x="903698" y="2380283"/>
                    <a:pt x="898428" y="2383311"/>
                  </a:cubicBezTo>
                  <a:cubicBezTo>
                    <a:pt x="893158" y="2386339"/>
                    <a:pt x="875822" y="2384074"/>
                    <a:pt x="870553" y="2384074"/>
                  </a:cubicBezTo>
                  <a:cubicBezTo>
                    <a:pt x="865282" y="2384074"/>
                    <a:pt x="834378" y="2372771"/>
                    <a:pt x="829108" y="2370506"/>
                  </a:cubicBezTo>
                  <a:cubicBezTo>
                    <a:pt x="823838" y="2368241"/>
                    <a:pt x="816303" y="2370506"/>
                    <a:pt x="816303" y="2370506"/>
                  </a:cubicBezTo>
                  <a:lnTo>
                    <a:pt x="816303" y="2356198"/>
                  </a:lnTo>
                  <a:cubicBezTo>
                    <a:pt x="825341" y="2347900"/>
                    <a:pt x="877348" y="2334355"/>
                    <a:pt x="877348" y="2334355"/>
                  </a:cubicBezTo>
                  <a:lnTo>
                    <a:pt x="875845" y="2322289"/>
                  </a:lnTo>
                  <a:cubicBezTo>
                    <a:pt x="875845" y="2322289"/>
                    <a:pt x="854002" y="2326820"/>
                    <a:pt x="848709" y="2326057"/>
                  </a:cubicBezTo>
                  <a:cubicBezTo>
                    <a:pt x="843440" y="2325294"/>
                    <a:pt x="834402" y="2322289"/>
                    <a:pt x="829871" y="2320787"/>
                  </a:cubicBezTo>
                  <a:cubicBezTo>
                    <a:pt x="825341" y="2319284"/>
                    <a:pt x="805763" y="2335858"/>
                    <a:pt x="801233" y="2335858"/>
                  </a:cubicBezTo>
                  <a:cubicBezTo>
                    <a:pt x="796702" y="2335858"/>
                    <a:pt x="783897" y="2332090"/>
                    <a:pt x="779390" y="2329825"/>
                  </a:cubicBezTo>
                  <a:cubicBezTo>
                    <a:pt x="774859" y="2327560"/>
                    <a:pt x="765822" y="2328322"/>
                    <a:pt x="762054" y="2329062"/>
                  </a:cubicBezTo>
                  <a:cubicBezTo>
                    <a:pt x="758286" y="2329825"/>
                    <a:pt x="735681" y="2336597"/>
                    <a:pt x="732676" y="2336597"/>
                  </a:cubicBezTo>
                  <a:cubicBezTo>
                    <a:pt x="729671" y="2336597"/>
                    <a:pt x="728908" y="2333593"/>
                    <a:pt x="728908" y="2330564"/>
                  </a:cubicBezTo>
                  <a:cubicBezTo>
                    <a:pt x="728908" y="2327536"/>
                    <a:pt x="718368" y="2328299"/>
                    <a:pt x="715340" y="2328299"/>
                  </a:cubicBezTo>
                  <a:cubicBezTo>
                    <a:pt x="712312" y="2328299"/>
                    <a:pt x="697264" y="2317759"/>
                    <a:pt x="691972" y="2313229"/>
                  </a:cubicBezTo>
                  <a:cubicBezTo>
                    <a:pt x="686702" y="2308698"/>
                    <a:pt x="690469" y="2298921"/>
                    <a:pt x="691972" y="2295153"/>
                  </a:cubicBezTo>
                  <a:cubicBezTo>
                    <a:pt x="693474" y="2291386"/>
                    <a:pt x="691209" y="2288381"/>
                    <a:pt x="688204" y="2288381"/>
                  </a:cubicBezTo>
                  <a:cubicBezTo>
                    <a:pt x="685199" y="2288381"/>
                    <a:pt x="682934" y="2283851"/>
                    <a:pt x="682171" y="2279343"/>
                  </a:cubicBezTo>
                  <a:cubicBezTo>
                    <a:pt x="681408" y="2274813"/>
                    <a:pt x="673133" y="2274073"/>
                    <a:pt x="673133" y="2274073"/>
                  </a:cubicBezTo>
                  <a:lnTo>
                    <a:pt x="650528" y="2281609"/>
                  </a:lnTo>
                  <a:cubicBezTo>
                    <a:pt x="650528" y="2281609"/>
                    <a:pt x="660328" y="2255998"/>
                    <a:pt x="661831" y="2252230"/>
                  </a:cubicBezTo>
                  <a:cubicBezTo>
                    <a:pt x="663333" y="2248463"/>
                    <a:pt x="685939" y="2250728"/>
                    <a:pt x="685939" y="2250728"/>
                  </a:cubicBezTo>
                  <a:cubicBezTo>
                    <a:pt x="685939" y="2250728"/>
                    <a:pt x="685939" y="2243955"/>
                    <a:pt x="685939" y="2240188"/>
                  </a:cubicBezTo>
                  <a:cubicBezTo>
                    <a:pt x="685939" y="2236420"/>
                    <a:pt x="691972" y="2233415"/>
                    <a:pt x="693474" y="2230387"/>
                  </a:cubicBezTo>
                  <a:cubicBezTo>
                    <a:pt x="694976" y="2227382"/>
                    <a:pt x="685939" y="2201749"/>
                    <a:pt x="685939" y="2201749"/>
                  </a:cubicBezTo>
                  <a:lnTo>
                    <a:pt x="696479" y="2197981"/>
                  </a:lnTo>
                  <a:cubicBezTo>
                    <a:pt x="696479" y="2197981"/>
                    <a:pt x="699484" y="2203251"/>
                    <a:pt x="701009" y="2206279"/>
                  </a:cubicBezTo>
                  <a:cubicBezTo>
                    <a:pt x="702511" y="2209284"/>
                    <a:pt x="715317" y="2203274"/>
                    <a:pt x="720610" y="2202511"/>
                  </a:cubicBezTo>
                  <a:cubicBezTo>
                    <a:pt x="725880" y="2201749"/>
                    <a:pt x="728908" y="2198744"/>
                    <a:pt x="731150" y="2195739"/>
                  </a:cubicBezTo>
                  <a:cubicBezTo>
                    <a:pt x="733416" y="2192734"/>
                    <a:pt x="739448" y="2196502"/>
                    <a:pt x="739448" y="2200269"/>
                  </a:cubicBezTo>
                  <a:cubicBezTo>
                    <a:pt x="739448" y="2204037"/>
                    <a:pt x="739448" y="2210070"/>
                    <a:pt x="739448" y="2210070"/>
                  </a:cubicBezTo>
                  <a:lnTo>
                    <a:pt x="752253" y="2219870"/>
                  </a:lnTo>
                  <a:cubicBezTo>
                    <a:pt x="752253" y="2219870"/>
                    <a:pt x="765822" y="2207804"/>
                    <a:pt x="769589" y="2205562"/>
                  </a:cubicBezTo>
                  <a:cubicBezTo>
                    <a:pt x="773357" y="2203297"/>
                    <a:pt x="774859" y="2196525"/>
                    <a:pt x="774859" y="2192757"/>
                  </a:cubicBezTo>
                  <a:cubicBezTo>
                    <a:pt x="774859" y="2188990"/>
                    <a:pt x="791433" y="2179189"/>
                    <a:pt x="791433" y="2179189"/>
                  </a:cubicBezTo>
                  <a:lnTo>
                    <a:pt x="779366" y="2168649"/>
                  </a:lnTo>
                  <a:cubicBezTo>
                    <a:pt x="779366" y="2168649"/>
                    <a:pt x="766562" y="2176184"/>
                    <a:pt x="762794" y="2178449"/>
                  </a:cubicBezTo>
                  <a:cubicBezTo>
                    <a:pt x="759026" y="2180715"/>
                    <a:pt x="749226" y="2179952"/>
                    <a:pt x="743193" y="2179212"/>
                  </a:cubicBezTo>
                  <a:cubicBezTo>
                    <a:pt x="737160" y="2178449"/>
                    <a:pt x="728122" y="2168672"/>
                    <a:pt x="728122" y="2168672"/>
                  </a:cubicBezTo>
                  <a:cubicBezTo>
                    <a:pt x="728122" y="2168672"/>
                    <a:pt x="752993" y="2167170"/>
                    <a:pt x="759026" y="2164905"/>
                  </a:cubicBezTo>
                  <a:cubicBezTo>
                    <a:pt x="765059" y="2162639"/>
                    <a:pt x="774097" y="2152099"/>
                    <a:pt x="775599" y="2149071"/>
                  </a:cubicBezTo>
                  <a:cubicBezTo>
                    <a:pt x="777101" y="2146066"/>
                    <a:pt x="777101" y="2140773"/>
                    <a:pt x="774836" y="2140034"/>
                  </a:cubicBezTo>
                  <a:cubicBezTo>
                    <a:pt x="772571" y="2139271"/>
                    <a:pt x="748463" y="2147569"/>
                    <a:pt x="743933" y="2148331"/>
                  </a:cubicBezTo>
                  <a:cubicBezTo>
                    <a:pt x="739402" y="2149094"/>
                    <a:pt x="740165" y="2123461"/>
                    <a:pt x="740165" y="2118953"/>
                  </a:cubicBezTo>
                  <a:cubicBezTo>
                    <a:pt x="740165" y="2114423"/>
                    <a:pt x="736397" y="2116688"/>
                    <a:pt x="733392" y="2115948"/>
                  </a:cubicBezTo>
                  <a:cubicBezTo>
                    <a:pt x="730387" y="2115186"/>
                    <a:pt x="731127" y="2106911"/>
                    <a:pt x="731127" y="2101641"/>
                  </a:cubicBezTo>
                  <a:cubicBezTo>
                    <a:pt x="731127" y="2096371"/>
                    <a:pt x="741667" y="2093343"/>
                    <a:pt x="741667" y="2093343"/>
                  </a:cubicBezTo>
                  <a:lnTo>
                    <a:pt x="743933" y="2070737"/>
                  </a:lnTo>
                  <a:cubicBezTo>
                    <a:pt x="740928" y="2069974"/>
                    <a:pt x="728099" y="2066206"/>
                    <a:pt x="725094" y="2063964"/>
                  </a:cubicBezTo>
                  <a:cubicBezTo>
                    <a:pt x="722090" y="2061699"/>
                    <a:pt x="720564" y="2057932"/>
                    <a:pt x="718322" y="2055667"/>
                  </a:cubicBezTo>
                  <a:cubicBezTo>
                    <a:pt x="716057" y="2053402"/>
                    <a:pt x="704014" y="2068472"/>
                    <a:pt x="704014" y="2068472"/>
                  </a:cubicBezTo>
                  <a:cubicBezTo>
                    <a:pt x="704014" y="2068472"/>
                    <a:pt x="694214" y="2057169"/>
                    <a:pt x="692711" y="2054164"/>
                  </a:cubicBezTo>
                  <a:cubicBezTo>
                    <a:pt x="691209" y="2051159"/>
                    <a:pt x="678403" y="2053402"/>
                    <a:pt x="678403" y="2053402"/>
                  </a:cubicBezTo>
                  <a:lnTo>
                    <a:pt x="646760" y="2063941"/>
                  </a:lnTo>
                  <a:cubicBezTo>
                    <a:pt x="646760" y="2063941"/>
                    <a:pt x="633192" y="2047368"/>
                    <a:pt x="631690" y="2044340"/>
                  </a:cubicBezTo>
                  <a:cubicBezTo>
                    <a:pt x="630187" y="2041335"/>
                    <a:pt x="611349" y="2036805"/>
                    <a:pt x="607582" y="2036805"/>
                  </a:cubicBezTo>
                  <a:cubicBezTo>
                    <a:pt x="603814" y="2036805"/>
                    <a:pt x="595516" y="2032275"/>
                    <a:pt x="592511" y="2028507"/>
                  </a:cubicBezTo>
                  <a:cubicBezTo>
                    <a:pt x="589506" y="2024740"/>
                    <a:pt x="572910" y="2025503"/>
                    <a:pt x="566137" y="2025503"/>
                  </a:cubicBezTo>
                  <a:cubicBezTo>
                    <a:pt x="559365" y="2025503"/>
                    <a:pt x="551067" y="2024000"/>
                    <a:pt x="548062" y="2023237"/>
                  </a:cubicBezTo>
                  <a:cubicBezTo>
                    <a:pt x="545057" y="2022474"/>
                    <a:pt x="536759" y="2024000"/>
                    <a:pt x="533754" y="2025503"/>
                  </a:cubicBezTo>
                  <a:cubicBezTo>
                    <a:pt x="530750" y="2027005"/>
                    <a:pt x="523954" y="2024740"/>
                    <a:pt x="523954" y="2024740"/>
                  </a:cubicBezTo>
                  <a:cubicBezTo>
                    <a:pt x="523954" y="2024740"/>
                    <a:pt x="522452" y="2004399"/>
                    <a:pt x="522452" y="2001371"/>
                  </a:cubicBezTo>
                  <a:cubicBezTo>
                    <a:pt x="522452" y="1998343"/>
                    <a:pt x="499846" y="1977263"/>
                    <a:pt x="496078" y="1974998"/>
                  </a:cubicBezTo>
                  <a:cubicBezTo>
                    <a:pt x="492311" y="1972732"/>
                    <a:pt x="470468" y="1974235"/>
                    <a:pt x="462932" y="1974235"/>
                  </a:cubicBezTo>
                  <a:cubicBezTo>
                    <a:pt x="455397" y="1974235"/>
                    <a:pt x="447862" y="1969704"/>
                    <a:pt x="444857" y="1965937"/>
                  </a:cubicBezTo>
                  <a:cubicBezTo>
                    <a:pt x="441852" y="1962169"/>
                    <a:pt x="453155" y="1956137"/>
                    <a:pt x="456160" y="1952369"/>
                  </a:cubicBezTo>
                  <a:cubicBezTo>
                    <a:pt x="459165" y="1948601"/>
                    <a:pt x="463695" y="1937298"/>
                    <a:pt x="465198" y="1932768"/>
                  </a:cubicBezTo>
                  <a:cubicBezTo>
                    <a:pt x="466700" y="1928238"/>
                    <a:pt x="472733" y="1885291"/>
                    <a:pt x="472733" y="1881524"/>
                  </a:cubicBezTo>
                  <a:cubicBezTo>
                    <a:pt x="472733" y="1877756"/>
                    <a:pt x="480268" y="1866453"/>
                    <a:pt x="482533" y="1861923"/>
                  </a:cubicBezTo>
                  <a:cubicBezTo>
                    <a:pt x="484798" y="1857393"/>
                    <a:pt x="445620" y="1843084"/>
                    <a:pt x="445620" y="1843084"/>
                  </a:cubicBezTo>
                  <a:lnTo>
                    <a:pt x="451653" y="1812944"/>
                  </a:lnTo>
                  <a:cubicBezTo>
                    <a:pt x="451653" y="1812944"/>
                    <a:pt x="423777" y="1803906"/>
                    <a:pt x="417744" y="1801641"/>
                  </a:cubicBezTo>
                  <a:cubicBezTo>
                    <a:pt x="411711" y="1799376"/>
                    <a:pt x="378565" y="1791840"/>
                    <a:pt x="373295" y="1791840"/>
                  </a:cubicBezTo>
                  <a:cubicBezTo>
                    <a:pt x="368025" y="1791840"/>
                    <a:pt x="351452" y="1811441"/>
                    <a:pt x="347684" y="1816711"/>
                  </a:cubicBezTo>
                  <a:cubicBezTo>
                    <a:pt x="343917" y="1821981"/>
                    <a:pt x="323576" y="1838554"/>
                    <a:pt x="319046" y="1838554"/>
                  </a:cubicBezTo>
                  <a:cubicBezTo>
                    <a:pt x="314516" y="1838554"/>
                    <a:pt x="301710" y="1831782"/>
                    <a:pt x="301710" y="1831782"/>
                  </a:cubicBezTo>
                  <a:lnTo>
                    <a:pt x="287403" y="1853625"/>
                  </a:lnTo>
                  <a:cubicBezTo>
                    <a:pt x="287403" y="1853625"/>
                    <a:pt x="271569" y="1846089"/>
                    <a:pt x="267802" y="1843084"/>
                  </a:cubicBezTo>
                  <a:cubicBezTo>
                    <a:pt x="264034" y="1840080"/>
                    <a:pt x="245959" y="1840819"/>
                    <a:pt x="242191" y="1840080"/>
                  </a:cubicBezTo>
                  <a:cubicBezTo>
                    <a:pt x="238424" y="1839340"/>
                    <a:pt x="234656" y="1828777"/>
                    <a:pt x="233154" y="1821242"/>
                  </a:cubicBezTo>
                  <a:cubicBezTo>
                    <a:pt x="231628" y="1813545"/>
                    <a:pt x="224832" y="1817312"/>
                    <a:pt x="224832" y="1817312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71624E8-C2D3-4605-8EC0-1DC120C84163}"/>
                </a:ext>
              </a:extLst>
            </p:cNvPr>
            <p:cNvSpPr/>
            <p:nvPr/>
          </p:nvSpPr>
          <p:spPr>
            <a:xfrm>
              <a:off x="7551263" y="4723144"/>
              <a:ext cx="1827884" cy="2133806"/>
            </a:xfrm>
            <a:custGeom>
              <a:avLst/>
              <a:gdLst>
                <a:gd name="connsiteX0" fmla="*/ 527338 w 1827884"/>
                <a:gd name="connsiteY0" fmla="*/ 25634 h 2133806"/>
                <a:gd name="connsiteX1" fmla="*/ 535637 w 1827884"/>
                <a:gd name="connsiteY1" fmla="*/ 29402 h 2133806"/>
                <a:gd name="connsiteX2" fmla="*/ 544674 w 1827884"/>
                <a:gd name="connsiteY2" fmla="*/ 48239 h 2133806"/>
                <a:gd name="connsiteX3" fmla="*/ 570285 w 1827884"/>
                <a:gd name="connsiteY3" fmla="*/ 51244 h 2133806"/>
                <a:gd name="connsiteX4" fmla="*/ 589886 w 1827884"/>
                <a:gd name="connsiteY4" fmla="*/ 61785 h 2133806"/>
                <a:gd name="connsiteX5" fmla="*/ 604193 w 1827884"/>
                <a:gd name="connsiteY5" fmla="*/ 39941 h 2133806"/>
                <a:gd name="connsiteX6" fmla="*/ 621529 w 1827884"/>
                <a:gd name="connsiteY6" fmla="*/ 46714 h 2133806"/>
                <a:gd name="connsiteX7" fmla="*/ 650167 w 1827884"/>
                <a:gd name="connsiteY7" fmla="*/ 24871 h 2133806"/>
                <a:gd name="connsiteX8" fmla="*/ 675778 w 1827884"/>
                <a:gd name="connsiteY8" fmla="*/ 0 h 2133806"/>
                <a:gd name="connsiteX9" fmla="*/ 720227 w 1827884"/>
                <a:gd name="connsiteY9" fmla="*/ 9800 h 2133806"/>
                <a:gd name="connsiteX10" fmla="*/ 754136 w 1827884"/>
                <a:gd name="connsiteY10" fmla="*/ 21103 h 2133806"/>
                <a:gd name="connsiteX11" fmla="*/ 748103 w 1827884"/>
                <a:gd name="connsiteY11" fmla="*/ 51244 h 2133806"/>
                <a:gd name="connsiteX12" fmla="*/ 785016 w 1827884"/>
                <a:gd name="connsiteY12" fmla="*/ 70082 h 2133806"/>
                <a:gd name="connsiteX13" fmla="*/ 775216 w 1827884"/>
                <a:gd name="connsiteY13" fmla="*/ 89683 h 2133806"/>
                <a:gd name="connsiteX14" fmla="*/ 767680 w 1827884"/>
                <a:gd name="connsiteY14" fmla="*/ 140928 h 2133806"/>
                <a:gd name="connsiteX15" fmla="*/ 758643 w 1827884"/>
                <a:gd name="connsiteY15" fmla="*/ 160529 h 2133806"/>
                <a:gd name="connsiteX16" fmla="*/ 747340 w 1827884"/>
                <a:gd name="connsiteY16" fmla="*/ 174096 h 2133806"/>
                <a:gd name="connsiteX17" fmla="*/ 765415 w 1827884"/>
                <a:gd name="connsiteY17" fmla="*/ 182395 h 2133806"/>
                <a:gd name="connsiteX18" fmla="*/ 798561 w 1827884"/>
                <a:gd name="connsiteY18" fmla="*/ 183157 h 2133806"/>
                <a:gd name="connsiteX19" fmla="*/ 824934 w 1827884"/>
                <a:gd name="connsiteY19" fmla="*/ 209531 h 2133806"/>
                <a:gd name="connsiteX20" fmla="*/ 826437 w 1827884"/>
                <a:gd name="connsiteY20" fmla="*/ 232899 h 2133806"/>
                <a:gd name="connsiteX21" fmla="*/ 836237 w 1827884"/>
                <a:gd name="connsiteY21" fmla="*/ 233662 h 2133806"/>
                <a:gd name="connsiteX22" fmla="*/ 850545 w 1827884"/>
                <a:gd name="connsiteY22" fmla="*/ 231397 h 2133806"/>
                <a:gd name="connsiteX23" fmla="*/ 868620 w 1827884"/>
                <a:gd name="connsiteY23" fmla="*/ 233662 h 2133806"/>
                <a:gd name="connsiteX24" fmla="*/ 894994 w 1827884"/>
                <a:gd name="connsiteY24" fmla="*/ 236667 h 2133806"/>
                <a:gd name="connsiteX25" fmla="*/ 910064 w 1827884"/>
                <a:gd name="connsiteY25" fmla="*/ 244965 h 2133806"/>
                <a:gd name="connsiteX26" fmla="*/ 934172 w 1827884"/>
                <a:gd name="connsiteY26" fmla="*/ 252500 h 2133806"/>
                <a:gd name="connsiteX27" fmla="*/ 949243 w 1827884"/>
                <a:gd name="connsiteY27" fmla="*/ 272101 h 2133806"/>
                <a:gd name="connsiteX28" fmla="*/ 980886 w 1827884"/>
                <a:gd name="connsiteY28" fmla="*/ 261561 h 2133806"/>
                <a:gd name="connsiteX29" fmla="*/ 995194 w 1827884"/>
                <a:gd name="connsiteY29" fmla="*/ 262323 h 2133806"/>
                <a:gd name="connsiteX30" fmla="*/ 1006497 w 1827884"/>
                <a:gd name="connsiteY30" fmla="*/ 276632 h 2133806"/>
                <a:gd name="connsiteX31" fmla="*/ 1020805 w 1827884"/>
                <a:gd name="connsiteY31" fmla="*/ 263826 h 2133806"/>
                <a:gd name="connsiteX32" fmla="*/ 1027577 w 1827884"/>
                <a:gd name="connsiteY32" fmla="*/ 272124 h 2133806"/>
                <a:gd name="connsiteX33" fmla="*/ 1046415 w 1827884"/>
                <a:gd name="connsiteY33" fmla="*/ 278897 h 2133806"/>
                <a:gd name="connsiteX34" fmla="*/ 1044150 w 1827884"/>
                <a:gd name="connsiteY34" fmla="*/ 301503 h 2133806"/>
                <a:gd name="connsiteX35" fmla="*/ 1033610 w 1827884"/>
                <a:gd name="connsiteY35" fmla="*/ 309800 h 2133806"/>
                <a:gd name="connsiteX36" fmla="*/ 1035875 w 1827884"/>
                <a:gd name="connsiteY36" fmla="*/ 324108 h 2133806"/>
                <a:gd name="connsiteX37" fmla="*/ 1042647 w 1827884"/>
                <a:gd name="connsiteY37" fmla="*/ 327113 h 2133806"/>
                <a:gd name="connsiteX38" fmla="*/ 1046415 w 1827884"/>
                <a:gd name="connsiteY38" fmla="*/ 356491 h 2133806"/>
                <a:gd name="connsiteX39" fmla="*/ 1077319 w 1827884"/>
                <a:gd name="connsiteY39" fmla="*/ 348193 h 2133806"/>
                <a:gd name="connsiteX40" fmla="*/ 1078082 w 1827884"/>
                <a:gd name="connsiteY40" fmla="*/ 357231 h 2133806"/>
                <a:gd name="connsiteX41" fmla="*/ 1061509 w 1827884"/>
                <a:gd name="connsiteY41" fmla="*/ 373064 h 2133806"/>
                <a:gd name="connsiteX42" fmla="*/ 1030605 w 1827884"/>
                <a:gd name="connsiteY42" fmla="*/ 376832 h 2133806"/>
                <a:gd name="connsiteX43" fmla="*/ 1045675 w 1827884"/>
                <a:gd name="connsiteY43" fmla="*/ 387372 h 2133806"/>
                <a:gd name="connsiteX44" fmla="*/ 1065276 w 1827884"/>
                <a:gd name="connsiteY44" fmla="*/ 386609 h 2133806"/>
                <a:gd name="connsiteX45" fmla="*/ 1081849 w 1827884"/>
                <a:gd name="connsiteY45" fmla="*/ 376808 h 2133806"/>
                <a:gd name="connsiteX46" fmla="*/ 1093915 w 1827884"/>
                <a:gd name="connsiteY46" fmla="*/ 387349 h 2133806"/>
                <a:gd name="connsiteX47" fmla="*/ 1077342 w 1827884"/>
                <a:gd name="connsiteY47" fmla="*/ 400917 h 2133806"/>
                <a:gd name="connsiteX48" fmla="*/ 1072072 w 1827884"/>
                <a:gd name="connsiteY48" fmla="*/ 413722 h 2133806"/>
                <a:gd name="connsiteX49" fmla="*/ 1054736 w 1827884"/>
                <a:gd name="connsiteY49" fmla="*/ 428030 h 2133806"/>
                <a:gd name="connsiteX50" fmla="*/ 1041931 w 1827884"/>
                <a:gd name="connsiteY50" fmla="*/ 418230 h 2133806"/>
                <a:gd name="connsiteX51" fmla="*/ 1041931 w 1827884"/>
                <a:gd name="connsiteY51" fmla="*/ 408429 h 2133806"/>
                <a:gd name="connsiteX52" fmla="*/ 1033633 w 1827884"/>
                <a:gd name="connsiteY52" fmla="*/ 403898 h 2133806"/>
                <a:gd name="connsiteX53" fmla="*/ 1023093 w 1827884"/>
                <a:gd name="connsiteY53" fmla="*/ 410671 h 2133806"/>
                <a:gd name="connsiteX54" fmla="*/ 1003492 w 1827884"/>
                <a:gd name="connsiteY54" fmla="*/ 414438 h 2133806"/>
                <a:gd name="connsiteX55" fmla="*/ 998962 w 1827884"/>
                <a:gd name="connsiteY55" fmla="*/ 406141 h 2133806"/>
                <a:gd name="connsiteX56" fmla="*/ 988421 w 1827884"/>
                <a:gd name="connsiteY56" fmla="*/ 409908 h 2133806"/>
                <a:gd name="connsiteX57" fmla="*/ 995957 w 1827884"/>
                <a:gd name="connsiteY57" fmla="*/ 438547 h 2133806"/>
                <a:gd name="connsiteX58" fmla="*/ 988421 w 1827884"/>
                <a:gd name="connsiteY58" fmla="*/ 448347 h 2133806"/>
                <a:gd name="connsiteX59" fmla="*/ 988421 w 1827884"/>
                <a:gd name="connsiteY59" fmla="*/ 458887 h 2133806"/>
                <a:gd name="connsiteX60" fmla="*/ 964313 w 1827884"/>
                <a:gd name="connsiteY60" fmla="*/ 460390 h 2133806"/>
                <a:gd name="connsiteX61" fmla="*/ 953010 w 1827884"/>
                <a:gd name="connsiteY61" fmla="*/ 489768 h 2133806"/>
                <a:gd name="connsiteX62" fmla="*/ 975616 w 1827884"/>
                <a:gd name="connsiteY62" fmla="*/ 482233 h 2133806"/>
                <a:gd name="connsiteX63" fmla="*/ 984654 w 1827884"/>
                <a:gd name="connsiteY63" fmla="*/ 487503 h 2133806"/>
                <a:gd name="connsiteX64" fmla="*/ 990687 w 1827884"/>
                <a:gd name="connsiteY64" fmla="*/ 496540 h 2133806"/>
                <a:gd name="connsiteX65" fmla="*/ 994455 w 1827884"/>
                <a:gd name="connsiteY65" fmla="*/ 503313 h 2133806"/>
                <a:gd name="connsiteX66" fmla="*/ 994455 w 1827884"/>
                <a:gd name="connsiteY66" fmla="*/ 521388 h 2133806"/>
                <a:gd name="connsiteX67" fmla="*/ 1017823 w 1827884"/>
                <a:gd name="connsiteY67" fmla="*/ 536459 h 2133806"/>
                <a:gd name="connsiteX68" fmla="*/ 1031391 w 1827884"/>
                <a:gd name="connsiteY68" fmla="*/ 538724 h 2133806"/>
                <a:gd name="connsiteX69" fmla="*/ 1035158 w 1827884"/>
                <a:gd name="connsiteY69" fmla="*/ 544757 h 2133806"/>
                <a:gd name="connsiteX70" fmla="*/ 1064537 w 1827884"/>
                <a:gd name="connsiteY70" fmla="*/ 537222 h 2133806"/>
                <a:gd name="connsiteX71" fmla="*/ 1081872 w 1827884"/>
                <a:gd name="connsiteY71" fmla="*/ 537984 h 2133806"/>
                <a:gd name="connsiteX72" fmla="*/ 1103716 w 1827884"/>
                <a:gd name="connsiteY72" fmla="*/ 544017 h 2133806"/>
                <a:gd name="connsiteX73" fmla="*/ 1132354 w 1827884"/>
                <a:gd name="connsiteY73" fmla="*/ 528947 h 2133806"/>
                <a:gd name="connsiteX74" fmla="*/ 1151192 w 1827884"/>
                <a:gd name="connsiteY74" fmla="*/ 534217 h 2133806"/>
                <a:gd name="connsiteX75" fmla="*/ 1178328 w 1827884"/>
                <a:gd name="connsiteY75" fmla="*/ 530449 h 2133806"/>
                <a:gd name="connsiteX76" fmla="*/ 1179831 w 1827884"/>
                <a:gd name="connsiteY76" fmla="*/ 542515 h 2133806"/>
                <a:gd name="connsiteX77" fmla="*/ 1118786 w 1827884"/>
                <a:gd name="connsiteY77" fmla="*/ 564358 h 2133806"/>
                <a:gd name="connsiteX78" fmla="*/ 1118786 w 1827884"/>
                <a:gd name="connsiteY78" fmla="*/ 578665 h 2133806"/>
                <a:gd name="connsiteX79" fmla="*/ 1131591 w 1827884"/>
                <a:gd name="connsiteY79" fmla="*/ 578665 h 2133806"/>
                <a:gd name="connsiteX80" fmla="*/ 1173035 w 1827884"/>
                <a:gd name="connsiteY80" fmla="*/ 592234 h 2133806"/>
                <a:gd name="connsiteX81" fmla="*/ 1200911 w 1827884"/>
                <a:gd name="connsiteY81" fmla="*/ 591471 h 2133806"/>
                <a:gd name="connsiteX82" fmla="*/ 1225782 w 1827884"/>
                <a:gd name="connsiteY82" fmla="*/ 585438 h 2133806"/>
                <a:gd name="connsiteX83" fmla="*/ 1249890 w 1827884"/>
                <a:gd name="connsiteY83" fmla="*/ 586201 h 2133806"/>
                <a:gd name="connsiteX84" fmla="*/ 1267965 w 1827884"/>
                <a:gd name="connsiteY84" fmla="*/ 582433 h 2133806"/>
                <a:gd name="connsiteX85" fmla="*/ 1301111 w 1827884"/>
                <a:gd name="connsiteY85" fmla="*/ 594499 h 2133806"/>
                <a:gd name="connsiteX86" fmla="*/ 1319949 w 1827884"/>
                <a:gd name="connsiteY86" fmla="*/ 584698 h 2133806"/>
                <a:gd name="connsiteX87" fmla="*/ 1350853 w 1827884"/>
                <a:gd name="connsiteY87" fmla="*/ 589968 h 2133806"/>
                <a:gd name="connsiteX88" fmla="*/ 1388529 w 1827884"/>
                <a:gd name="connsiteY88" fmla="*/ 589206 h 2133806"/>
                <a:gd name="connsiteX89" fmla="*/ 1411135 w 1827884"/>
                <a:gd name="connsiteY89" fmla="*/ 592211 h 2133806"/>
                <a:gd name="connsiteX90" fmla="*/ 1426206 w 1827884"/>
                <a:gd name="connsiteY90" fmla="*/ 595215 h 2133806"/>
                <a:gd name="connsiteX91" fmla="*/ 1451076 w 1827884"/>
                <a:gd name="connsiteY91" fmla="*/ 571847 h 2133806"/>
                <a:gd name="connsiteX92" fmla="*/ 1460114 w 1827884"/>
                <a:gd name="connsiteY92" fmla="*/ 553008 h 2133806"/>
                <a:gd name="connsiteX93" fmla="*/ 1483482 w 1827884"/>
                <a:gd name="connsiteY93" fmla="*/ 534170 h 2133806"/>
                <a:gd name="connsiteX94" fmla="*/ 1521159 w 1827884"/>
                <a:gd name="connsiteY94" fmla="*/ 485954 h 2133806"/>
                <a:gd name="connsiteX95" fmla="*/ 1530197 w 1827884"/>
                <a:gd name="connsiteY95" fmla="*/ 471646 h 2133806"/>
                <a:gd name="connsiteX96" fmla="*/ 1555807 w 1827884"/>
                <a:gd name="connsiteY96" fmla="*/ 461846 h 2133806"/>
                <a:gd name="connsiteX97" fmla="*/ 1598014 w 1827884"/>
                <a:gd name="connsiteY97" fmla="*/ 498759 h 2133806"/>
                <a:gd name="connsiteX98" fmla="*/ 1615349 w 1827884"/>
                <a:gd name="connsiteY98" fmla="*/ 480684 h 2133806"/>
                <a:gd name="connsiteX99" fmla="*/ 1635690 w 1827884"/>
                <a:gd name="connsiteY99" fmla="*/ 470884 h 2133806"/>
                <a:gd name="connsiteX100" fmla="*/ 1647756 w 1827884"/>
                <a:gd name="connsiteY100" fmla="*/ 457316 h 2133806"/>
                <a:gd name="connsiteX101" fmla="*/ 1661324 w 1827884"/>
                <a:gd name="connsiteY101" fmla="*/ 449017 h 2133806"/>
                <a:gd name="connsiteX102" fmla="*/ 1672627 w 1827884"/>
                <a:gd name="connsiteY102" fmla="*/ 438478 h 2133806"/>
                <a:gd name="connsiteX103" fmla="*/ 1693730 w 1827884"/>
                <a:gd name="connsiteY103" fmla="*/ 443748 h 2133806"/>
                <a:gd name="connsiteX104" fmla="*/ 1682427 w 1827884"/>
                <a:gd name="connsiteY104" fmla="*/ 458818 h 2133806"/>
                <a:gd name="connsiteX105" fmla="*/ 1687697 w 1827884"/>
                <a:gd name="connsiteY105" fmla="*/ 466353 h 2133806"/>
                <a:gd name="connsiteX106" fmla="*/ 1692227 w 1827884"/>
                <a:gd name="connsiteY106" fmla="*/ 486694 h 2133806"/>
                <a:gd name="connsiteX107" fmla="*/ 1711066 w 1827884"/>
                <a:gd name="connsiteY107" fmla="*/ 490462 h 2133806"/>
                <a:gd name="connsiteX108" fmla="*/ 1723871 w 1827884"/>
                <a:gd name="connsiteY108" fmla="*/ 504029 h 2133806"/>
                <a:gd name="connsiteX109" fmla="*/ 1736676 w 1827884"/>
                <a:gd name="connsiteY109" fmla="*/ 516095 h 2133806"/>
                <a:gd name="connsiteX110" fmla="*/ 1723108 w 1827884"/>
                <a:gd name="connsiteY110" fmla="*/ 542469 h 2133806"/>
                <a:gd name="connsiteX111" fmla="*/ 1720103 w 1827884"/>
                <a:gd name="connsiteY111" fmla="*/ 557539 h 2133806"/>
                <a:gd name="connsiteX112" fmla="*/ 1733671 w 1827884"/>
                <a:gd name="connsiteY112" fmla="*/ 554534 h 2133806"/>
                <a:gd name="connsiteX113" fmla="*/ 1761547 w 1827884"/>
                <a:gd name="connsiteY113" fmla="*/ 565074 h 2133806"/>
                <a:gd name="connsiteX114" fmla="*/ 1784916 w 1827884"/>
                <a:gd name="connsiteY114" fmla="*/ 561307 h 2133806"/>
                <a:gd name="connsiteX115" fmla="*/ 1799223 w 1827884"/>
                <a:gd name="connsiteY115" fmla="*/ 570344 h 2133806"/>
                <a:gd name="connsiteX116" fmla="*/ 1797721 w 1827884"/>
                <a:gd name="connsiteY116" fmla="*/ 581647 h 2133806"/>
                <a:gd name="connsiteX117" fmla="*/ 1799986 w 1827884"/>
                <a:gd name="connsiteY117" fmla="*/ 601988 h 2133806"/>
                <a:gd name="connsiteX118" fmla="*/ 1818824 w 1827884"/>
                <a:gd name="connsiteY118" fmla="*/ 602750 h 2133806"/>
                <a:gd name="connsiteX119" fmla="*/ 1827122 w 1827884"/>
                <a:gd name="connsiteY119" fmla="*/ 611048 h 2133806"/>
                <a:gd name="connsiteX120" fmla="*/ 1827885 w 1827884"/>
                <a:gd name="connsiteY120" fmla="*/ 623854 h 2133806"/>
                <a:gd name="connsiteX121" fmla="*/ 1827885 w 1827884"/>
                <a:gd name="connsiteY121" fmla="*/ 623831 h 2133806"/>
                <a:gd name="connsiteX122" fmla="*/ 1812029 w 1827884"/>
                <a:gd name="connsiteY122" fmla="*/ 635734 h 2133806"/>
                <a:gd name="connsiteX123" fmla="*/ 1664953 w 1827884"/>
                <a:gd name="connsiteY123" fmla="*/ 794322 h 2133806"/>
                <a:gd name="connsiteX124" fmla="*/ 1638140 w 1827884"/>
                <a:gd name="connsiteY124" fmla="*/ 835696 h 2133806"/>
                <a:gd name="connsiteX125" fmla="*/ 1618216 w 1827884"/>
                <a:gd name="connsiteY125" fmla="*/ 863272 h 2133806"/>
                <a:gd name="connsiteX126" fmla="*/ 1596765 w 1827884"/>
                <a:gd name="connsiteY126" fmla="*/ 884721 h 2133806"/>
                <a:gd name="connsiteX127" fmla="*/ 1586804 w 1827884"/>
                <a:gd name="connsiteY127" fmla="*/ 911534 h 2133806"/>
                <a:gd name="connsiteX128" fmla="*/ 1531653 w 1827884"/>
                <a:gd name="connsiteY128" fmla="*/ 974335 h 2133806"/>
                <a:gd name="connsiteX129" fmla="*/ 1520165 w 1827884"/>
                <a:gd name="connsiteY129" fmla="*/ 993497 h 2133806"/>
                <a:gd name="connsiteX130" fmla="*/ 1514040 w 1827884"/>
                <a:gd name="connsiteY130" fmla="*/ 1014947 h 2133806"/>
                <a:gd name="connsiteX131" fmla="*/ 1438964 w 1827884"/>
                <a:gd name="connsiteY131" fmla="*/ 1123723 h 2133806"/>
                <a:gd name="connsiteX132" fmla="*/ 1413678 w 1827884"/>
                <a:gd name="connsiteY132" fmla="*/ 1141336 h 2133806"/>
                <a:gd name="connsiteX133" fmla="*/ 1408315 w 1827884"/>
                <a:gd name="connsiteY133" fmla="*/ 1171200 h 2133806"/>
                <a:gd name="connsiteX134" fmla="*/ 1366941 w 1827884"/>
                <a:gd name="connsiteY134" fmla="*/ 1223299 h 2133806"/>
                <a:gd name="connsiteX135" fmla="*/ 1358527 w 1827884"/>
                <a:gd name="connsiteY135" fmla="*/ 1237861 h 2133806"/>
                <a:gd name="connsiteX136" fmla="*/ 1330951 w 1827884"/>
                <a:gd name="connsiteY136" fmla="*/ 1273873 h 2133806"/>
                <a:gd name="connsiteX137" fmla="*/ 1320990 w 1827884"/>
                <a:gd name="connsiteY137" fmla="*/ 1303736 h 2133806"/>
                <a:gd name="connsiteX138" fmla="*/ 1281926 w 1827884"/>
                <a:gd name="connsiteY138" fmla="*/ 1334386 h 2133806"/>
                <a:gd name="connsiteX139" fmla="*/ 1270439 w 1827884"/>
                <a:gd name="connsiteY139" fmla="*/ 1373449 h 2133806"/>
                <a:gd name="connsiteX140" fmla="*/ 1222939 w 1827884"/>
                <a:gd name="connsiteY140" fmla="*/ 1450050 h 2133806"/>
                <a:gd name="connsiteX141" fmla="*/ 1206088 w 1827884"/>
                <a:gd name="connsiteY141" fmla="*/ 1482988 h 2133806"/>
                <a:gd name="connsiteX142" fmla="*/ 1181587 w 1827884"/>
                <a:gd name="connsiteY142" fmla="*/ 1526651 h 2133806"/>
                <a:gd name="connsiteX143" fmla="*/ 1202275 w 1827884"/>
                <a:gd name="connsiteY143" fmla="*/ 1548100 h 2133806"/>
                <a:gd name="connsiteX144" fmla="*/ 1223725 w 1827884"/>
                <a:gd name="connsiteY144" fmla="*/ 1558826 h 2133806"/>
                <a:gd name="connsiteX145" fmla="*/ 1227561 w 1827884"/>
                <a:gd name="connsiteY145" fmla="*/ 1589475 h 2133806"/>
                <a:gd name="connsiteX146" fmla="*/ 1263551 w 1827884"/>
                <a:gd name="connsiteY146" fmla="*/ 1697488 h 2133806"/>
                <a:gd name="connsiteX147" fmla="*/ 1265862 w 1827884"/>
                <a:gd name="connsiteY147" fmla="*/ 1728138 h 2133806"/>
                <a:gd name="connsiteX148" fmla="*/ 1266625 w 1827884"/>
                <a:gd name="connsiteY148" fmla="*/ 1775637 h 2133806"/>
                <a:gd name="connsiteX149" fmla="*/ 1262788 w 1827884"/>
                <a:gd name="connsiteY149" fmla="*/ 1803213 h 2133806"/>
                <a:gd name="connsiteX150" fmla="*/ 1263296 w 1827884"/>
                <a:gd name="connsiteY150" fmla="*/ 1834740 h 2133806"/>
                <a:gd name="connsiteX151" fmla="*/ 1255252 w 1827884"/>
                <a:gd name="connsiteY151" fmla="*/ 1853833 h 2133806"/>
                <a:gd name="connsiteX152" fmla="*/ 1251230 w 1827884"/>
                <a:gd name="connsiteY152" fmla="*/ 1872925 h 2133806"/>
                <a:gd name="connsiteX153" fmla="*/ 1270323 w 1827884"/>
                <a:gd name="connsiteY153" fmla="*/ 1874936 h 2133806"/>
                <a:gd name="connsiteX154" fmla="*/ 1272334 w 1827884"/>
                <a:gd name="connsiteY154" fmla="*/ 1893012 h 2133806"/>
                <a:gd name="connsiteX155" fmla="*/ 1253242 w 1827884"/>
                <a:gd name="connsiteY155" fmla="*/ 1922135 h 2133806"/>
                <a:gd name="connsiteX156" fmla="*/ 1260268 w 1827884"/>
                <a:gd name="connsiteY156" fmla="*/ 1934201 h 2133806"/>
                <a:gd name="connsiteX157" fmla="*/ 1268312 w 1827884"/>
                <a:gd name="connsiteY157" fmla="*/ 1929185 h 2133806"/>
                <a:gd name="connsiteX158" fmla="*/ 1277350 w 1827884"/>
                <a:gd name="connsiteY158" fmla="*/ 1919130 h 2133806"/>
                <a:gd name="connsiteX159" fmla="*/ 1281372 w 1827884"/>
                <a:gd name="connsiteY159" fmla="*/ 1930179 h 2133806"/>
                <a:gd name="connsiteX160" fmla="*/ 1275339 w 1827884"/>
                <a:gd name="connsiteY160" fmla="*/ 1946266 h 2133806"/>
                <a:gd name="connsiteX161" fmla="*/ 1296442 w 1827884"/>
                <a:gd name="connsiteY161" fmla="*/ 1955305 h 2133806"/>
                <a:gd name="connsiteX162" fmla="*/ 1313524 w 1827884"/>
                <a:gd name="connsiteY162" fmla="*/ 1949271 h 2133806"/>
                <a:gd name="connsiteX163" fmla="*/ 1319556 w 1827884"/>
                <a:gd name="connsiteY163" fmla="*/ 1966353 h 2133806"/>
                <a:gd name="connsiteX164" fmla="*/ 1335621 w 1827884"/>
                <a:gd name="connsiteY164" fmla="*/ 1980429 h 2133806"/>
                <a:gd name="connsiteX165" fmla="*/ 1350691 w 1827884"/>
                <a:gd name="connsiteY165" fmla="*/ 2003544 h 2133806"/>
                <a:gd name="connsiteX166" fmla="*/ 1363751 w 1827884"/>
                <a:gd name="connsiteY166" fmla="*/ 2002527 h 2133806"/>
                <a:gd name="connsiteX167" fmla="*/ 1376810 w 1827884"/>
                <a:gd name="connsiteY167" fmla="*/ 2008560 h 2133806"/>
                <a:gd name="connsiteX168" fmla="*/ 1396897 w 1827884"/>
                <a:gd name="connsiteY168" fmla="*/ 2018614 h 2133806"/>
                <a:gd name="connsiteX169" fmla="*/ 1388853 w 1827884"/>
                <a:gd name="connsiteY169" fmla="*/ 2035696 h 2133806"/>
                <a:gd name="connsiteX170" fmla="*/ 1383837 w 1827884"/>
                <a:gd name="connsiteY170" fmla="*/ 2047762 h 2133806"/>
                <a:gd name="connsiteX171" fmla="*/ 1388853 w 1827884"/>
                <a:gd name="connsiteY171" fmla="*/ 2066854 h 2133806"/>
                <a:gd name="connsiteX172" fmla="*/ 1383837 w 1827884"/>
                <a:gd name="connsiteY172" fmla="*/ 2079913 h 2133806"/>
                <a:gd name="connsiteX173" fmla="*/ 1391881 w 1827884"/>
                <a:gd name="connsiteY173" fmla="*/ 2088951 h 2133806"/>
                <a:gd name="connsiteX174" fmla="*/ 1394886 w 1827884"/>
                <a:gd name="connsiteY174" fmla="*/ 2099999 h 2133806"/>
                <a:gd name="connsiteX175" fmla="*/ 1402930 w 1827884"/>
                <a:gd name="connsiteY175" fmla="*/ 2112065 h 2133806"/>
                <a:gd name="connsiteX176" fmla="*/ 1397913 w 1827884"/>
                <a:gd name="connsiteY176" fmla="*/ 2131157 h 2133806"/>
                <a:gd name="connsiteX177" fmla="*/ 1385848 w 1827884"/>
                <a:gd name="connsiteY177" fmla="*/ 2131157 h 2133806"/>
                <a:gd name="connsiteX178" fmla="*/ 1357718 w 1827884"/>
                <a:gd name="connsiteY178" fmla="*/ 2102011 h 2133806"/>
                <a:gd name="connsiteX179" fmla="*/ 1336615 w 1827884"/>
                <a:gd name="connsiteY179" fmla="*/ 2097989 h 2133806"/>
                <a:gd name="connsiteX180" fmla="*/ 1318539 w 1827884"/>
                <a:gd name="connsiteY180" fmla="*/ 2078896 h 2133806"/>
                <a:gd name="connsiteX181" fmla="*/ 1282365 w 1827884"/>
                <a:gd name="connsiteY181" fmla="*/ 2079913 h 2133806"/>
                <a:gd name="connsiteX182" fmla="*/ 1263273 w 1827884"/>
                <a:gd name="connsiteY182" fmla="*/ 2081924 h 2133806"/>
                <a:gd name="connsiteX183" fmla="*/ 1246192 w 1827884"/>
                <a:gd name="connsiteY183" fmla="*/ 2085946 h 2133806"/>
                <a:gd name="connsiteX184" fmla="*/ 1225089 w 1827884"/>
                <a:gd name="connsiteY184" fmla="*/ 2081924 h 2133806"/>
                <a:gd name="connsiteX185" fmla="*/ 1195964 w 1827884"/>
                <a:gd name="connsiteY185" fmla="*/ 2048778 h 2133806"/>
                <a:gd name="connsiteX186" fmla="*/ 1166817 w 1827884"/>
                <a:gd name="connsiteY186" fmla="*/ 2004561 h 2133806"/>
                <a:gd name="connsiteX187" fmla="*/ 1141715 w 1827884"/>
                <a:gd name="connsiteY187" fmla="*/ 2012605 h 2133806"/>
                <a:gd name="connsiteX188" fmla="*/ 1118601 w 1827884"/>
                <a:gd name="connsiteY188" fmla="*/ 2008583 h 2133806"/>
                <a:gd name="connsiteX189" fmla="*/ 1097498 w 1827884"/>
                <a:gd name="connsiteY189" fmla="*/ 2012605 h 2133806"/>
                <a:gd name="connsiteX190" fmla="*/ 1067357 w 1827884"/>
                <a:gd name="connsiteY190" fmla="*/ 1998528 h 2133806"/>
                <a:gd name="connsiteX191" fmla="*/ 1042255 w 1827884"/>
                <a:gd name="connsiteY191" fmla="*/ 2004561 h 2133806"/>
                <a:gd name="connsiteX192" fmla="*/ 1012114 w 1827884"/>
                <a:gd name="connsiteY192" fmla="*/ 1973426 h 2133806"/>
                <a:gd name="connsiteX193" fmla="*/ 983984 w 1827884"/>
                <a:gd name="connsiteY193" fmla="*/ 1953340 h 2133806"/>
                <a:gd name="connsiteX194" fmla="*/ 959876 w 1827884"/>
                <a:gd name="connsiteY194" fmla="*/ 1964388 h 2133806"/>
                <a:gd name="connsiteX195" fmla="*/ 918686 w 1827884"/>
                <a:gd name="connsiteY195" fmla="*/ 1953340 h 2133806"/>
                <a:gd name="connsiteX196" fmla="*/ 892567 w 1827884"/>
                <a:gd name="connsiteY196" fmla="*/ 1953340 h 2133806"/>
                <a:gd name="connsiteX197" fmla="*/ 887551 w 1827884"/>
                <a:gd name="connsiteY197" fmla="*/ 1938269 h 2133806"/>
                <a:gd name="connsiteX198" fmla="*/ 876502 w 1827884"/>
                <a:gd name="connsiteY198" fmla="*/ 1919177 h 2133806"/>
                <a:gd name="connsiteX199" fmla="*/ 850383 w 1827884"/>
                <a:gd name="connsiteY199" fmla="*/ 1918160 h 2133806"/>
                <a:gd name="connsiteX200" fmla="*/ 804178 w 1827884"/>
                <a:gd name="connsiteY200" fmla="*/ 1894052 h 2133806"/>
                <a:gd name="connsiteX201" fmla="*/ 780070 w 1827884"/>
                <a:gd name="connsiteY201" fmla="*/ 1891047 h 2133806"/>
                <a:gd name="connsiteX202" fmla="*/ 755961 w 1827884"/>
                <a:gd name="connsiteY202" fmla="*/ 1883003 h 2133806"/>
                <a:gd name="connsiteX203" fmla="*/ 732847 w 1827884"/>
                <a:gd name="connsiteY203" fmla="*/ 1874959 h 2133806"/>
                <a:gd name="connsiteX204" fmla="*/ 728825 w 1827884"/>
                <a:gd name="connsiteY204" fmla="*/ 1812667 h 2133806"/>
                <a:gd name="connsiteX205" fmla="*/ 692651 w 1827884"/>
                <a:gd name="connsiteY205" fmla="*/ 1778504 h 2133806"/>
                <a:gd name="connsiteX206" fmla="*/ 675570 w 1827884"/>
                <a:gd name="connsiteY206" fmla="*/ 1739324 h 2133806"/>
                <a:gd name="connsiteX207" fmla="*/ 659505 w 1827884"/>
                <a:gd name="connsiteY207" fmla="*/ 1737314 h 2133806"/>
                <a:gd name="connsiteX208" fmla="*/ 641431 w 1827884"/>
                <a:gd name="connsiteY208" fmla="*/ 1736297 h 2133806"/>
                <a:gd name="connsiteX209" fmla="*/ 623355 w 1827884"/>
                <a:gd name="connsiteY209" fmla="*/ 1732275 h 2133806"/>
                <a:gd name="connsiteX210" fmla="*/ 604263 w 1827884"/>
                <a:gd name="connsiteY210" fmla="*/ 1714200 h 2133806"/>
                <a:gd name="connsiteX211" fmla="*/ 585170 w 1827884"/>
                <a:gd name="connsiteY211" fmla="*/ 1713183 h 2133806"/>
                <a:gd name="connsiteX212" fmla="*/ 570100 w 1827884"/>
                <a:gd name="connsiteY212" fmla="*/ 1698112 h 2133806"/>
                <a:gd name="connsiteX213" fmla="*/ 550014 w 1827884"/>
                <a:gd name="connsiteY213" fmla="*/ 1698112 h 2133806"/>
                <a:gd name="connsiteX214" fmla="*/ 522877 w 1827884"/>
                <a:gd name="connsiteY214" fmla="*/ 1728253 h 2133806"/>
                <a:gd name="connsiteX215" fmla="*/ 511829 w 1827884"/>
                <a:gd name="connsiteY215" fmla="*/ 1718198 h 2133806"/>
                <a:gd name="connsiteX216" fmla="*/ 512822 w 1827884"/>
                <a:gd name="connsiteY216" fmla="*/ 1704145 h 2133806"/>
                <a:gd name="connsiteX217" fmla="*/ 471633 w 1827884"/>
                <a:gd name="connsiteY217" fmla="*/ 1676015 h 2133806"/>
                <a:gd name="connsiteX218" fmla="*/ 439481 w 1827884"/>
                <a:gd name="connsiteY218" fmla="*/ 1674004 h 2133806"/>
                <a:gd name="connsiteX219" fmla="*/ 405318 w 1827884"/>
                <a:gd name="connsiteY219" fmla="*/ 1637830 h 2133806"/>
                <a:gd name="connsiteX220" fmla="*/ 380193 w 1827884"/>
                <a:gd name="connsiteY220" fmla="*/ 1653917 h 2133806"/>
                <a:gd name="connsiteX221" fmla="*/ 345036 w 1827884"/>
                <a:gd name="connsiteY221" fmla="*/ 1652901 h 2133806"/>
                <a:gd name="connsiteX222" fmla="*/ 316906 w 1827884"/>
                <a:gd name="connsiteY222" fmla="*/ 1665960 h 2133806"/>
                <a:gd name="connsiteX223" fmla="*/ 302853 w 1827884"/>
                <a:gd name="connsiteY223" fmla="*/ 1663949 h 2133806"/>
                <a:gd name="connsiteX224" fmla="*/ 278744 w 1827884"/>
                <a:gd name="connsiteY224" fmla="*/ 1679020 h 2133806"/>
                <a:gd name="connsiteX225" fmla="*/ 255630 w 1827884"/>
                <a:gd name="connsiteY225" fmla="*/ 1679020 h 2133806"/>
                <a:gd name="connsiteX226" fmla="*/ 228494 w 1827884"/>
                <a:gd name="connsiteY226" fmla="*/ 1663949 h 2133806"/>
                <a:gd name="connsiteX227" fmla="*/ 226737 w 1827884"/>
                <a:gd name="connsiteY227" fmla="*/ 1660690 h 2133806"/>
                <a:gd name="connsiteX228" fmla="*/ 227500 w 1827884"/>
                <a:gd name="connsiteY228" fmla="*/ 1632814 h 2133806"/>
                <a:gd name="connsiteX229" fmla="*/ 236538 w 1827884"/>
                <a:gd name="connsiteY229" fmla="*/ 1620749 h 2133806"/>
                <a:gd name="connsiteX230" fmla="*/ 228240 w 1827884"/>
                <a:gd name="connsiteY230" fmla="*/ 1613214 h 2133806"/>
                <a:gd name="connsiteX231" fmla="*/ 223709 w 1827884"/>
                <a:gd name="connsiteY231" fmla="*/ 1601148 h 2133806"/>
                <a:gd name="connsiteX232" fmla="*/ 237277 w 1827884"/>
                <a:gd name="connsiteY232" fmla="*/ 1595115 h 2133806"/>
                <a:gd name="connsiteX233" fmla="*/ 241808 w 1827884"/>
                <a:gd name="connsiteY233" fmla="*/ 1584575 h 2133806"/>
                <a:gd name="connsiteX234" fmla="*/ 225235 w 1827884"/>
                <a:gd name="connsiteY234" fmla="*/ 1571007 h 2133806"/>
                <a:gd name="connsiteX235" fmla="*/ 207899 w 1827884"/>
                <a:gd name="connsiteY235" fmla="*/ 1551406 h 2133806"/>
                <a:gd name="connsiteX236" fmla="*/ 201866 w 1827884"/>
                <a:gd name="connsiteY236" fmla="*/ 1536335 h 2133806"/>
                <a:gd name="connsiteX237" fmla="*/ 190564 w 1827884"/>
                <a:gd name="connsiteY237" fmla="*/ 1531065 h 2133806"/>
                <a:gd name="connsiteX238" fmla="*/ 201866 w 1827884"/>
                <a:gd name="connsiteY238" fmla="*/ 1514493 h 2133806"/>
                <a:gd name="connsiteX239" fmla="*/ 203369 w 1827884"/>
                <a:gd name="connsiteY239" fmla="*/ 1495654 h 2133806"/>
                <a:gd name="connsiteX240" fmla="*/ 183768 w 1827884"/>
                <a:gd name="connsiteY240" fmla="*/ 1493389 h 2133806"/>
                <a:gd name="connsiteX241" fmla="*/ 166433 w 1827884"/>
                <a:gd name="connsiteY241" fmla="*/ 1473048 h 2133806"/>
                <a:gd name="connsiteX242" fmla="*/ 176233 w 1827884"/>
                <a:gd name="connsiteY242" fmla="*/ 1457215 h 2133806"/>
                <a:gd name="connsiteX243" fmla="*/ 180000 w 1827884"/>
                <a:gd name="connsiteY243" fmla="*/ 1440642 h 2133806"/>
                <a:gd name="connsiteX244" fmla="*/ 189801 w 1827884"/>
                <a:gd name="connsiteY244" fmla="*/ 1433107 h 2133806"/>
                <a:gd name="connsiteX245" fmla="*/ 193569 w 1827884"/>
                <a:gd name="connsiteY245" fmla="*/ 1423306 h 2133806"/>
                <a:gd name="connsiteX246" fmla="*/ 175493 w 1827884"/>
                <a:gd name="connsiteY246" fmla="*/ 1399198 h 2133806"/>
                <a:gd name="connsiteX247" fmla="*/ 178498 w 1827884"/>
                <a:gd name="connsiteY247" fmla="*/ 1360760 h 2133806"/>
                <a:gd name="connsiteX248" fmla="*/ 157394 w 1827884"/>
                <a:gd name="connsiteY248" fmla="*/ 1348694 h 2133806"/>
                <a:gd name="connsiteX249" fmla="*/ 167935 w 1827884"/>
                <a:gd name="connsiteY249" fmla="*/ 1327590 h 2133806"/>
                <a:gd name="connsiteX250" fmla="*/ 158897 w 1827884"/>
                <a:gd name="connsiteY250" fmla="*/ 1319292 h 2133806"/>
                <a:gd name="connsiteX251" fmla="*/ 155892 w 1827884"/>
                <a:gd name="connsiteY251" fmla="*/ 1304985 h 2133806"/>
                <a:gd name="connsiteX252" fmla="*/ 146854 w 1827884"/>
                <a:gd name="connsiteY252" fmla="*/ 1298212 h 2133806"/>
                <a:gd name="connsiteX253" fmla="*/ 130281 w 1827884"/>
                <a:gd name="connsiteY253" fmla="*/ 1300478 h 2133806"/>
                <a:gd name="connsiteX254" fmla="*/ 109178 w 1827884"/>
                <a:gd name="connsiteY254" fmla="*/ 1286909 h 2133806"/>
                <a:gd name="connsiteX255" fmla="*/ 101643 w 1827884"/>
                <a:gd name="connsiteY255" fmla="*/ 1268834 h 2133806"/>
                <a:gd name="connsiteX256" fmla="*/ 97113 w 1827884"/>
                <a:gd name="connsiteY256" fmla="*/ 1245465 h 2133806"/>
                <a:gd name="connsiteX257" fmla="*/ 120481 w 1827884"/>
                <a:gd name="connsiteY257" fmla="*/ 1224362 h 2133806"/>
                <a:gd name="connsiteX258" fmla="*/ 131021 w 1827884"/>
                <a:gd name="connsiteY258" fmla="*/ 1231135 h 2133806"/>
                <a:gd name="connsiteX259" fmla="*/ 152124 w 1827884"/>
                <a:gd name="connsiteY259" fmla="*/ 1229633 h 2133806"/>
                <a:gd name="connsiteX260" fmla="*/ 164190 w 1827884"/>
                <a:gd name="connsiteY260" fmla="*/ 1218329 h 2133806"/>
                <a:gd name="connsiteX261" fmla="*/ 170223 w 1827884"/>
                <a:gd name="connsiteY261" fmla="*/ 1204762 h 2133806"/>
                <a:gd name="connsiteX262" fmla="*/ 156655 w 1827884"/>
                <a:gd name="connsiteY262" fmla="*/ 1192695 h 2133806"/>
                <a:gd name="connsiteX263" fmla="*/ 132547 w 1827884"/>
                <a:gd name="connsiteY263" fmla="*/ 1179891 h 2133806"/>
                <a:gd name="connsiteX264" fmla="*/ 111444 w 1827884"/>
                <a:gd name="connsiteY264" fmla="*/ 1179128 h 2133806"/>
                <a:gd name="connsiteX265" fmla="*/ 106173 w 1827884"/>
                <a:gd name="connsiteY265" fmla="*/ 1188165 h 2133806"/>
                <a:gd name="connsiteX266" fmla="*/ 79037 w 1827884"/>
                <a:gd name="connsiteY266" fmla="*/ 1167824 h 2133806"/>
                <a:gd name="connsiteX267" fmla="*/ 78274 w 1827884"/>
                <a:gd name="connsiteY267" fmla="*/ 1128646 h 2133806"/>
                <a:gd name="connsiteX268" fmla="*/ 103885 w 1827884"/>
                <a:gd name="connsiteY268" fmla="*/ 1133176 h 2133806"/>
                <a:gd name="connsiteX269" fmla="*/ 120458 w 1827884"/>
                <a:gd name="connsiteY269" fmla="*/ 1115841 h 2133806"/>
                <a:gd name="connsiteX270" fmla="*/ 117453 w 1827884"/>
                <a:gd name="connsiteY270" fmla="*/ 1082695 h 2133806"/>
                <a:gd name="connsiteX271" fmla="*/ 92582 w 1827884"/>
                <a:gd name="connsiteY271" fmla="*/ 1080430 h 2133806"/>
                <a:gd name="connsiteX272" fmla="*/ 52641 w 1827884"/>
                <a:gd name="connsiteY272" fmla="*/ 1077425 h 2133806"/>
                <a:gd name="connsiteX273" fmla="*/ 39836 w 1827884"/>
                <a:gd name="connsiteY273" fmla="*/ 1081955 h 2133806"/>
                <a:gd name="connsiteX274" fmla="*/ 34566 w 1827884"/>
                <a:gd name="connsiteY274" fmla="*/ 1065382 h 2133806"/>
                <a:gd name="connsiteX275" fmla="*/ 23262 w 1827884"/>
                <a:gd name="connsiteY275" fmla="*/ 1060112 h 2133806"/>
                <a:gd name="connsiteX276" fmla="*/ 20258 w 1827884"/>
                <a:gd name="connsiteY276" fmla="*/ 1031473 h 2133806"/>
                <a:gd name="connsiteX277" fmla="*/ 14225 w 1827884"/>
                <a:gd name="connsiteY277" fmla="*/ 1011873 h 2133806"/>
                <a:gd name="connsiteX278" fmla="*/ 20997 w 1827884"/>
                <a:gd name="connsiteY278" fmla="*/ 989267 h 2133806"/>
                <a:gd name="connsiteX279" fmla="*/ 36831 w 1827884"/>
                <a:gd name="connsiteY279" fmla="*/ 983234 h 2133806"/>
                <a:gd name="connsiteX280" fmla="*/ 43603 w 1827884"/>
                <a:gd name="connsiteY280" fmla="*/ 958363 h 2133806"/>
                <a:gd name="connsiteX281" fmla="*/ 17992 w 1827884"/>
                <a:gd name="connsiteY281" fmla="*/ 945558 h 2133806"/>
                <a:gd name="connsiteX282" fmla="*/ 10458 w 1827884"/>
                <a:gd name="connsiteY282" fmla="*/ 932753 h 2133806"/>
                <a:gd name="connsiteX283" fmla="*/ 30798 w 1827884"/>
                <a:gd name="connsiteY283" fmla="*/ 918445 h 2133806"/>
                <a:gd name="connsiteX284" fmla="*/ 33063 w 1827884"/>
                <a:gd name="connsiteY284" fmla="*/ 905640 h 2133806"/>
                <a:gd name="connsiteX285" fmla="*/ 24765 w 1827884"/>
                <a:gd name="connsiteY285" fmla="*/ 901872 h 2133806"/>
                <a:gd name="connsiteX286" fmla="*/ 19495 w 1827884"/>
                <a:gd name="connsiteY286" fmla="*/ 892072 h 2133806"/>
                <a:gd name="connsiteX287" fmla="*/ 48873 w 1827884"/>
                <a:gd name="connsiteY287" fmla="*/ 882271 h 2133806"/>
                <a:gd name="connsiteX288" fmla="*/ 36068 w 1827884"/>
                <a:gd name="connsiteY288" fmla="*/ 862671 h 2133806"/>
                <a:gd name="connsiteX289" fmla="*/ 46608 w 1827884"/>
                <a:gd name="connsiteY289" fmla="*/ 858903 h 2133806"/>
                <a:gd name="connsiteX290" fmla="*/ 50375 w 1827884"/>
                <a:gd name="connsiteY290" fmla="*/ 852130 h 2133806"/>
                <a:gd name="connsiteX291" fmla="*/ 8169 w 1827884"/>
                <a:gd name="connsiteY291" fmla="*/ 846860 h 2133806"/>
                <a:gd name="connsiteX292" fmla="*/ 8932 w 1827884"/>
                <a:gd name="connsiteY292" fmla="*/ 837060 h 2133806"/>
                <a:gd name="connsiteX293" fmla="*/ 27770 w 1827884"/>
                <a:gd name="connsiteY293" fmla="*/ 837060 h 2133806"/>
                <a:gd name="connsiteX294" fmla="*/ 31537 w 1827884"/>
                <a:gd name="connsiteY294" fmla="*/ 831027 h 2133806"/>
                <a:gd name="connsiteX295" fmla="*/ 13462 w 1827884"/>
                <a:gd name="connsiteY295" fmla="*/ 819724 h 2133806"/>
                <a:gd name="connsiteX296" fmla="*/ 26267 w 1827884"/>
                <a:gd name="connsiteY296" fmla="*/ 793351 h 2133806"/>
                <a:gd name="connsiteX297" fmla="*/ 22500 w 1827884"/>
                <a:gd name="connsiteY297" fmla="*/ 747376 h 2133806"/>
                <a:gd name="connsiteX298" fmla="*/ 2159 w 1827884"/>
                <a:gd name="connsiteY298" fmla="*/ 724771 h 2133806"/>
                <a:gd name="connsiteX299" fmla="*/ 2922 w 1827884"/>
                <a:gd name="connsiteY299" fmla="*/ 716473 h 2133806"/>
                <a:gd name="connsiteX300" fmla="*/ 15727 w 1827884"/>
                <a:gd name="connsiteY300" fmla="*/ 717235 h 2133806"/>
                <a:gd name="connsiteX301" fmla="*/ 22500 w 1827884"/>
                <a:gd name="connsiteY301" fmla="*/ 708198 h 2133806"/>
                <a:gd name="connsiteX302" fmla="*/ 5164 w 1827884"/>
                <a:gd name="connsiteY302" fmla="*/ 693890 h 2133806"/>
                <a:gd name="connsiteX303" fmla="*/ 29272 w 1827884"/>
                <a:gd name="connsiteY303" fmla="*/ 658479 h 2133806"/>
                <a:gd name="connsiteX304" fmla="*/ 34542 w 1827884"/>
                <a:gd name="connsiteY304" fmla="*/ 634371 h 2133806"/>
                <a:gd name="connsiteX305" fmla="*/ 63181 w 1827884"/>
                <a:gd name="connsiteY305" fmla="*/ 626836 h 2133806"/>
                <a:gd name="connsiteX306" fmla="*/ 53380 w 1827884"/>
                <a:gd name="connsiteY306" fmla="*/ 599700 h 2133806"/>
                <a:gd name="connsiteX307" fmla="*/ 57911 w 1827884"/>
                <a:gd name="connsiteY307" fmla="*/ 559018 h 2133806"/>
                <a:gd name="connsiteX308" fmla="*/ 63181 w 1827884"/>
                <a:gd name="connsiteY308" fmla="*/ 558255 h 2133806"/>
                <a:gd name="connsiteX309" fmla="*/ 82782 w 1827884"/>
                <a:gd name="connsiteY309" fmla="*/ 540180 h 2133806"/>
                <a:gd name="connsiteX310" fmla="*/ 100857 w 1827884"/>
                <a:gd name="connsiteY310" fmla="*/ 531142 h 2133806"/>
                <a:gd name="connsiteX311" fmla="*/ 103862 w 1827884"/>
                <a:gd name="connsiteY311" fmla="*/ 513807 h 2133806"/>
                <a:gd name="connsiteX312" fmla="*/ 140036 w 1827884"/>
                <a:gd name="connsiteY312" fmla="*/ 487433 h 2133806"/>
                <a:gd name="connsiteX313" fmla="*/ 164144 w 1827884"/>
                <a:gd name="connsiteY313" fmla="*/ 473126 h 2133806"/>
                <a:gd name="connsiteX314" fmla="*/ 188252 w 1827884"/>
                <a:gd name="connsiteY314" fmla="*/ 476130 h 2133806"/>
                <a:gd name="connsiteX315" fmla="*/ 211620 w 1827884"/>
                <a:gd name="connsiteY315" fmla="*/ 458055 h 2133806"/>
                <a:gd name="connsiteX316" fmla="*/ 228194 w 1827884"/>
                <a:gd name="connsiteY316" fmla="*/ 447515 h 2133806"/>
                <a:gd name="connsiteX317" fmla="*/ 224426 w 1827884"/>
                <a:gd name="connsiteY317" fmla="*/ 414369 h 2133806"/>
                <a:gd name="connsiteX318" fmla="*/ 250037 w 1827884"/>
                <a:gd name="connsiteY318" fmla="*/ 404569 h 2133806"/>
                <a:gd name="connsiteX319" fmla="*/ 269637 w 1827884"/>
                <a:gd name="connsiteY319" fmla="*/ 398536 h 2133806"/>
                <a:gd name="connsiteX320" fmla="*/ 306551 w 1827884"/>
                <a:gd name="connsiteY320" fmla="*/ 371400 h 2133806"/>
                <a:gd name="connsiteX321" fmla="*/ 329157 w 1827884"/>
                <a:gd name="connsiteY321" fmla="*/ 375167 h 2133806"/>
                <a:gd name="connsiteX322" fmla="*/ 344990 w 1827884"/>
                <a:gd name="connsiteY322" fmla="*/ 369897 h 2133806"/>
                <a:gd name="connsiteX323" fmla="*/ 367595 w 1827884"/>
                <a:gd name="connsiteY323" fmla="*/ 322420 h 2133806"/>
                <a:gd name="connsiteX324" fmla="*/ 378899 w 1827884"/>
                <a:gd name="connsiteY324" fmla="*/ 305085 h 2133806"/>
                <a:gd name="connsiteX325" fmla="*/ 384931 w 1827884"/>
                <a:gd name="connsiteY325" fmla="*/ 273442 h 2133806"/>
                <a:gd name="connsiteX326" fmla="*/ 424110 w 1827884"/>
                <a:gd name="connsiteY326" fmla="*/ 232761 h 2133806"/>
                <a:gd name="connsiteX327" fmla="*/ 433911 w 1827884"/>
                <a:gd name="connsiteY327" fmla="*/ 227491 h 2133806"/>
                <a:gd name="connsiteX328" fmla="*/ 439943 w 1827884"/>
                <a:gd name="connsiteY328" fmla="*/ 213183 h 2133806"/>
                <a:gd name="connsiteX329" fmla="*/ 450483 w 1827884"/>
                <a:gd name="connsiteY329" fmla="*/ 210178 h 2133806"/>
                <a:gd name="connsiteX330" fmla="*/ 456516 w 1827884"/>
                <a:gd name="connsiteY330" fmla="*/ 215448 h 2133806"/>
                <a:gd name="connsiteX331" fmla="*/ 467056 w 1827884"/>
                <a:gd name="connsiteY331" fmla="*/ 216211 h 2133806"/>
                <a:gd name="connsiteX332" fmla="*/ 476094 w 1827884"/>
                <a:gd name="connsiteY332" fmla="*/ 198136 h 2133806"/>
                <a:gd name="connsiteX333" fmla="*/ 484392 w 1827884"/>
                <a:gd name="connsiteY333" fmla="*/ 170260 h 2133806"/>
                <a:gd name="connsiteX334" fmla="*/ 497960 w 1827884"/>
                <a:gd name="connsiteY334" fmla="*/ 161222 h 2133806"/>
                <a:gd name="connsiteX335" fmla="*/ 506998 w 1827884"/>
                <a:gd name="connsiteY335" fmla="*/ 128076 h 2133806"/>
                <a:gd name="connsiteX336" fmla="*/ 517538 w 1827884"/>
                <a:gd name="connsiteY336" fmla="*/ 97172 h 2133806"/>
                <a:gd name="connsiteX337" fmla="*/ 513008 w 1827884"/>
                <a:gd name="connsiteY337" fmla="*/ 79097 h 2133806"/>
                <a:gd name="connsiteX338" fmla="*/ 518278 w 1827884"/>
                <a:gd name="connsiteY338" fmla="*/ 65529 h 2133806"/>
                <a:gd name="connsiteX339" fmla="*/ 522045 w 1827884"/>
                <a:gd name="connsiteY339" fmla="*/ 39918 h 2133806"/>
                <a:gd name="connsiteX340" fmla="*/ 527338 w 1827884"/>
                <a:gd name="connsiteY340" fmla="*/ 25634 h 213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1827884" h="2133806">
                  <a:moveTo>
                    <a:pt x="527338" y="25634"/>
                  </a:moveTo>
                  <a:cubicBezTo>
                    <a:pt x="527338" y="25634"/>
                    <a:pt x="534111" y="21866"/>
                    <a:pt x="535637" y="29402"/>
                  </a:cubicBezTo>
                  <a:cubicBezTo>
                    <a:pt x="537139" y="36937"/>
                    <a:pt x="540907" y="47476"/>
                    <a:pt x="544674" y="48239"/>
                  </a:cubicBezTo>
                  <a:cubicBezTo>
                    <a:pt x="548442" y="49002"/>
                    <a:pt x="566517" y="48239"/>
                    <a:pt x="570285" y="51244"/>
                  </a:cubicBezTo>
                  <a:cubicBezTo>
                    <a:pt x="574052" y="54249"/>
                    <a:pt x="589886" y="61785"/>
                    <a:pt x="589886" y="61785"/>
                  </a:cubicBezTo>
                  <a:lnTo>
                    <a:pt x="604193" y="39941"/>
                  </a:lnTo>
                  <a:cubicBezTo>
                    <a:pt x="604193" y="39941"/>
                    <a:pt x="616999" y="46714"/>
                    <a:pt x="621529" y="46714"/>
                  </a:cubicBezTo>
                  <a:cubicBezTo>
                    <a:pt x="626059" y="46714"/>
                    <a:pt x="646400" y="30141"/>
                    <a:pt x="650167" y="24871"/>
                  </a:cubicBezTo>
                  <a:cubicBezTo>
                    <a:pt x="653935" y="19601"/>
                    <a:pt x="670508" y="0"/>
                    <a:pt x="675778" y="0"/>
                  </a:cubicBezTo>
                  <a:cubicBezTo>
                    <a:pt x="681048" y="0"/>
                    <a:pt x="714217" y="7535"/>
                    <a:pt x="720227" y="9800"/>
                  </a:cubicBezTo>
                  <a:cubicBezTo>
                    <a:pt x="726260" y="12066"/>
                    <a:pt x="754136" y="21103"/>
                    <a:pt x="754136" y="21103"/>
                  </a:cubicBezTo>
                  <a:lnTo>
                    <a:pt x="748103" y="51244"/>
                  </a:lnTo>
                  <a:cubicBezTo>
                    <a:pt x="748103" y="51244"/>
                    <a:pt x="787281" y="65552"/>
                    <a:pt x="785016" y="70082"/>
                  </a:cubicBezTo>
                  <a:cubicBezTo>
                    <a:pt x="782751" y="74613"/>
                    <a:pt x="775216" y="85916"/>
                    <a:pt x="775216" y="89683"/>
                  </a:cubicBezTo>
                  <a:cubicBezTo>
                    <a:pt x="775216" y="93451"/>
                    <a:pt x="769183" y="136397"/>
                    <a:pt x="767680" y="140928"/>
                  </a:cubicBezTo>
                  <a:cubicBezTo>
                    <a:pt x="766178" y="145458"/>
                    <a:pt x="761648" y="156761"/>
                    <a:pt x="758643" y="160529"/>
                  </a:cubicBezTo>
                  <a:cubicBezTo>
                    <a:pt x="755638" y="164296"/>
                    <a:pt x="744335" y="170329"/>
                    <a:pt x="747340" y="174096"/>
                  </a:cubicBezTo>
                  <a:cubicBezTo>
                    <a:pt x="750345" y="177864"/>
                    <a:pt x="757880" y="182395"/>
                    <a:pt x="765415" y="182395"/>
                  </a:cubicBezTo>
                  <a:cubicBezTo>
                    <a:pt x="772950" y="182395"/>
                    <a:pt x="794793" y="180892"/>
                    <a:pt x="798561" y="183157"/>
                  </a:cubicBezTo>
                  <a:cubicBezTo>
                    <a:pt x="802329" y="185423"/>
                    <a:pt x="824934" y="206526"/>
                    <a:pt x="824934" y="209531"/>
                  </a:cubicBezTo>
                  <a:cubicBezTo>
                    <a:pt x="824934" y="212536"/>
                    <a:pt x="826437" y="232899"/>
                    <a:pt x="826437" y="232899"/>
                  </a:cubicBezTo>
                  <a:cubicBezTo>
                    <a:pt x="826437" y="232899"/>
                    <a:pt x="833209" y="235164"/>
                    <a:pt x="836237" y="233662"/>
                  </a:cubicBezTo>
                  <a:cubicBezTo>
                    <a:pt x="839242" y="232160"/>
                    <a:pt x="847540" y="230657"/>
                    <a:pt x="850545" y="231397"/>
                  </a:cubicBezTo>
                  <a:cubicBezTo>
                    <a:pt x="853550" y="232137"/>
                    <a:pt x="861848" y="233662"/>
                    <a:pt x="868620" y="233662"/>
                  </a:cubicBezTo>
                  <a:cubicBezTo>
                    <a:pt x="875393" y="233662"/>
                    <a:pt x="891989" y="232899"/>
                    <a:pt x="894994" y="236667"/>
                  </a:cubicBezTo>
                  <a:cubicBezTo>
                    <a:pt x="897999" y="240434"/>
                    <a:pt x="906296" y="244965"/>
                    <a:pt x="910064" y="244965"/>
                  </a:cubicBezTo>
                  <a:cubicBezTo>
                    <a:pt x="913832" y="244965"/>
                    <a:pt x="932670" y="249495"/>
                    <a:pt x="934172" y="252500"/>
                  </a:cubicBezTo>
                  <a:cubicBezTo>
                    <a:pt x="935675" y="255505"/>
                    <a:pt x="949243" y="272101"/>
                    <a:pt x="949243" y="272101"/>
                  </a:cubicBezTo>
                  <a:lnTo>
                    <a:pt x="980886" y="261561"/>
                  </a:lnTo>
                  <a:cubicBezTo>
                    <a:pt x="980886" y="261561"/>
                    <a:pt x="993692" y="259296"/>
                    <a:pt x="995194" y="262323"/>
                  </a:cubicBezTo>
                  <a:cubicBezTo>
                    <a:pt x="996697" y="265328"/>
                    <a:pt x="1006497" y="276632"/>
                    <a:pt x="1006497" y="276632"/>
                  </a:cubicBezTo>
                  <a:cubicBezTo>
                    <a:pt x="1006497" y="276632"/>
                    <a:pt x="1018563" y="261561"/>
                    <a:pt x="1020805" y="263826"/>
                  </a:cubicBezTo>
                  <a:cubicBezTo>
                    <a:pt x="1023070" y="266091"/>
                    <a:pt x="1024572" y="269859"/>
                    <a:pt x="1027577" y="272124"/>
                  </a:cubicBezTo>
                  <a:cubicBezTo>
                    <a:pt x="1030582" y="274390"/>
                    <a:pt x="1043410" y="278157"/>
                    <a:pt x="1046415" y="278897"/>
                  </a:cubicBezTo>
                  <a:lnTo>
                    <a:pt x="1044150" y="301503"/>
                  </a:lnTo>
                  <a:cubicBezTo>
                    <a:pt x="1044150" y="301503"/>
                    <a:pt x="1033610" y="304507"/>
                    <a:pt x="1033610" y="309800"/>
                  </a:cubicBezTo>
                  <a:cubicBezTo>
                    <a:pt x="1033610" y="315093"/>
                    <a:pt x="1032847" y="323369"/>
                    <a:pt x="1035875" y="324108"/>
                  </a:cubicBezTo>
                  <a:cubicBezTo>
                    <a:pt x="1038880" y="324871"/>
                    <a:pt x="1042647" y="322606"/>
                    <a:pt x="1042647" y="327113"/>
                  </a:cubicBezTo>
                  <a:cubicBezTo>
                    <a:pt x="1042647" y="331644"/>
                    <a:pt x="1041885" y="357254"/>
                    <a:pt x="1046415" y="356491"/>
                  </a:cubicBezTo>
                  <a:cubicBezTo>
                    <a:pt x="1050946" y="355728"/>
                    <a:pt x="1075054" y="347453"/>
                    <a:pt x="1077319" y="348193"/>
                  </a:cubicBezTo>
                  <a:cubicBezTo>
                    <a:pt x="1079584" y="348956"/>
                    <a:pt x="1079584" y="354226"/>
                    <a:pt x="1078082" y="357231"/>
                  </a:cubicBezTo>
                  <a:cubicBezTo>
                    <a:pt x="1076580" y="360236"/>
                    <a:pt x="1067542" y="370799"/>
                    <a:pt x="1061509" y="373064"/>
                  </a:cubicBezTo>
                  <a:cubicBezTo>
                    <a:pt x="1055476" y="375329"/>
                    <a:pt x="1030605" y="376832"/>
                    <a:pt x="1030605" y="376832"/>
                  </a:cubicBezTo>
                  <a:cubicBezTo>
                    <a:pt x="1030605" y="376832"/>
                    <a:pt x="1039642" y="386632"/>
                    <a:pt x="1045675" y="387372"/>
                  </a:cubicBezTo>
                  <a:cubicBezTo>
                    <a:pt x="1051709" y="388135"/>
                    <a:pt x="1061509" y="388874"/>
                    <a:pt x="1065276" y="386609"/>
                  </a:cubicBezTo>
                  <a:cubicBezTo>
                    <a:pt x="1069044" y="384344"/>
                    <a:pt x="1081849" y="376808"/>
                    <a:pt x="1081849" y="376808"/>
                  </a:cubicBezTo>
                  <a:lnTo>
                    <a:pt x="1093915" y="387349"/>
                  </a:lnTo>
                  <a:cubicBezTo>
                    <a:pt x="1093915" y="387349"/>
                    <a:pt x="1077342" y="397149"/>
                    <a:pt x="1077342" y="400917"/>
                  </a:cubicBezTo>
                  <a:cubicBezTo>
                    <a:pt x="1077342" y="404684"/>
                    <a:pt x="1075840" y="411457"/>
                    <a:pt x="1072072" y="413722"/>
                  </a:cubicBezTo>
                  <a:cubicBezTo>
                    <a:pt x="1068304" y="415988"/>
                    <a:pt x="1054736" y="428030"/>
                    <a:pt x="1054736" y="428030"/>
                  </a:cubicBezTo>
                  <a:lnTo>
                    <a:pt x="1041931" y="418230"/>
                  </a:lnTo>
                  <a:cubicBezTo>
                    <a:pt x="1041931" y="418230"/>
                    <a:pt x="1041931" y="412196"/>
                    <a:pt x="1041931" y="408429"/>
                  </a:cubicBezTo>
                  <a:cubicBezTo>
                    <a:pt x="1041931" y="404661"/>
                    <a:pt x="1035898" y="400894"/>
                    <a:pt x="1033633" y="403898"/>
                  </a:cubicBezTo>
                  <a:cubicBezTo>
                    <a:pt x="1031368" y="406903"/>
                    <a:pt x="1028363" y="409931"/>
                    <a:pt x="1023093" y="410671"/>
                  </a:cubicBezTo>
                  <a:cubicBezTo>
                    <a:pt x="1017823" y="411434"/>
                    <a:pt x="1005017" y="417443"/>
                    <a:pt x="1003492" y="414438"/>
                  </a:cubicBezTo>
                  <a:cubicBezTo>
                    <a:pt x="1001990" y="411434"/>
                    <a:pt x="998962" y="406141"/>
                    <a:pt x="998962" y="406141"/>
                  </a:cubicBezTo>
                  <a:lnTo>
                    <a:pt x="988421" y="409908"/>
                  </a:lnTo>
                  <a:cubicBezTo>
                    <a:pt x="988421" y="409908"/>
                    <a:pt x="997459" y="435519"/>
                    <a:pt x="995957" y="438547"/>
                  </a:cubicBezTo>
                  <a:cubicBezTo>
                    <a:pt x="994455" y="441551"/>
                    <a:pt x="988421" y="444580"/>
                    <a:pt x="988421" y="448347"/>
                  </a:cubicBezTo>
                  <a:cubicBezTo>
                    <a:pt x="988421" y="452115"/>
                    <a:pt x="988421" y="458887"/>
                    <a:pt x="988421" y="458887"/>
                  </a:cubicBezTo>
                  <a:cubicBezTo>
                    <a:pt x="988421" y="458887"/>
                    <a:pt x="965816" y="456622"/>
                    <a:pt x="964313" y="460390"/>
                  </a:cubicBezTo>
                  <a:cubicBezTo>
                    <a:pt x="962811" y="464157"/>
                    <a:pt x="953010" y="489768"/>
                    <a:pt x="953010" y="489768"/>
                  </a:cubicBezTo>
                  <a:lnTo>
                    <a:pt x="975616" y="482233"/>
                  </a:lnTo>
                  <a:cubicBezTo>
                    <a:pt x="975616" y="482233"/>
                    <a:pt x="983914" y="482996"/>
                    <a:pt x="984654" y="487503"/>
                  </a:cubicBezTo>
                  <a:cubicBezTo>
                    <a:pt x="985416" y="492033"/>
                    <a:pt x="987658" y="496540"/>
                    <a:pt x="990687" y="496540"/>
                  </a:cubicBezTo>
                  <a:cubicBezTo>
                    <a:pt x="993715" y="496540"/>
                    <a:pt x="995957" y="499545"/>
                    <a:pt x="994455" y="503313"/>
                  </a:cubicBezTo>
                  <a:cubicBezTo>
                    <a:pt x="992952" y="507081"/>
                    <a:pt x="989184" y="516881"/>
                    <a:pt x="994455" y="521388"/>
                  </a:cubicBezTo>
                  <a:cubicBezTo>
                    <a:pt x="999725" y="525919"/>
                    <a:pt x="1014795" y="536459"/>
                    <a:pt x="1017823" y="536459"/>
                  </a:cubicBezTo>
                  <a:cubicBezTo>
                    <a:pt x="1020851" y="536459"/>
                    <a:pt x="1031391" y="535696"/>
                    <a:pt x="1031391" y="538724"/>
                  </a:cubicBezTo>
                  <a:cubicBezTo>
                    <a:pt x="1031391" y="541752"/>
                    <a:pt x="1032153" y="544757"/>
                    <a:pt x="1035158" y="544757"/>
                  </a:cubicBezTo>
                  <a:cubicBezTo>
                    <a:pt x="1038163" y="544757"/>
                    <a:pt x="1060769" y="537984"/>
                    <a:pt x="1064537" y="537222"/>
                  </a:cubicBezTo>
                  <a:cubicBezTo>
                    <a:pt x="1068304" y="536459"/>
                    <a:pt x="1077342" y="535719"/>
                    <a:pt x="1081872" y="537984"/>
                  </a:cubicBezTo>
                  <a:cubicBezTo>
                    <a:pt x="1086403" y="540250"/>
                    <a:pt x="1099208" y="544017"/>
                    <a:pt x="1103716" y="544017"/>
                  </a:cubicBezTo>
                  <a:cubicBezTo>
                    <a:pt x="1108246" y="544017"/>
                    <a:pt x="1127824" y="527444"/>
                    <a:pt x="1132354" y="528947"/>
                  </a:cubicBezTo>
                  <a:cubicBezTo>
                    <a:pt x="1136884" y="530449"/>
                    <a:pt x="1145922" y="533477"/>
                    <a:pt x="1151192" y="534217"/>
                  </a:cubicBezTo>
                  <a:cubicBezTo>
                    <a:pt x="1156462" y="534980"/>
                    <a:pt x="1178328" y="530449"/>
                    <a:pt x="1178328" y="530449"/>
                  </a:cubicBezTo>
                  <a:lnTo>
                    <a:pt x="1179831" y="542515"/>
                  </a:lnTo>
                  <a:cubicBezTo>
                    <a:pt x="1179831" y="542515"/>
                    <a:pt x="1127847" y="556083"/>
                    <a:pt x="1118786" y="564358"/>
                  </a:cubicBezTo>
                  <a:lnTo>
                    <a:pt x="1118786" y="578665"/>
                  </a:lnTo>
                  <a:cubicBezTo>
                    <a:pt x="1118786" y="578665"/>
                    <a:pt x="1126321" y="576400"/>
                    <a:pt x="1131591" y="578665"/>
                  </a:cubicBezTo>
                  <a:cubicBezTo>
                    <a:pt x="1136861" y="580931"/>
                    <a:pt x="1167765" y="592234"/>
                    <a:pt x="1173035" y="592234"/>
                  </a:cubicBezTo>
                  <a:cubicBezTo>
                    <a:pt x="1178305" y="592234"/>
                    <a:pt x="1195641" y="594499"/>
                    <a:pt x="1200911" y="591471"/>
                  </a:cubicBezTo>
                  <a:cubicBezTo>
                    <a:pt x="1206181" y="588443"/>
                    <a:pt x="1221251" y="584698"/>
                    <a:pt x="1225782" y="585438"/>
                  </a:cubicBezTo>
                  <a:cubicBezTo>
                    <a:pt x="1230312" y="586201"/>
                    <a:pt x="1244620" y="585438"/>
                    <a:pt x="1249890" y="586201"/>
                  </a:cubicBezTo>
                  <a:cubicBezTo>
                    <a:pt x="1255160" y="586964"/>
                    <a:pt x="1264198" y="580931"/>
                    <a:pt x="1267965" y="582433"/>
                  </a:cubicBezTo>
                  <a:cubicBezTo>
                    <a:pt x="1271733" y="583936"/>
                    <a:pt x="1297344" y="595238"/>
                    <a:pt x="1301111" y="594499"/>
                  </a:cubicBezTo>
                  <a:cubicBezTo>
                    <a:pt x="1304879" y="593736"/>
                    <a:pt x="1316945" y="583959"/>
                    <a:pt x="1319949" y="584698"/>
                  </a:cubicBezTo>
                  <a:cubicBezTo>
                    <a:pt x="1322954" y="585438"/>
                    <a:pt x="1346323" y="589968"/>
                    <a:pt x="1350853" y="589968"/>
                  </a:cubicBezTo>
                  <a:cubicBezTo>
                    <a:pt x="1355383" y="589968"/>
                    <a:pt x="1384762" y="588466"/>
                    <a:pt x="1388529" y="589206"/>
                  </a:cubicBezTo>
                  <a:cubicBezTo>
                    <a:pt x="1392297" y="589968"/>
                    <a:pt x="1408870" y="591471"/>
                    <a:pt x="1411135" y="592211"/>
                  </a:cubicBezTo>
                  <a:cubicBezTo>
                    <a:pt x="1413400" y="592973"/>
                    <a:pt x="1423940" y="595215"/>
                    <a:pt x="1426206" y="595215"/>
                  </a:cubicBezTo>
                  <a:cubicBezTo>
                    <a:pt x="1428471" y="595215"/>
                    <a:pt x="1448811" y="575614"/>
                    <a:pt x="1451076" y="571847"/>
                  </a:cubicBezTo>
                  <a:cubicBezTo>
                    <a:pt x="1453342" y="568079"/>
                    <a:pt x="1453342" y="554511"/>
                    <a:pt x="1460114" y="553008"/>
                  </a:cubicBezTo>
                  <a:cubicBezTo>
                    <a:pt x="1466887" y="551506"/>
                    <a:pt x="1480455" y="536436"/>
                    <a:pt x="1483482" y="534170"/>
                  </a:cubicBezTo>
                  <a:cubicBezTo>
                    <a:pt x="1486487" y="531905"/>
                    <a:pt x="1519657" y="490462"/>
                    <a:pt x="1521159" y="485954"/>
                  </a:cubicBezTo>
                  <a:cubicBezTo>
                    <a:pt x="1522662" y="481424"/>
                    <a:pt x="1524927" y="474651"/>
                    <a:pt x="1530197" y="471646"/>
                  </a:cubicBezTo>
                  <a:cubicBezTo>
                    <a:pt x="1535466" y="468641"/>
                    <a:pt x="1552040" y="458841"/>
                    <a:pt x="1555807" y="461846"/>
                  </a:cubicBezTo>
                  <a:cubicBezTo>
                    <a:pt x="1559575" y="464851"/>
                    <a:pt x="1598014" y="498759"/>
                    <a:pt x="1598014" y="498759"/>
                  </a:cubicBezTo>
                  <a:cubicBezTo>
                    <a:pt x="1598014" y="498759"/>
                    <a:pt x="1610819" y="482926"/>
                    <a:pt x="1615349" y="480684"/>
                  </a:cubicBezTo>
                  <a:cubicBezTo>
                    <a:pt x="1619880" y="478419"/>
                    <a:pt x="1634950" y="473149"/>
                    <a:pt x="1635690" y="470884"/>
                  </a:cubicBezTo>
                  <a:cubicBezTo>
                    <a:pt x="1636453" y="468618"/>
                    <a:pt x="1643988" y="459581"/>
                    <a:pt x="1647756" y="457316"/>
                  </a:cubicBezTo>
                  <a:cubicBezTo>
                    <a:pt x="1651524" y="455050"/>
                    <a:pt x="1658296" y="452045"/>
                    <a:pt x="1661324" y="449017"/>
                  </a:cubicBezTo>
                  <a:cubicBezTo>
                    <a:pt x="1664352" y="445990"/>
                    <a:pt x="1669622" y="438478"/>
                    <a:pt x="1672627" y="438478"/>
                  </a:cubicBezTo>
                  <a:cubicBezTo>
                    <a:pt x="1675632" y="438478"/>
                    <a:pt x="1695995" y="439980"/>
                    <a:pt x="1693730" y="443748"/>
                  </a:cubicBezTo>
                  <a:cubicBezTo>
                    <a:pt x="1691464" y="447515"/>
                    <a:pt x="1680162" y="457316"/>
                    <a:pt x="1682427" y="458818"/>
                  </a:cubicBezTo>
                  <a:cubicBezTo>
                    <a:pt x="1684692" y="460320"/>
                    <a:pt x="1687697" y="463349"/>
                    <a:pt x="1687697" y="466353"/>
                  </a:cubicBezTo>
                  <a:cubicBezTo>
                    <a:pt x="1687697" y="469358"/>
                    <a:pt x="1689199" y="485954"/>
                    <a:pt x="1692227" y="486694"/>
                  </a:cubicBezTo>
                  <a:cubicBezTo>
                    <a:pt x="1695232" y="487457"/>
                    <a:pt x="1709563" y="488196"/>
                    <a:pt x="1711066" y="490462"/>
                  </a:cubicBezTo>
                  <a:cubicBezTo>
                    <a:pt x="1712568" y="492727"/>
                    <a:pt x="1720866" y="502527"/>
                    <a:pt x="1723871" y="504029"/>
                  </a:cubicBezTo>
                  <a:cubicBezTo>
                    <a:pt x="1726876" y="505532"/>
                    <a:pt x="1738941" y="510802"/>
                    <a:pt x="1736676" y="516095"/>
                  </a:cubicBezTo>
                  <a:cubicBezTo>
                    <a:pt x="1734411" y="521365"/>
                    <a:pt x="1723871" y="537938"/>
                    <a:pt x="1723108" y="542469"/>
                  </a:cubicBezTo>
                  <a:cubicBezTo>
                    <a:pt x="1722345" y="546999"/>
                    <a:pt x="1720103" y="557539"/>
                    <a:pt x="1720103" y="557539"/>
                  </a:cubicBezTo>
                  <a:cubicBezTo>
                    <a:pt x="1720103" y="557539"/>
                    <a:pt x="1729141" y="553771"/>
                    <a:pt x="1733671" y="554534"/>
                  </a:cubicBezTo>
                  <a:cubicBezTo>
                    <a:pt x="1738202" y="555297"/>
                    <a:pt x="1755515" y="564335"/>
                    <a:pt x="1761547" y="565074"/>
                  </a:cubicBezTo>
                  <a:cubicBezTo>
                    <a:pt x="1767580" y="565837"/>
                    <a:pt x="1778883" y="560544"/>
                    <a:pt x="1784916" y="561307"/>
                  </a:cubicBezTo>
                  <a:cubicBezTo>
                    <a:pt x="1790948" y="562070"/>
                    <a:pt x="1800749" y="565837"/>
                    <a:pt x="1799223" y="570344"/>
                  </a:cubicBezTo>
                  <a:cubicBezTo>
                    <a:pt x="1797721" y="574875"/>
                    <a:pt x="1797721" y="578642"/>
                    <a:pt x="1797721" y="581647"/>
                  </a:cubicBezTo>
                  <a:cubicBezTo>
                    <a:pt x="1797721" y="584652"/>
                    <a:pt x="1799986" y="601988"/>
                    <a:pt x="1799986" y="601988"/>
                  </a:cubicBezTo>
                  <a:cubicBezTo>
                    <a:pt x="1799986" y="601988"/>
                    <a:pt x="1811289" y="598983"/>
                    <a:pt x="1818824" y="602750"/>
                  </a:cubicBezTo>
                  <a:cubicBezTo>
                    <a:pt x="1826360" y="606518"/>
                    <a:pt x="1827122" y="608020"/>
                    <a:pt x="1827122" y="611048"/>
                  </a:cubicBezTo>
                  <a:cubicBezTo>
                    <a:pt x="1827122" y="614077"/>
                    <a:pt x="1827885" y="623854"/>
                    <a:pt x="1827885" y="623854"/>
                  </a:cubicBezTo>
                  <a:lnTo>
                    <a:pt x="1827885" y="623831"/>
                  </a:lnTo>
                  <a:cubicBezTo>
                    <a:pt x="1821852" y="627991"/>
                    <a:pt x="1816051" y="632244"/>
                    <a:pt x="1812029" y="635734"/>
                  </a:cubicBezTo>
                  <a:cubicBezTo>
                    <a:pt x="1800541" y="645697"/>
                    <a:pt x="1669529" y="788959"/>
                    <a:pt x="1664953" y="794322"/>
                  </a:cubicBezTo>
                  <a:cubicBezTo>
                    <a:pt x="1660353" y="799684"/>
                    <a:pt x="1641214" y="828022"/>
                    <a:pt x="1638140" y="835696"/>
                  </a:cubicBezTo>
                  <a:cubicBezTo>
                    <a:pt x="1635066" y="843347"/>
                    <a:pt x="1624341" y="859434"/>
                    <a:pt x="1618216" y="863272"/>
                  </a:cubicBezTo>
                  <a:cubicBezTo>
                    <a:pt x="1612090" y="867108"/>
                    <a:pt x="1599077" y="879359"/>
                    <a:pt x="1596765" y="884721"/>
                  </a:cubicBezTo>
                  <a:cubicBezTo>
                    <a:pt x="1594454" y="890084"/>
                    <a:pt x="1592929" y="906934"/>
                    <a:pt x="1586804" y="911534"/>
                  </a:cubicBezTo>
                  <a:cubicBezTo>
                    <a:pt x="1580678" y="916134"/>
                    <a:pt x="1536252" y="968973"/>
                    <a:pt x="1531653" y="974335"/>
                  </a:cubicBezTo>
                  <a:cubicBezTo>
                    <a:pt x="1527053" y="979698"/>
                    <a:pt x="1520165" y="989660"/>
                    <a:pt x="1520165" y="993497"/>
                  </a:cubicBezTo>
                  <a:cubicBezTo>
                    <a:pt x="1520165" y="997334"/>
                    <a:pt x="1517091" y="1011110"/>
                    <a:pt x="1514040" y="1014947"/>
                  </a:cubicBezTo>
                  <a:cubicBezTo>
                    <a:pt x="1510989" y="1018784"/>
                    <a:pt x="1445853" y="1118360"/>
                    <a:pt x="1438964" y="1123723"/>
                  </a:cubicBezTo>
                  <a:cubicBezTo>
                    <a:pt x="1432076" y="1129086"/>
                    <a:pt x="1413678" y="1135974"/>
                    <a:pt x="1413678" y="1141336"/>
                  </a:cubicBezTo>
                  <a:cubicBezTo>
                    <a:pt x="1413678" y="1146698"/>
                    <a:pt x="1415966" y="1165074"/>
                    <a:pt x="1408315" y="1171200"/>
                  </a:cubicBezTo>
                  <a:cubicBezTo>
                    <a:pt x="1400664" y="1177325"/>
                    <a:pt x="1367704" y="1217174"/>
                    <a:pt x="1366941" y="1223299"/>
                  </a:cubicBezTo>
                  <a:cubicBezTo>
                    <a:pt x="1366178" y="1229424"/>
                    <a:pt x="1361578" y="1234787"/>
                    <a:pt x="1358527" y="1237861"/>
                  </a:cubicBezTo>
                  <a:cubicBezTo>
                    <a:pt x="1355476" y="1240935"/>
                    <a:pt x="1333240" y="1265460"/>
                    <a:pt x="1330951" y="1273873"/>
                  </a:cubicBezTo>
                  <a:cubicBezTo>
                    <a:pt x="1328663" y="1282286"/>
                    <a:pt x="1325589" y="1299160"/>
                    <a:pt x="1320990" y="1303736"/>
                  </a:cubicBezTo>
                  <a:cubicBezTo>
                    <a:pt x="1316390" y="1308336"/>
                    <a:pt x="1283452" y="1330549"/>
                    <a:pt x="1281926" y="1334386"/>
                  </a:cubicBezTo>
                  <a:cubicBezTo>
                    <a:pt x="1280401" y="1338223"/>
                    <a:pt x="1275038" y="1365035"/>
                    <a:pt x="1270439" y="1373449"/>
                  </a:cubicBezTo>
                  <a:cubicBezTo>
                    <a:pt x="1265839" y="1381863"/>
                    <a:pt x="1226776" y="1444687"/>
                    <a:pt x="1222939" y="1450050"/>
                  </a:cubicBezTo>
                  <a:cubicBezTo>
                    <a:pt x="1219102" y="1455412"/>
                    <a:pt x="1208377" y="1479151"/>
                    <a:pt x="1206088" y="1482988"/>
                  </a:cubicBezTo>
                  <a:cubicBezTo>
                    <a:pt x="1203800" y="1486824"/>
                    <a:pt x="1179276" y="1522050"/>
                    <a:pt x="1181587" y="1526651"/>
                  </a:cubicBezTo>
                  <a:cubicBezTo>
                    <a:pt x="1183876" y="1531250"/>
                    <a:pt x="1196150" y="1547315"/>
                    <a:pt x="1202275" y="1548100"/>
                  </a:cubicBezTo>
                  <a:cubicBezTo>
                    <a:pt x="1208400" y="1548863"/>
                    <a:pt x="1223725" y="1552700"/>
                    <a:pt x="1223725" y="1558826"/>
                  </a:cubicBezTo>
                  <a:cubicBezTo>
                    <a:pt x="1223725" y="1564951"/>
                    <a:pt x="1225250" y="1581801"/>
                    <a:pt x="1227561" y="1589475"/>
                  </a:cubicBezTo>
                  <a:cubicBezTo>
                    <a:pt x="1229850" y="1597149"/>
                    <a:pt x="1262788" y="1692125"/>
                    <a:pt x="1263551" y="1697488"/>
                  </a:cubicBezTo>
                  <a:cubicBezTo>
                    <a:pt x="1264313" y="1702851"/>
                    <a:pt x="1265862" y="1718938"/>
                    <a:pt x="1265862" y="1728138"/>
                  </a:cubicBezTo>
                  <a:cubicBezTo>
                    <a:pt x="1265862" y="1737337"/>
                    <a:pt x="1268150" y="1766438"/>
                    <a:pt x="1266625" y="1775637"/>
                  </a:cubicBezTo>
                  <a:cubicBezTo>
                    <a:pt x="1265099" y="1784837"/>
                    <a:pt x="1262788" y="1797088"/>
                    <a:pt x="1262788" y="1803213"/>
                  </a:cubicBezTo>
                  <a:cubicBezTo>
                    <a:pt x="1262788" y="1809338"/>
                    <a:pt x="1263296" y="1834740"/>
                    <a:pt x="1263296" y="1834740"/>
                  </a:cubicBezTo>
                  <a:cubicBezTo>
                    <a:pt x="1263296" y="1843778"/>
                    <a:pt x="1260292" y="1848794"/>
                    <a:pt x="1255252" y="1853833"/>
                  </a:cubicBezTo>
                  <a:cubicBezTo>
                    <a:pt x="1250237" y="1858872"/>
                    <a:pt x="1250237" y="1864881"/>
                    <a:pt x="1251230" y="1872925"/>
                  </a:cubicBezTo>
                  <a:cubicBezTo>
                    <a:pt x="1252225" y="1880969"/>
                    <a:pt x="1265307" y="1874936"/>
                    <a:pt x="1270323" y="1874936"/>
                  </a:cubicBezTo>
                  <a:cubicBezTo>
                    <a:pt x="1275339" y="1874936"/>
                    <a:pt x="1275339" y="1887002"/>
                    <a:pt x="1272334" y="1893012"/>
                  </a:cubicBezTo>
                  <a:cubicBezTo>
                    <a:pt x="1269329" y="1899021"/>
                    <a:pt x="1258280" y="1916126"/>
                    <a:pt x="1253242" y="1922135"/>
                  </a:cubicBezTo>
                  <a:cubicBezTo>
                    <a:pt x="1248203" y="1928145"/>
                    <a:pt x="1255252" y="1930179"/>
                    <a:pt x="1260268" y="1934201"/>
                  </a:cubicBezTo>
                  <a:cubicBezTo>
                    <a:pt x="1265284" y="1938223"/>
                    <a:pt x="1265284" y="1934201"/>
                    <a:pt x="1268312" y="1929185"/>
                  </a:cubicBezTo>
                  <a:cubicBezTo>
                    <a:pt x="1271340" y="1924170"/>
                    <a:pt x="1273328" y="1920148"/>
                    <a:pt x="1277350" y="1919130"/>
                  </a:cubicBezTo>
                  <a:cubicBezTo>
                    <a:pt x="1281372" y="1918113"/>
                    <a:pt x="1283383" y="1924147"/>
                    <a:pt x="1281372" y="1930179"/>
                  </a:cubicBezTo>
                  <a:cubicBezTo>
                    <a:pt x="1279361" y="1936212"/>
                    <a:pt x="1275339" y="1940234"/>
                    <a:pt x="1275339" y="1946266"/>
                  </a:cubicBezTo>
                  <a:cubicBezTo>
                    <a:pt x="1275339" y="1952300"/>
                    <a:pt x="1289415" y="1955305"/>
                    <a:pt x="1296442" y="1955305"/>
                  </a:cubicBezTo>
                  <a:cubicBezTo>
                    <a:pt x="1303469" y="1955305"/>
                    <a:pt x="1308508" y="1953293"/>
                    <a:pt x="1313524" y="1949271"/>
                  </a:cubicBezTo>
                  <a:cubicBezTo>
                    <a:pt x="1318563" y="1945250"/>
                    <a:pt x="1319556" y="1959326"/>
                    <a:pt x="1319556" y="1966353"/>
                  </a:cubicBezTo>
                  <a:cubicBezTo>
                    <a:pt x="1319556" y="1973379"/>
                    <a:pt x="1327600" y="1976408"/>
                    <a:pt x="1335621" y="1980429"/>
                  </a:cubicBezTo>
                  <a:cubicBezTo>
                    <a:pt x="1343664" y="1984451"/>
                    <a:pt x="1346669" y="1998505"/>
                    <a:pt x="1350691" y="2003544"/>
                  </a:cubicBezTo>
                  <a:cubicBezTo>
                    <a:pt x="1354713" y="2008560"/>
                    <a:pt x="1360746" y="2004561"/>
                    <a:pt x="1363751" y="2002527"/>
                  </a:cubicBezTo>
                  <a:cubicBezTo>
                    <a:pt x="1366755" y="2000493"/>
                    <a:pt x="1372789" y="2002527"/>
                    <a:pt x="1376810" y="2008560"/>
                  </a:cubicBezTo>
                  <a:cubicBezTo>
                    <a:pt x="1380832" y="2014592"/>
                    <a:pt x="1390864" y="2016604"/>
                    <a:pt x="1396897" y="2018614"/>
                  </a:cubicBezTo>
                  <a:cubicBezTo>
                    <a:pt x="1402930" y="2020625"/>
                    <a:pt x="1394886" y="2031674"/>
                    <a:pt x="1388853" y="2035696"/>
                  </a:cubicBezTo>
                  <a:cubicBezTo>
                    <a:pt x="1382820" y="2039718"/>
                    <a:pt x="1383837" y="2041728"/>
                    <a:pt x="1383837" y="2047762"/>
                  </a:cubicBezTo>
                  <a:cubicBezTo>
                    <a:pt x="1383837" y="2053794"/>
                    <a:pt x="1383837" y="2060821"/>
                    <a:pt x="1388853" y="2066854"/>
                  </a:cubicBezTo>
                  <a:cubicBezTo>
                    <a:pt x="1393892" y="2072886"/>
                    <a:pt x="1388853" y="2074898"/>
                    <a:pt x="1383837" y="2079913"/>
                  </a:cubicBezTo>
                  <a:cubicBezTo>
                    <a:pt x="1378798" y="2084952"/>
                    <a:pt x="1382843" y="2087957"/>
                    <a:pt x="1391881" y="2088951"/>
                  </a:cubicBezTo>
                  <a:cubicBezTo>
                    <a:pt x="1400918" y="2089945"/>
                    <a:pt x="1395903" y="2093967"/>
                    <a:pt x="1394886" y="2099999"/>
                  </a:cubicBezTo>
                  <a:cubicBezTo>
                    <a:pt x="1393892" y="2106033"/>
                    <a:pt x="1398908" y="2107026"/>
                    <a:pt x="1402930" y="2112065"/>
                  </a:cubicBezTo>
                  <a:cubicBezTo>
                    <a:pt x="1406951" y="2117081"/>
                    <a:pt x="1402930" y="2127136"/>
                    <a:pt x="1397913" y="2131157"/>
                  </a:cubicBezTo>
                  <a:cubicBezTo>
                    <a:pt x="1392898" y="2135179"/>
                    <a:pt x="1391881" y="2134162"/>
                    <a:pt x="1385848" y="2131157"/>
                  </a:cubicBezTo>
                  <a:cubicBezTo>
                    <a:pt x="1379815" y="2128153"/>
                    <a:pt x="1361740" y="2108043"/>
                    <a:pt x="1357718" y="2102011"/>
                  </a:cubicBezTo>
                  <a:cubicBezTo>
                    <a:pt x="1353696" y="2095978"/>
                    <a:pt x="1343664" y="2099999"/>
                    <a:pt x="1336615" y="2097989"/>
                  </a:cubicBezTo>
                  <a:cubicBezTo>
                    <a:pt x="1329588" y="2095978"/>
                    <a:pt x="1325566" y="2085923"/>
                    <a:pt x="1318539" y="2078896"/>
                  </a:cubicBezTo>
                  <a:cubicBezTo>
                    <a:pt x="1311513" y="2071870"/>
                    <a:pt x="1290410" y="2076885"/>
                    <a:pt x="1282365" y="2079913"/>
                  </a:cubicBezTo>
                  <a:cubicBezTo>
                    <a:pt x="1274322" y="2082918"/>
                    <a:pt x="1268312" y="2082918"/>
                    <a:pt x="1263273" y="2081924"/>
                  </a:cubicBezTo>
                  <a:cubicBezTo>
                    <a:pt x="1258234" y="2080907"/>
                    <a:pt x="1251207" y="2083935"/>
                    <a:pt x="1246192" y="2085946"/>
                  </a:cubicBezTo>
                  <a:cubicBezTo>
                    <a:pt x="1241176" y="2087957"/>
                    <a:pt x="1233132" y="2086940"/>
                    <a:pt x="1225089" y="2081924"/>
                  </a:cubicBezTo>
                  <a:cubicBezTo>
                    <a:pt x="1217044" y="2076908"/>
                    <a:pt x="1200980" y="2057816"/>
                    <a:pt x="1195964" y="2048778"/>
                  </a:cubicBezTo>
                  <a:cubicBezTo>
                    <a:pt x="1190949" y="2039741"/>
                    <a:pt x="1172850" y="2009600"/>
                    <a:pt x="1166817" y="2004561"/>
                  </a:cubicBezTo>
                  <a:cubicBezTo>
                    <a:pt x="1160785" y="1999522"/>
                    <a:pt x="1149736" y="2009600"/>
                    <a:pt x="1141715" y="2012605"/>
                  </a:cubicBezTo>
                  <a:cubicBezTo>
                    <a:pt x="1133695" y="2015609"/>
                    <a:pt x="1125628" y="2010594"/>
                    <a:pt x="1118601" y="2008583"/>
                  </a:cubicBezTo>
                  <a:cubicBezTo>
                    <a:pt x="1111574" y="2006572"/>
                    <a:pt x="1101519" y="2010594"/>
                    <a:pt x="1097498" y="2012605"/>
                  </a:cubicBezTo>
                  <a:cubicBezTo>
                    <a:pt x="1093476" y="2014615"/>
                    <a:pt x="1071379" y="2002550"/>
                    <a:pt x="1067357" y="1998528"/>
                  </a:cubicBezTo>
                  <a:cubicBezTo>
                    <a:pt x="1063335" y="1994506"/>
                    <a:pt x="1049281" y="2003567"/>
                    <a:pt x="1042255" y="2004561"/>
                  </a:cubicBezTo>
                  <a:cubicBezTo>
                    <a:pt x="1035228" y="2005555"/>
                    <a:pt x="1015119" y="1979459"/>
                    <a:pt x="1012114" y="1973426"/>
                  </a:cubicBezTo>
                  <a:cubicBezTo>
                    <a:pt x="1009109" y="1967393"/>
                    <a:pt x="990016" y="1955351"/>
                    <a:pt x="983984" y="1953340"/>
                  </a:cubicBezTo>
                  <a:cubicBezTo>
                    <a:pt x="977951" y="1951329"/>
                    <a:pt x="963898" y="1962377"/>
                    <a:pt x="959876" y="1964388"/>
                  </a:cubicBezTo>
                  <a:cubicBezTo>
                    <a:pt x="955853" y="1966399"/>
                    <a:pt x="925713" y="1955351"/>
                    <a:pt x="918686" y="1953340"/>
                  </a:cubicBezTo>
                  <a:cubicBezTo>
                    <a:pt x="911659" y="1951329"/>
                    <a:pt x="901604" y="1951329"/>
                    <a:pt x="892567" y="1953340"/>
                  </a:cubicBezTo>
                  <a:cubicBezTo>
                    <a:pt x="883529" y="1955351"/>
                    <a:pt x="887551" y="1945296"/>
                    <a:pt x="887551" y="1938269"/>
                  </a:cubicBezTo>
                  <a:cubicBezTo>
                    <a:pt x="887551" y="1931242"/>
                    <a:pt x="880524" y="1923198"/>
                    <a:pt x="876502" y="1919177"/>
                  </a:cubicBezTo>
                  <a:cubicBezTo>
                    <a:pt x="872481" y="1915155"/>
                    <a:pt x="859421" y="1920171"/>
                    <a:pt x="850383" y="1918160"/>
                  </a:cubicBezTo>
                  <a:cubicBezTo>
                    <a:pt x="841346" y="1916149"/>
                    <a:pt x="807183" y="1897057"/>
                    <a:pt x="804178" y="1894052"/>
                  </a:cubicBezTo>
                  <a:cubicBezTo>
                    <a:pt x="801173" y="1891047"/>
                    <a:pt x="789107" y="1892041"/>
                    <a:pt x="780070" y="1891047"/>
                  </a:cubicBezTo>
                  <a:cubicBezTo>
                    <a:pt x="771032" y="1890053"/>
                    <a:pt x="762988" y="1885014"/>
                    <a:pt x="755961" y="1883003"/>
                  </a:cubicBezTo>
                  <a:cubicBezTo>
                    <a:pt x="748935" y="1880992"/>
                    <a:pt x="740891" y="1875976"/>
                    <a:pt x="732847" y="1874959"/>
                  </a:cubicBezTo>
                  <a:cubicBezTo>
                    <a:pt x="724803" y="1873942"/>
                    <a:pt x="727831" y="1820710"/>
                    <a:pt x="728825" y="1812667"/>
                  </a:cubicBezTo>
                  <a:cubicBezTo>
                    <a:pt x="729819" y="1804622"/>
                    <a:pt x="699678" y="1782525"/>
                    <a:pt x="692651" y="1778504"/>
                  </a:cubicBezTo>
                  <a:cubicBezTo>
                    <a:pt x="685625" y="1774482"/>
                    <a:pt x="677581" y="1745358"/>
                    <a:pt x="675570" y="1739324"/>
                  </a:cubicBezTo>
                  <a:cubicBezTo>
                    <a:pt x="673559" y="1733292"/>
                    <a:pt x="665539" y="1737314"/>
                    <a:pt x="659505" y="1737314"/>
                  </a:cubicBezTo>
                  <a:cubicBezTo>
                    <a:pt x="653473" y="1737314"/>
                    <a:pt x="647440" y="1739324"/>
                    <a:pt x="641431" y="1736297"/>
                  </a:cubicBezTo>
                  <a:cubicBezTo>
                    <a:pt x="635421" y="1733269"/>
                    <a:pt x="629364" y="1733292"/>
                    <a:pt x="623355" y="1732275"/>
                  </a:cubicBezTo>
                  <a:cubicBezTo>
                    <a:pt x="617345" y="1731258"/>
                    <a:pt x="605279" y="1719215"/>
                    <a:pt x="604263" y="1714200"/>
                  </a:cubicBezTo>
                  <a:cubicBezTo>
                    <a:pt x="603246" y="1709184"/>
                    <a:pt x="593214" y="1712188"/>
                    <a:pt x="585170" y="1713183"/>
                  </a:cubicBezTo>
                  <a:cubicBezTo>
                    <a:pt x="577126" y="1714200"/>
                    <a:pt x="573105" y="1704145"/>
                    <a:pt x="570100" y="1698112"/>
                  </a:cubicBezTo>
                  <a:cubicBezTo>
                    <a:pt x="567095" y="1692079"/>
                    <a:pt x="556046" y="1697095"/>
                    <a:pt x="550014" y="1698112"/>
                  </a:cubicBezTo>
                  <a:cubicBezTo>
                    <a:pt x="543980" y="1699129"/>
                    <a:pt x="526899" y="1723237"/>
                    <a:pt x="522877" y="1728253"/>
                  </a:cubicBezTo>
                  <a:cubicBezTo>
                    <a:pt x="518856" y="1733269"/>
                    <a:pt x="511829" y="1723237"/>
                    <a:pt x="511829" y="1718198"/>
                  </a:cubicBezTo>
                  <a:cubicBezTo>
                    <a:pt x="511829" y="1713160"/>
                    <a:pt x="513839" y="1710155"/>
                    <a:pt x="512822" y="1704145"/>
                  </a:cubicBezTo>
                  <a:cubicBezTo>
                    <a:pt x="511806" y="1698112"/>
                    <a:pt x="477666" y="1680037"/>
                    <a:pt x="471633" y="1676015"/>
                  </a:cubicBezTo>
                  <a:cubicBezTo>
                    <a:pt x="465600" y="1671993"/>
                    <a:pt x="445514" y="1674004"/>
                    <a:pt x="439481" y="1674004"/>
                  </a:cubicBezTo>
                  <a:cubicBezTo>
                    <a:pt x="433448" y="1674004"/>
                    <a:pt x="409340" y="1641852"/>
                    <a:pt x="405318" y="1637830"/>
                  </a:cubicBezTo>
                  <a:cubicBezTo>
                    <a:pt x="401296" y="1633808"/>
                    <a:pt x="388237" y="1649896"/>
                    <a:pt x="380193" y="1653917"/>
                  </a:cubicBezTo>
                  <a:cubicBezTo>
                    <a:pt x="372149" y="1657939"/>
                    <a:pt x="352063" y="1652901"/>
                    <a:pt x="345036" y="1652901"/>
                  </a:cubicBezTo>
                  <a:cubicBezTo>
                    <a:pt x="338010" y="1652901"/>
                    <a:pt x="322939" y="1662955"/>
                    <a:pt x="316906" y="1665960"/>
                  </a:cubicBezTo>
                  <a:cubicBezTo>
                    <a:pt x="310873" y="1668965"/>
                    <a:pt x="308862" y="1665960"/>
                    <a:pt x="302853" y="1663949"/>
                  </a:cubicBezTo>
                  <a:cubicBezTo>
                    <a:pt x="296843" y="1661938"/>
                    <a:pt x="282766" y="1674004"/>
                    <a:pt x="278744" y="1679020"/>
                  </a:cubicBezTo>
                  <a:cubicBezTo>
                    <a:pt x="274722" y="1684035"/>
                    <a:pt x="267696" y="1681030"/>
                    <a:pt x="255630" y="1679020"/>
                  </a:cubicBezTo>
                  <a:cubicBezTo>
                    <a:pt x="243564" y="1677009"/>
                    <a:pt x="232516" y="1668988"/>
                    <a:pt x="228494" y="1663949"/>
                  </a:cubicBezTo>
                  <a:lnTo>
                    <a:pt x="226737" y="1660690"/>
                  </a:lnTo>
                  <a:cubicBezTo>
                    <a:pt x="226737" y="1660690"/>
                    <a:pt x="227500" y="1635819"/>
                    <a:pt x="227500" y="1632814"/>
                  </a:cubicBezTo>
                  <a:cubicBezTo>
                    <a:pt x="227500" y="1629809"/>
                    <a:pt x="232030" y="1623014"/>
                    <a:pt x="236538" y="1620749"/>
                  </a:cubicBezTo>
                  <a:cubicBezTo>
                    <a:pt x="241068" y="1618484"/>
                    <a:pt x="231268" y="1614716"/>
                    <a:pt x="228240" y="1613214"/>
                  </a:cubicBezTo>
                  <a:cubicBezTo>
                    <a:pt x="225235" y="1611711"/>
                    <a:pt x="223709" y="1605678"/>
                    <a:pt x="223709" y="1601148"/>
                  </a:cubicBezTo>
                  <a:cubicBezTo>
                    <a:pt x="223709" y="1596617"/>
                    <a:pt x="233510" y="1595878"/>
                    <a:pt x="237277" y="1595115"/>
                  </a:cubicBezTo>
                  <a:cubicBezTo>
                    <a:pt x="241045" y="1594352"/>
                    <a:pt x="241808" y="1587580"/>
                    <a:pt x="241808" y="1584575"/>
                  </a:cubicBezTo>
                  <a:cubicBezTo>
                    <a:pt x="241808" y="1581570"/>
                    <a:pt x="230505" y="1576277"/>
                    <a:pt x="225235" y="1571007"/>
                  </a:cubicBezTo>
                  <a:cubicBezTo>
                    <a:pt x="219965" y="1565737"/>
                    <a:pt x="210165" y="1554434"/>
                    <a:pt x="207899" y="1551406"/>
                  </a:cubicBezTo>
                  <a:cubicBezTo>
                    <a:pt x="205634" y="1548401"/>
                    <a:pt x="203369" y="1539340"/>
                    <a:pt x="201866" y="1536335"/>
                  </a:cubicBezTo>
                  <a:cubicBezTo>
                    <a:pt x="200364" y="1533331"/>
                    <a:pt x="190564" y="1531065"/>
                    <a:pt x="190564" y="1531065"/>
                  </a:cubicBezTo>
                  <a:cubicBezTo>
                    <a:pt x="190564" y="1531065"/>
                    <a:pt x="199601" y="1519000"/>
                    <a:pt x="201866" y="1514493"/>
                  </a:cubicBezTo>
                  <a:cubicBezTo>
                    <a:pt x="204131" y="1509962"/>
                    <a:pt x="203369" y="1495654"/>
                    <a:pt x="203369" y="1495654"/>
                  </a:cubicBezTo>
                  <a:cubicBezTo>
                    <a:pt x="203369" y="1495654"/>
                    <a:pt x="189801" y="1496417"/>
                    <a:pt x="183768" y="1493389"/>
                  </a:cubicBezTo>
                  <a:cubicBezTo>
                    <a:pt x="177735" y="1490361"/>
                    <a:pt x="166433" y="1473048"/>
                    <a:pt x="166433" y="1473048"/>
                  </a:cubicBezTo>
                  <a:cubicBezTo>
                    <a:pt x="166433" y="1473048"/>
                    <a:pt x="174730" y="1461746"/>
                    <a:pt x="176233" y="1457215"/>
                  </a:cubicBezTo>
                  <a:cubicBezTo>
                    <a:pt x="177735" y="1452685"/>
                    <a:pt x="180000" y="1442907"/>
                    <a:pt x="180000" y="1440642"/>
                  </a:cubicBezTo>
                  <a:cubicBezTo>
                    <a:pt x="180000" y="1438377"/>
                    <a:pt x="187536" y="1433870"/>
                    <a:pt x="189801" y="1433107"/>
                  </a:cubicBezTo>
                  <a:cubicBezTo>
                    <a:pt x="192066" y="1432344"/>
                    <a:pt x="193569" y="1426335"/>
                    <a:pt x="193569" y="1423306"/>
                  </a:cubicBezTo>
                  <a:cubicBezTo>
                    <a:pt x="193569" y="1420279"/>
                    <a:pt x="178498" y="1403706"/>
                    <a:pt x="175493" y="1399198"/>
                  </a:cubicBezTo>
                  <a:cubicBezTo>
                    <a:pt x="172488" y="1394668"/>
                    <a:pt x="178498" y="1365290"/>
                    <a:pt x="178498" y="1360760"/>
                  </a:cubicBezTo>
                  <a:cubicBezTo>
                    <a:pt x="178498" y="1356229"/>
                    <a:pt x="157394" y="1348694"/>
                    <a:pt x="157394" y="1348694"/>
                  </a:cubicBezTo>
                  <a:cubicBezTo>
                    <a:pt x="157394" y="1348694"/>
                    <a:pt x="167935" y="1329856"/>
                    <a:pt x="167935" y="1327590"/>
                  </a:cubicBezTo>
                  <a:cubicBezTo>
                    <a:pt x="167935" y="1325325"/>
                    <a:pt x="162665" y="1322320"/>
                    <a:pt x="158897" y="1319292"/>
                  </a:cubicBezTo>
                  <a:cubicBezTo>
                    <a:pt x="155129" y="1316265"/>
                    <a:pt x="155892" y="1309492"/>
                    <a:pt x="155892" y="1304985"/>
                  </a:cubicBezTo>
                  <a:cubicBezTo>
                    <a:pt x="155892" y="1300454"/>
                    <a:pt x="151362" y="1298952"/>
                    <a:pt x="146854" y="1298212"/>
                  </a:cubicBezTo>
                  <a:cubicBezTo>
                    <a:pt x="142324" y="1297449"/>
                    <a:pt x="134789" y="1300478"/>
                    <a:pt x="130281" y="1300478"/>
                  </a:cubicBezTo>
                  <a:cubicBezTo>
                    <a:pt x="125751" y="1300478"/>
                    <a:pt x="112206" y="1289937"/>
                    <a:pt x="109178" y="1286909"/>
                  </a:cubicBezTo>
                  <a:cubicBezTo>
                    <a:pt x="106150" y="1283882"/>
                    <a:pt x="103908" y="1276369"/>
                    <a:pt x="101643" y="1268834"/>
                  </a:cubicBezTo>
                  <a:cubicBezTo>
                    <a:pt x="99378" y="1261299"/>
                    <a:pt x="97113" y="1249233"/>
                    <a:pt x="97113" y="1245465"/>
                  </a:cubicBezTo>
                  <a:cubicBezTo>
                    <a:pt x="97113" y="1241698"/>
                    <a:pt x="117453" y="1226628"/>
                    <a:pt x="120481" y="1224362"/>
                  </a:cubicBezTo>
                  <a:cubicBezTo>
                    <a:pt x="123486" y="1222097"/>
                    <a:pt x="127253" y="1229633"/>
                    <a:pt x="131021" y="1231135"/>
                  </a:cubicBezTo>
                  <a:cubicBezTo>
                    <a:pt x="134789" y="1232637"/>
                    <a:pt x="149097" y="1231135"/>
                    <a:pt x="152124" y="1229633"/>
                  </a:cubicBezTo>
                  <a:cubicBezTo>
                    <a:pt x="155129" y="1228130"/>
                    <a:pt x="162665" y="1220594"/>
                    <a:pt x="164190" y="1218329"/>
                  </a:cubicBezTo>
                  <a:cubicBezTo>
                    <a:pt x="165693" y="1216064"/>
                    <a:pt x="170963" y="1208529"/>
                    <a:pt x="170223" y="1204762"/>
                  </a:cubicBezTo>
                  <a:cubicBezTo>
                    <a:pt x="169483" y="1200994"/>
                    <a:pt x="161925" y="1194961"/>
                    <a:pt x="156655" y="1192695"/>
                  </a:cubicBezTo>
                  <a:cubicBezTo>
                    <a:pt x="151385" y="1190430"/>
                    <a:pt x="137054" y="1183658"/>
                    <a:pt x="132547" y="1179891"/>
                  </a:cubicBezTo>
                  <a:cubicBezTo>
                    <a:pt x="128016" y="1176123"/>
                    <a:pt x="115974" y="1178388"/>
                    <a:pt x="111444" y="1179128"/>
                  </a:cubicBezTo>
                  <a:cubicBezTo>
                    <a:pt x="106913" y="1179891"/>
                    <a:pt x="106173" y="1188165"/>
                    <a:pt x="106173" y="1188165"/>
                  </a:cubicBezTo>
                  <a:cubicBezTo>
                    <a:pt x="106173" y="1188165"/>
                    <a:pt x="82805" y="1171592"/>
                    <a:pt x="79037" y="1167824"/>
                  </a:cubicBezTo>
                  <a:cubicBezTo>
                    <a:pt x="75269" y="1164057"/>
                    <a:pt x="78274" y="1128646"/>
                    <a:pt x="78274" y="1128646"/>
                  </a:cubicBezTo>
                  <a:cubicBezTo>
                    <a:pt x="78274" y="1128646"/>
                    <a:pt x="97875" y="1131651"/>
                    <a:pt x="103885" y="1133176"/>
                  </a:cubicBezTo>
                  <a:cubicBezTo>
                    <a:pt x="109918" y="1134679"/>
                    <a:pt x="118193" y="1118869"/>
                    <a:pt x="120458" y="1115841"/>
                  </a:cubicBezTo>
                  <a:cubicBezTo>
                    <a:pt x="122723" y="1112836"/>
                    <a:pt x="118193" y="1086462"/>
                    <a:pt x="117453" y="1082695"/>
                  </a:cubicBezTo>
                  <a:cubicBezTo>
                    <a:pt x="116691" y="1078927"/>
                    <a:pt x="98615" y="1081192"/>
                    <a:pt x="92582" y="1080430"/>
                  </a:cubicBezTo>
                  <a:cubicBezTo>
                    <a:pt x="86549" y="1079667"/>
                    <a:pt x="58674" y="1078165"/>
                    <a:pt x="52641" y="1077425"/>
                  </a:cubicBezTo>
                  <a:cubicBezTo>
                    <a:pt x="46608" y="1076662"/>
                    <a:pt x="39836" y="1081955"/>
                    <a:pt x="39836" y="1081955"/>
                  </a:cubicBezTo>
                  <a:cubicBezTo>
                    <a:pt x="39836" y="1081955"/>
                    <a:pt x="35305" y="1069150"/>
                    <a:pt x="34566" y="1065382"/>
                  </a:cubicBezTo>
                  <a:cubicBezTo>
                    <a:pt x="33803" y="1061615"/>
                    <a:pt x="23262" y="1060112"/>
                    <a:pt x="23262" y="1060112"/>
                  </a:cubicBezTo>
                  <a:cubicBezTo>
                    <a:pt x="23262" y="1060112"/>
                    <a:pt x="20997" y="1037507"/>
                    <a:pt x="20258" y="1031473"/>
                  </a:cubicBezTo>
                  <a:cubicBezTo>
                    <a:pt x="19518" y="1025441"/>
                    <a:pt x="16490" y="1017166"/>
                    <a:pt x="14225" y="1011873"/>
                  </a:cubicBezTo>
                  <a:cubicBezTo>
                    <a:pt x="11960" y="1006580"/>
                    <a:pt x="19495" y="993798"/>
                    <a:pt x="20997" y="989267"/>
                  </a:cubicBezTo>
                  <a:cubicBezTo>
                    <a:pt x="22500" y="984737"/>
                    <a:pt x="30798" y="984737"/>
                    <a:pt x="36831" y="983234"/>
                  </a:cubicBezTo>
                  <a:cubicBezTo>
                    <a:pt x="42863" y="981732"/>
                    <a:pt x="43603" y="962131"/>
                    <a:pt x="43603" y="958363"/>
                  </a:cubicBezTo>
                  <a:cubicBezTo>
                    <a:pt x="43603" y="954595"/>
                    <a:pt x="24765" y="948563"/>
                    <a:pt x="17992" y="945558"/>
                  </a:cubicBezTo>
                  <a:cubicBezTo>
                    <a:pt x="11220" y="942553"/>
                    <a:pt x="10458" y="932753"/>
                    <a:pt x="10458" y="932753"/>
                  </a:cubicBezTo>
                  <a:cubicBezTo>
                    <a:pt x="10458" y="932753"/>
                    <a:pt x="25528" y="921450"/>
                    <a:pt x="30798" y="918445"/>
                  </a:cubicBezTo>
                  <a:cubicBezTo>
                    <a:pt x="36068" y="915440"/>
                    <a:pt x="33803" y="910147"/>
                    <a:pt x="33063" y="905640"/>
                  </a:cubicBezTo>
                  <a:cubicBezTo>
                    <a:pt x="32300" y="901109"/>
                    <a:pt x="27793" y="901872"/>
                    <a:pt x="24765" y="901872"/>
                  </a:cubicBezTo>
                  <a:cubicBezTo>
                    <a:pt x="21737" y="901872"/>
                    <a:pt x="19495" y="892072"/>
                    <a:pt x="19495" y="892072"/>
                  </a:cubicBezTo>
                  <a:cubicBezTo>
                    <a:pt x="19495" y="892072"/>
                    <a:pt x="44366" y="883774"/>
                    <a:pt x="48873" y="882271"/>
                  </a:cubicBezTo>
                  <a:cubicBezTo>
                    <a:pt x="53403" y="880769"/>
                    <a:pt x="36068" y="862671"/>
                    <a:pt x="36068" y="862671"/>
                  </a:cubicBezTo>
                  <a:cubicBezTo>
                    <a:pt x="36068" y="862671"/>
                    <a:pt x="43603" y="859666"/>
                    <a:pt x="46608" y="858903"/>
                  </a:cubicBezTo>
                  <a:cubicBezTo>
                    <a:pt x="49613" y="858140"/>
                    <a:pt x="50375" y="855135"/>
                    <a:pt x="50375" y="852130"/>
                  </a:cubicBezTo>
                  <a:cubicBezTo>
                    <a:pt x="50375" y="849125"/>
                    <a:pt x="8169" y="846860"/>
                    <a:pt x="8169" y="846860"/>
                  </a:cubicBezTo>
                  <a:lnTo>
                    <a:pt x="8932" y="837060"/>
                  </a:lnTo>
                  <a:cubicBezTo>
                    <a:pt x="8932" y="837060"/>
                    <a:pt x="23239" y="837823"/>
                    <a:pt x="27770" y="837060"/>
                  </a:cubicBezTo>
                  <a:cubicBezTo>
                    <a:pt x="32300" y="836297"/>
                    <a:pt x="30775" y="834055"/>
                    <a:pt x="31537" y="831027"/>
                  </a:cubicBezTo>
                  <a:cubicBezTo>
                    <a:pt x="32300" y="827999"/>
                    <a:pt x="13462" y="819724"/>
                    <a:pt x="13462" y="819724"/>
                  </a:cubicBezTo>
                  <a:cubicBezTo>
                    <a:pt x="13462" y="819724"/>
                    <a:pt x="20997" y="801649"/>
                    <a:pt x="26267" y="793351"/>
                  </a:cubicBezTo>
                  <a:cubicBezTo>
                    <a:pt x="31537" y="785053"/>
                    <a:pt x="23262" y="753409"/>
                    <a:pt x="22500" y="747376"/>
                  </a:cubicBezTo>
                  <a:cubicBezTo>
                    <a:pt x="21737" y="741344"/>
                    <a:pt x="6666" y="728538"/>
                    <a:pt x="2159" y="724771"/>
                  </a:cubicBezTo>
                  <a:cubicBezTo>
                    <a:pt x="-2371" y="721003"/>
                    <a:pt x="1396" y="720240"/>
                    <a:pt x="2922" y="716473"/>
                  </a:cubicBezTo>
                  <a:cubicBezTo>
                    <a:pt x="4424" y="712705"/>
                    <a:pt x="10458" y="717235"/>
                    <a:pt x="15727" y="717235"/>
                  </a:cubicBezTo>
                  <a:cubicBezTo>
                    <a:pt x="20997" y="717235"/>
                    <a:pt x="22500" y="711965"/>
                    <a:pt x="22500" y="708198"/>
                  </a:cubicBezTo>
                  <a:cubicBezTo>
                    <a:pt x="22500" y="704430"/>
                    <a:pt x="5164" y="693890"/>
                    <a:pt x="5164" y="693890"/>
                  </a:cubicBezTo>
                  <a:cubicBezTo>
                    <a:pt x="5164" y="693890"/>
                    <a:pt x="27007" y="663749"/>
                    <a:pt x="29272" y="658479"/>
                  </a:cubicBezTo>
                  <a:cubicBezTo>
                    <a:pt x="31537" y="653209"/>
                    <a:pt x="34542" y="638878"/>
                    <a:pt x="34542" y="634371"/>
                  </a:cubicBezTo>
                  <a:cubicBezTo>
                    <a:pt x="34542" y="629840"/>
                    <a:pt x="63181" y="626836"/>
                    <a:pt x="63181" y="626836"/>
                  </a:cubicBezTo>
                  <a:cubicBezTo>
                    <a:pt x="63181" y="626836"/>
                    <a:pt x="56408" y="608760"/>
                    <a:pt x="53380" y="599700"/>
                  </a:cubicBezTo>
                  <a:cubicBezTo>
                    <a:pt x="50352" y="590638"/>
                    <a:pt x="57911" y="559018"/>
                    <a:pt x="57911" y="559018"/>
                  </a:cubicBezTo>
                  <a:lnTo>
                    <a:pt x="63181" y="558255"/>
                  </a:lnTo>
                  <a:cubicBezTo>
                    <a:pt x="66186" y="556753"/>
                    <a:pt x="79754" y="544688"/>
                    <a:pt x="82782" y="540180"/>
                  </a:cubicBezTo>
                  <a:cubicBezTo>
                    <a:pt x="85787" y="535650"/>
                    <a:pt x="96350" y="532645"/>
                    <a:pt x="100857" y="531142"/>
                  </a:cubicBezTo>
                  <a:cubicBezTo>
                    <a:pt x="105387" y="529640"/>
                    <a:pt x="103862" y="513807"/>
                    <a:pt x="103862" y="513807"/>
                  </a:cubicBezTo>
                  <a:cubicBezTo>
                    <a:pt x="103862" y="513807"/>
                    <a:pt x="134766" y="491964"/>
                    <a:pt x="140036" y="487433"/>
                  </a:cubicBezTo>
                  <a:cubicBezTo>
                    <a:pt x="145306" y="482903"/>
                    <a:pt x="159636" y="474628"/>
                    <a:pt x="164144" y="473126"/>
                  </a:cubicBezTo>
                  <a:cubicBezTo>
                    <a:pt x="168675" y="471623"/>
                    <a:pt x="182982" y="476130"/>
                    <a:pt x="188252" y="476130"/>
                  </a:cubicBezTo>
                  <a:cubicBezTo>
                    <a:pt x="193522" y="476130"/>
                    <a:pt x="207853" y="460297"/>
                    <a:pt x="211620" y="458055"/>
                  </a:cubicBezTo>
                  <a:cubicBezTo>
                    <a:pt x="215388" y="455790"/>
                    <a:pt x="223687" y="452022"/>
                    <a:pt x="228194" y="447515"/>
                  </a:cubicBezTo>
                  <a:cubicBezTo>
                    <a:pt x="232724" y="442985"/>
                    <a:pt x="223663" y="420379"/>
                    <a:pt x="224426" y="414369"/>
                  </a:cubicBezTo>
                  <a:cubicBezTo>
                    <a:pt x="225189" y="408360"/>
                    <a:pt x="243264" y="405332"/>
                    <a:pt x="250037" y="404569"/>
                  </a:cubicBezTo>
                  <a:cubicBezTo>
                    <a:pt x="256809" y="403806"/>
                    <a:pt x="265870" y="401564"/>
                    <a:pt x="269637" y="398536"/>
                  </a:cubicBezTo>
                  <a:cubicBezTo>
                    <a:pt x="273405" y="395508"/>
                    <a:pt x="302783" y="372162"/>
                    <a:pt x="306551" y="371400"/>
                  </a:cubicBezTo>
                  <a:cubicBezTo>
                    <a:pt x="310319" y="370637"/>
                    <a:pt x="323124" y="373665"/>
                    <a:pt x="329157" y="375167"/>
                  </a:cubicBezTo>
                  <a:cubicBezTo>
                    <a:pt x="335190" y="376670"/>
                    <a:pt x="342725" y="373665"/>
                    <a:pt x="344990" y="369897"/>
                  </a:cubicBezTo>
                  <a:cubicBezTo>
                    <a:pt x="347255" y="366130"/>
                    <a:pt x="365330" y="328454"/>
                    <a:pt x="367595" y="322420"/>
                  </a:cubicBezTo>
                  <a:cubicBezTo>
                    <a:pt x="369861" y="316388"/>
                    <a:pt x="374368" y="311118"/>
                    <a:pt x="378899" y="305085"/>
                  </a:cubicBezTo>
                  <a:cubicBezTo>
                    <a:pt x="383429" y="299052"/>
                    <a:pt x="384931" y="277209"/>
                    <a:pt x="384931" y="273442"/>
                  </a:cubicBezTo>
                  <a:cubicBezTo>
                    <a:pt x="384931" y="269674"/>
                    <a:pt x="420342" y="238770"/>
                    <a:pt x="424110" y="232761"/>
                  </a:cubicBezTo>
                  <a:cubicBezTo>
                    <a:pt x="427878" y="226751"/>
                    <a:pt x="431645" y="227491"/>
                    <a:pt x="433911" y="227491"/>
                  </a:cubicBezTo>
                  <a:cubicBezTo>
                    <a:pt x="436176" y="227491"/>
                    <a:pt x="439181" y="219192"/>
                    <a:pt x="439943" y="213183"/>
                  </a:cubicBezTo>
                  <a:cubicBezTo>
                    <a:pt x="440706" y="207150"/>
                    <a:pt x="445976" y="210178"/>
                    <a:pt x="450483" y="210178"/>
                  </a:cubicBezTo>
                  <a:cubicBezTo>
                    <a:pt x="455014" y="210178"/>
                    <a:pt x="455753" y="211680"/>
                    <a:pt x="456516" y="215448"/>
                  </a:cubicBezTo>
                  <a:cubicBezTo>
                    <a:pt x="457279" y="219216"/>
                    <a:pt x="463289" y="216950"/>
                    <a:pt x="467056" y="216211"/>
                  </a:cubicBezTo>
                  <a:cubicBezTo>
                    <a:pt x="470824" y="215448"/>
                    <a:pt x="476094" y="203405"/>
                    <a:pt x="476094" y="198136"/>
                  </a:cubicBezTo>
                  <a:cubicBezTo>
                    <a:pt x="476094" y="192866"/>
                    <a:pt x="482866" y="174027"/>
                    <a:pt x="484392" y="170260"/>
                  </a:cubicBezTo>
                  <a:cubicBezTo>
                    <a:pt x="485895" y="166492"/>
                    <a:pt x="494192" y="164990"/>
                    <a:pt x="497960" y="161222"/>
                  </a:cubicBezTo>
                  <a:cubicBezTo>
                    <a:pt x="501727" y="157454"/>
                    <a:pt x="505495" y="135611"/>
                    <a:pt x="506998" y="128076"/>
                  </a:cubicBezTo>
                  <a:cubicBezTo>
                    <a:pt x="508500" y="120541"/>
                    <a:pt x="515296" y="103205"/>
                    <a:pt x="517538" y="97172"/>
                  </a:cubicBezTo>
                  <a:cubicBezTo>
                    <a:pt x="519780" y="91140"/>
                    <a:pt x="513008" y="82102"/>
                    <a:pt x="513008" y="79097"/>
                  </a:cubicBezTo>
                  <a:cubicBezTo>
                    <a:pt x="513008" y="76092"/>
                    <a:pt x="515273" y="69297"/>
                    <a:pt x="518278" y="65529"/>
                  </a:cubicBezTo>
                  <a:cubicBezTo>
                    <a:pt x="521283" y="61762"/>
                    <a:pt x="522045" y="42160"/>
                    <a:pt x="522045" y="39918"/>
                  </a:cubicBezTo>
                  <a:cubicBezTo>
                    <a:pt x="522068" y="37699"/>
                    <a:pt x="526598" y="29402"/>
                    <a:pt x="527338" y="25634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0F4C4B00-D24D-42B5-B78A-79DCAA6AD527}"/>
                </a:ext>
              </a:extLst>
            </p:cNvPr>
            <p:cNvSpPr/>
            <p:nvPr/>
          </p:nvSpPr>
          <p:spPr>
            <a:xfrm>
              <a:off x="5978648" y="5137582"/>
              <a:ext cx="1814422" cy="1563833"/>
            </a:xfrm>
            <a:custGeom>
              <a:avLst/>
              <a:gdLst>
                <a:gd name="connsiteX0" fmla="*/ 666061 w 1814422"/>
                <a:gd name="connsiteY0" fmla="*/ 16573 h 1563833"/>
                <a:gd name="connsiteX1" fmla="*/ 686401 w 1814422"/>
                <a:gd name="connsiteY1" fmla="*/ 0 h 1563833"/>
                <a:gd name="connsiteX2" fmla="*/ 706002 w 1814422"/>
                <a:gd name="connsiteY2" fmla="*/ 3768 h 1563833"/>
                <a:gd name="connsiteX3" fmla="*/ 712774 w 1814422"/>
                <a:gd name="connsiteY3" fmla="*/ 9800 h 1563833"/>
                <a:gd name="connsiteX4" fmla="*/ 725580 w 1814422"/>
                <a:gd name="connsiteY4" fmla="*/ 7535 h 1563833"/>
                <a:gd name="connsiteX5" fmla="*/ 735380 w 1814422"/>
                <a:gd name="connsiteY5" fmla="*/ 16573 h 1563833"/>
                <a:gd name="connsiteX6" fmla="*/ 746683 w 1814422"/>
                <a:gd name="connsiteY6" fmla="*/ 3768 h 1563833"/>
                <a:gd name="connsiteX7" fmla="*/ 776061 w 1814422"/>
                <a:gd name="connsiteY7" fmla="*/ 15071 h 1563833"/>
                <a:gd name="connsiteX8" fmla="*/ 779066 w 1814422"/>
                <a:gd name="connsiteY8" fmla="*/ 18076 h 1563833"/>
                <a:gd name="connsiteX9" fmla="*/ 773796 w 1814422"/>
                <a:gd name="connsiteY9" fmla="*/ 30141 h 1563833"/>
                <a:gd name="connsiteX10" fmla="*/ 794899 w 1814422"/>
                <a:gd name="connsiteY10" fmla="*/ 34671 h 1563833"/>
                <a:gd name="connsiteX11" fmla="*/ 809970 w 1814422"/>
                <a:gd name="connsiteY11" fmla="*/ 31666 h 1563833"/>
                <a:gd name="connsiteX12" fmla="*/ 828045 w 1814422"/>
                <a:gd name="connsiteY12" fmla="*/ 36937 h 1563833"/>
                <a:gd name="connsiteX13" fmla="*/ 851414 w 1814422"/>
                <a:gd name="connsiteY13" fmla="*/ 21866 h 1563833"/>
                <a:gd name="connsiteX14" fmla="*/ 873257 w 1814422"/>
                <a:gd name="connsiteY14" fmla="*/ 33169 h 1563833"/>
                <a:gd name="connsiteX15" fmla="*/ 880792 w 1814422"/>
                <a:gd name="connsiteY15" fmla="*/ 40704 h 1563833"/>
                <a:gd name="connsiteX16" fmla="*/ 894360 w 1814422"/>
                <a:gd name="connsiteY16" fmla="*/ 45235 h 1563833"/>
                <a:gd name="connsiteX17" fmla="*/ 901132 w 1814422"/>
                <a:gd name="connsiteY17" fmla="*/ 53533 h 1563833"/>
                <a:gd name="connsiteX18" fmla="*/ 911673 w 1814422"/>
                <a:gd name="connsiteY18" fmla="*/ 55798 h 1563833"/>
                <a:gd name="connsiteX19" fmla="*/ 910910 w 1814422"/>
                <a:gd name="connsiteY19" fmla="*/ 70869 h 1563833"/>
                <a:gd name="connsiteX20" fmla="*/ 907905 w 1814422"/>
                <a:gd name="connsiteY20" fmla="*/ 83674 h 1563833"/>
                <a:gd name="connsiteX21" fmla="*/ 908668 w 1814422"/>
                <a:gd name="connsiteY21" fmla="*/ 97982 h 1563833"/>
                <a:gd name="connsiteX22" fmla="*/ 925241 w 1814422"/>
                <a:gd name="connsiteY22" fmla="*/ 107782 h 1563833"/>
                <a:gd name="connsiteX23" fmla="*/ 926743 w 1814422"/>
                <a:gd name="connsiteY23" fmla="*/ 122853 h 1563833"/>
                <a:gd name="connsiteX24" fmla="*/ 937283 w 1814422"/>
                <a:gd name="connsiteY24" fmla="*/ 134918 h 1563833"/>
                <a:gd name="connsiteX25" fmla="*/ 942553 w 1814422"/>
                <a:gd name="connsiteY25" fmla="*/ 142453 h 1563833"/>
                <a:gd name="connsiteX26" fmla="*/ 950851 w 1814422"/>
                <a:gd name="connsiteY26" fmla="*/ 150751 h 1563833"/>
                <a:gd name="connsiteX27" fmla="*/ 949349 w 1814422"/>
                <a:gd name="connsiteY27" fmla="*/ 163557 h 1563833"/>
                <a:gd name="connsiteX28" fmla="*/ 962917 w 1814422"/>
                <a:gd name="connsiteY28" fmla="*/ 170329 h 1563833"/>
                <a:gd name="connsiteX29" fmla="*/ 955382 w 1814422"/>
                <a:gd name="connsiteY29" fmla="*/ 183134 h 1563833"/>
                <a:gd name="connsiteX30" fmla="*/ 941813 w 1814422"/>
                <a:gd name="connsiteY30" fmla="*/ 185399 h 1563833"/>
                <a:gd name="connsiteX31" fmla="*/ 930511 w 1814422"/>
                <a:gd name="connsiteY31" fmla="*/ 192172 h 1563833"/>
                <a:gd name="connsiteX32" fmla="*/ 935041 w 1814422"/>
                <a:gd name="connsiteY32" fmla="*/ 203475 h 1563833"/>
                <a:gd name="connsiteX33" fmla="*/ 920733 w 1814422"/>
                <a:gd name="connsiteY33" fmla="*/ 224578 h 1563833"/>
                <a:gd name="connsiteX34" fmla="*/ 930534 w 1814422"/>
                <a:gd name="connsiteY34" fmla="*/ 229109 h 1563833"/>
                <a:gd name="connsiteX35" fmla="*/ 940334 w 1814422"/>
                <a:gd name="connsiteY35" fmla="*/ 223839 h 1563833"/>
                <a:gd name="connsiteX36" fmla="*/ 951637 w 1814422"/>
                <a:gd name="connsiteY36" fmla="*/ 226844 h 1563833"/>
                <a:gd name="connsiteX37" fmla="*/ 958410 w 1814422"/>
                <a:gd name="connsiteY37" fmla="*/ 242677 h 1563833"/>
                <a:gd name="connsiteX38" fmla="*/ 968950 w 1814422"/>
                <a:gd name="connsiteY38" fmla="*/ 246444 h 1563833"/>
                <a:gd name="connsiteX39" fmla="*/ 963680 w 1814422"/>
                <a:gd name="connsiteY39" fmla="*/ 257747 h 1563833"/>
                <a:gd name="connsiteX40" fmla="*/ 975745 w 1814422"/>
                <a:gd name="connsiteY40" fmla="*/ 262277 h 1563833"/>
                <a:gd name="connsiteX41" fmla="*/ 959912 w 1814422"/>
                <a:gd name="connsiteY41" fmla="*/ 284121 h 1563833"/>
                <a:gd name="connsiteX42" fmla="*/ 964442 w 1814422"/>
                <a:gd name="connsiteY42" fmla="*/ 290153 h 1563833"/>
                <a:gd name="connsiteX43" fmla="*/ 977248 w 1814422"/>
                <a:gd name="connsiteY43" fmla="*/ 293921 h 1563833"/>
                <a:gd name="connsiteX44" fmla="*/ 987788 w 1814422"/>
                <a:gd name="connsiteY44" fmla="*/ 311996 h 1563833"/>
                <a:gd name="connsiteX45" fmla="*/ 998328 w 1814422"/>
                <a:gd name="connsiteY45" fmla="*/ 312759 h 1563833"/>
                <a:gd name="connsiteX46" fmla="*/ 996825 w 1814422"/>
                <a:gd name="connsiteY46" fmla="*/ 323299 h 1563833"/>
                <a:gd name="connsiteX47" fmla="*/ 984020 w 1814422"/>
                <a:gd name="connsiteY47" fmla="*/ 336867 h 1563833"/>
                <a:gd name="connsiteX48" fmla="*/ 991555 w 1814422"/>
                <a:gd name="connsiteY48" fmla="*/ 352701 h 1563833"/>
                <a:gd name="connsiteX49" fmla="*/ 1016426 w 1814422"/>
                <a:gd name="connsiteY49" fmla="*/ 350436 h 1563833"/>
                <a:gd name="connsiteX50" fmla="*/ 1018691 w 1814422"/>
                <a:gd name="connsiteY50" fmla="*/ 370776 h 1563833"/>
                <a:gd name="connsiteX51" fmla="*/ 1030757 w 1814422"/>
                <a:gd name="connsiteY51" fmla="*/ 367008 h 1563833"/>
                <a:gd name="connsiteX52" fmla="*/ 1047330 w 1814422"/>
                <a:gd name="connsiteY52" fmla="*/ 367771 h 1563833"/>
                <a:gd name="connsiteX53" fmla="*/ 1058633 w 1814422"/>
                <a:gd name="connsiteY53" fmla="*/ 375306 h 1563833"/>
                <a:gd name="connsiteX54" fmla="*/ 1060135 w 1814422"/>
                <a:gd name="connsiteY54" fmla="*/ 362501 h 1563833"/>
                <a:gd name="connsiteX55" fmla="*/ 1083504 w 1814422"/>
                <a:gd name="connsiteY55" fmla="*/ 373804 h 1563833"/>
                <a:gd name="connsiteX56" fmla="*/ 1101579 w 1814422"/>
                <a:gd name="connsiteY56" fmla="*/ 376069 h 1563833"/>
                <a:gd name="connsiteX57" fmla="*/ 1121180 w 1814422"/>
                <a:gd name="connsiteY57" fmla="*/ 362501 h 1563833"/>
                <a:gd name="connsiteX58" fmla="*/ 1131720 w 1814422"/>
                <a:gd name="connsiteY58" fmla="*/ 373804 h 1563833"/>
                <a:gd name="connsiteX59" fmla="*/ 1137753 w 1814422"/>
                <a:gd name="connsiteY59" fmla="*/ 376069 h 1563833"/>
                <a:gd name="connsiteX60" fmla="*/ 1149056 w 1814422"/>
                <a:gd name="connsiteY60" fmla="*/ 361761 h 1563833"/>
                <a:gd name="connsiteX61" fmla="*/ 1170159 w 1814422"/>
                <a:gd name="connsiteY61" fmla="*/ 361761 h 1563833"/>
                <a:gd name="connsiteX62" fmla="*/ 1173164 w 1814422"/>
                <a:gd name="connsiteY62" fmla="*/ 352724 h 1563833"/>
                <a:gd name="connsiteX63" fmla="*/ 1182202 w 1814422"/>
                <a:gd name="connsiteY63" fmla="*/ 351221 h 1563833"/>
                <a:gd name="connsiteX64" fmla="*/ 1191240 w 1814422"/>
                <a:gd name="connsiteY64" fmla="*/ 355752 h 1563833"/>
                <a:gd name="connsiteX65" fmla="*/ 1210078 w 1814422"/>
                <a:gd name="connsiteY65" fmla="*/ 356514 h 1563833"/>
                <a:gd name="connsiteX66" fmla="*/ 1218376 w 1814422"/>
                <a:gd name="connsiteY66" fmla="*/ 340681 h 1563833"/>
                <a:gd name="connsiteX67" fmla="*/ 1235712 w 1814422"/>
                <a:gd name="connsiteY67" fmla="*/ 330141 h 1563833"/>
                <a:gd name="connsiteX68" fmla="*/ 1253787 w 1814422"/>
                <a:gd name="connsiteY68" fmla="*/ 314308 h 1563833"/>
                <a:gd name="connsiteX69" fmla="*/ 1256791 w 1814422"/>
                <a:gd name="connsiteY69" fmla="*/ 290200 h 1563833"/>
                <a:gd name="connsiteX70" fmla="*/ 1271099 w 1814422"/>
                <a:gd name="connsiteY70" fmla="*/ 277394 h 1563833"/>
                <a:gd name="connsiteX71" fmla="*/ 1284667 w 1814422"/>
                <a:gd name="connsiteY71" fmla="*/ 273627 h 1563833"/>
                <a:gd name="connsiteX72" fmla="*/ 1291440 w 1814422"/>
                <a:gd name="connsiteY72" fmla="*/ 262324 h 1563833"/>
                <a:gd name="connsiteX73" fmla="*/ 1307273 w 1814422"/>
                <a:gd name="connsiteY73" fmla="*/ 249518 h 1563833"/>
                <a:gd name="connsiteX74" fmla="*/ 1338917 w 1814422"/>
                <a:gd name="connsiteY74" fmla="*/ 260821 h 1563833"/>
                <a:gd name="connsiteX75" fmla="*/ 1349457 w 1814422"/>
                <a:gd name="connsiteY75" fmla="*/ 241983 h 1563833"/>
                <a:gd name="connsiteX76" fmla="*/ 1365290 w 1814422"/>
                <a:gd name="connsiteY76" fmla="*/ 236713 h 1563833"/>
                <a:gd name="connsiteX77" fmla="*/ 1378858 w 1814422"/>
                <a:gd name="connsiteY77" fmla="*/ 230680 h 1563833"/>
                <a:gd name="connsiteX78" fmla="*/ 1407496 w 1814422"/>
                <a:gd name="connsiteY78" fmla="*/ 231443 h 1563833"/>
                <a:gd name="connsiteX79" fmla="*/ 1430102 w 1814422"/>
                <a:gd name="connsiteY79" fmla="*/ 216373 h 1563833"/>
                <a:gd name="connsiteX80" fmla="*/ 1454211 w 1814422"/>
                <a:gd name="connsiteY80" fmla="*/ 214108 h 1563833"/>
                <a:gd name="connsiteX81" fmla="*/ 1475314 w 1814422"/>
                <a:gd name="connsiteY81" fmla="*/ 204307 h 1563833"/>
                <a:gd name="connsiteX82" fmla="*/ 1504692 w 1814422"/>
                <a:gd name="connsiteY82" fmla="*/ 201302 h 1563833"/>
                <a:gd name="connsiteX83" fmla="*/ 1526535 w 1814422"/>
                <a:gd name="connsiteY83" fmla="*/ 183227 h 1563833"/>
                <a:gd name="connsiteX84" fmla="*/ 1541605 w 1814422"/>
                <a:gd name="connsiteY84" fmla="*/ 177194 h 1563833"/>
                <a:gd name="connsiteX85" fmla="*/ 1559681 w 1814422"/>
                <a:gd name="connsiteY85" fmla="*/ 157593 h 1563833"/>
                <a:gd name="connsiteX86" fmla="*/ 1572486 w 1814422"/>
                <a:gd name="connsiteY86" fmla="*/ 156091 h 1563833"/>
                <a:gd name="connsiteX87" fmla="*/ 1589822 w 1814422"/>
                <a:gd name="connsiteY87" fmla="*/ 171924 h 1563833"/>
                <a:gd name="connsiteX88" fmla="*/ 1598120 w 1814422"/>
                <a:gd name="connsiteY88" fmla="*/ 176454 h 1563833"/>
                <a:gd name="connsiteX89" fmla="*/ 1609423 w 1814422"/>
                <a:gd name="connsiteY89" fmla="*/ 155351 h 1563833"/>
                <a:gd name="connsiteX90" fmla="*/ 1635796 w 1814422"/>
                <a:gd name="connsiteY90" fmla="*/ 144048 h 1563833"/>
                <a:gd name="connsiteX91" fmla="*/ 1630526 w 1814422"/>
                <a:gd name="connsiteY91" fmla="*/ 144811 h 1563833"/>
                <a:gd name="connsiteX92" fmla="*/ 1625995 w 1814422"/>
                <a:gd name="connsiteY92" fmla="*/ 185492 h 1563833"/>
                <a:gd name="connsiteX93" fmla="*/ 1635796 w 1814422"/>
                <a:gd name="connsiteY93" fmla="*/ 212628 h 1563833"/>
                <a:gd name="connsiteX94" fmla="*/ 1607158 w 1814422"/>
                <a:gd name="connsiteY94" fmla="*/ 220163 h 1563833"/>
                <a:gd name="connsiteX95" fmla="*/ 1601887 w 1814422"/>
                <a:gd name="connsiteY95" fmla="*/ 244272 h 1563833"/>
                <a:gd name="connsiteX96" fmla="*/ 1577779 w 1814422"/>
                <a:gd name="connsiteY96" fmla="*/ 279683 h 1563833"/>
                <a:gd name="connsiteX97" fmla="*/ 1595115 w 1814422"/>
                <a:gd name="connsiteY97" fmla="*/ 293990 h 1563833"/>
                <a:gd name="connsiteX98" fmla="*/ 1588342 w 1814422"/>
                <a:gd name="connsiteY98" fmla="*/ 303028 h 1563833"/>
                <a:gd name="connsiteX99" fmla="*/ 1575537 w 1814422"/>
                <a:gd name="connsiteY99" fmla="*/ 302265 h 1563833"/>
                <a:gd name="connsiteX100" fmla="*/ 1574774 w 1814422"/>
                <a:gd name="connsiteY100" fmla="*/ 310563 h 1563833"/>
                <a:gd name="connsiteX101" fmla="*/ 1595115 w 1814422"/>
                <a:gd name="connsiteY101" fmla="*/ 333169 h 1563833"/>
                <a:gd name="connsiteX102" fmla="*/ 1598882 w 1814422"/>
                <a:gd name="connsiteY102" fmla="*/ 379143 h 1563833"/>
                <a:gd name="connsiteX103" fmla="*/ 1586077 w 1814422"/>
                <a:gd name="connsiteY103" fmla="*/ 405516 h 1563833"/>
                <a:gd name="connsiteX104" fmla="*/ 1604153 w 1814422"/>
                <a:gd name="connsiteY104" fmla="*/ 416820 h 1563833"/>
                <a:gd name="connsiteX105" fmla="*/ 1600385 w 1814422"/>
                <a:gd name="connsiteY105" fmla="*/ 422852 h 1563833"/>
                <a:gd name="connsiteX106" fmla="*/ 1581547 w 1814422"/>
                <a:gd name="connsiteY106" fmla="*/ 422852 h 1563833"/>
                <a:gd name="connsiteX107" fmla="*/ 1580784 w 1814422"/>
                <a:gd name="connsiteY107" fmla="*/ 432653 h 1563833"/>
                <a:gd name="connsiteX108" fmla="*/ 1622990 w 1814422"/>
                <a:gd name="connsiteY108" fmla="*/ 437923 h 1563833"/>
                <a:gd name="connsiteX109" fmla="*/ 1619223 w 1814422"/>
                <a:gd name="connsiteY109" fmla="*/ 444696 h 1563833"/>
                <a:gd name="connsiteX110" fmla="*/ 1608683 w 1814422"/>
                <a:gd name="connsiteY110" fmla="*/ 448463 h 1563833"/>
                <a:gd name="connsiteX111" fmla="*/ 1621488 w 1814422"/>
                <a:gd name="connsiteY111" fmla="*/ 468064 h 1563833"/>
                <a:gd name="connsiteX112" fmla="*/ 1592110 w 1814422"/>
                <a:gd name="connsiteY112" fmla="*/ 477864 h 1563833"/>
                <a:gd name="connsiteX113" fmla="*/ 1597380 w 1814422"/>
                <a:gd name="connsiteY113" fmla="*/ 487665 h 1563833"/>
                <a:gd name="connsiteX114" fmla="*/ 1605678 w 1814422"/>
                <a:gd name="connsiteY114" fmla="*/ 491432 h 1563833"/>
                <a:gd name="connsiteX115" fmla="*/ 1603413 w 1814422"/>
                <a:gd name="connsiteY115" fmla="*/ 504238 h 1563833"/>
                <a:gd name="connsiteX116" fmla="*/ 1583073 w 1814422"/>
                <a:gd name="connsiteY116" fmla="*/ 518545 h 1563833"/>
                <a:gd name="connsiteX117" fmla="*/ 1590607 w 1814422"/>
                <a:gd name="connsiteY117" fmla="*/ 531351 h 1563833"/>
                <a:gd name="connsiteX118" fmla="*/ 1616218 w 1814422"/>
                <a:gd name="connsiteY118" fmla="*/ 544156 h 1563833"/>
                <a:gd name="connsiteX119" fmla="*/ 1609446 w 1814422"/>
                <a:gd name="connsiteY119" fmla="*/ 569027 h 1563833"/>
                <a:gd name="connsiteX120" fmla="*/ 1593612 w 1814422"/>
                <a:gd name="connsiteY120" fmla="*/ 575060 h 1563833"/>
                <a:gd name="connsiteX121" fmla="*/ 1586840 w 1814422"/>
                <a:gd name="connsiteY121" fmla="*/ 597666 h 1563833"/>
                <a:gd name="connsiteX122" fmla="*/ 1592873 w 1814422"/>
                <a:gd name="connsiteY122" fmla="*/ 617266 h 1563833"/>
                <a:gd name="connsiteX123" fmla="*/ 1595878 w 1814422"/>
                <a:gd name="connsiteY123" fmla="*/ 645905 h 1563833"/>
                <a:gd name="connsiteX124" fmla="*/ 1607181 w 1814422"/>
                <a:gd name="connsiteY124" fmla="*/ 651175 h 1563833"/>
                <a:gd name="connsiteX125" fmla="*/ 1612451 w 1814422"/>
                <a:gd name="connsiteY125" fmla="*/ 667748 h 1563833"/>
                <a:gd name="connsiteX126" fmla="*/ 1625256 w 1814422"/>
                <a:gd name="connsiteY126" fmla="*/ 663218 h 1563833"/>
                <a:gd name="connsiteX127" fmla="*/ 1665197 w 1814422"/>
                <a:gd name="connsiteY127" fmla="*/ 666222 h 1563833"/>
                <a:gd name="connsiteX128" fmla="*/ 1690068 w 1814422"/>
                <a:gd name="connsiteY128" fmla="*/ 668487 h 1563833"/>
                <a:gd name="connsiteX129" fmla="*/ 1693073 w 1814422"/>
                <a:gd name="connsiteY129" fmla="*/ 701633 h 1563833"/>
                <a:gd name="connsiteX130" fmla="*/ 1676500 w 1814422"/>
                <a:gd name="connsiteY130" fmla="*/ 718969 h 1563833"/>
                <a:gd name="connsiteX131" fmla="*/ 1650890 w 1814422"/>
                <a:gd name="connsiteY131" fmla="*/ 714439 h 1563833"/>
                <a:gd name="connsiteX132" fmla="*/ 1651653 w 1814422"/>
                <a:gd name="connsiteY132" fmla="*/ 753617 h 1563833"/>
                <a:gd name="connsiteX133" fmla="*/ 1678789 w 1814422"/>
                <a:gd name="connsiteY133" fmla="*/ 773958 h 1563833"/>
                <a:gd name="connsiteX134" fmla="*/ 1684059 w 1814422"/>
                <a:gd name="connsiteY134" fmla="*/ 764921 h 1563833"/>
                <a:gd name="connsiteX135" fmla="*/ 1705162 w 1814422"/>
                <a:gd name="connsiteY135" fmla="*/ 765683 h 1563833"/>
                <a:gd name="connsiteX136" fmla="*/ 1729270 w 1814422"/>
                <a:gd name="connsiteY136" fmla="*/ 778488 h 1563833"/>
                <a:gd name="connsiteX137" fmla="*/ 1742838 w 1814422"/>
                <a:gd name="connsiteY137" fmla="*/ 790554 h 1563833"/>
                <a:gd name="connsiteX138" fmla="*/ 1736805 w 1814422"/>
                <a:gd name="connsiteY138" fmla="*/ 804122 h 1563833"/>
                <a:gd name="connsiteX139" fmla="*/ 1724740 w 1814422"/>
                <a:gd name="connsiteY139" fmla="*/ 815425 h 1563833"/>
                <a:gd name="connsiteX140" fmla="*/ 1703636 w 1814422"/>
                <a:gd name="connsiteY140" fmla="*/ 816928 h 1563833"/>
                <a:gd name="connsiteX141" fmla="*/ 1693096 w 1814422"/>
                <a:gd name="connsiteY141" fmla="*/ 810155 h 1563833"/>
                <a:gd name="connsiteX142" fmla="*/ 1669728 w 1814422"/>
                <a:gd name="connsiteY142" fmla="*/ 831258 h 1563833"/>
                <a:gd name="connsiteX143" fmla="*/ 1674258 w 1814422"/>
                <a:gd name="connsiteY143" fmla="*/ 854627 h 1563833"/>
                <a:gd name="connsiteX144" fmla="*/ 1681794 w 1814422"/>
                <a:gd name="connsiteY144" fmla="*/ 872702 h 1563833"/>
                <a:gd name="connsiteX145" fmla="*/ 1702897 w 1814422"/>
                <a:gd name="connsiteY145" fmla="*/ 886270 h 1563833"/>
                <a:gd name="connsiteX146" fmla="*/ 1719469 w 1814422"/>
                <a:gd name="connsiteY146" fmla="*/ 884005 h 1563833"/>
                <a:gd name="connsiteX147" fmla="*/ 1728507 w 1814422"/>
                <a:gd name="connsiteY147" fmla="*/ 890778 h 1563833"/>
                <a:gd name="connsiteX148" fmla="*/ 1731512 w 1814422"/>
                <a:gd name="connsiteY148" fmla="*/ 905085 h 1563833"/>
                <a:gd name="connsiteX149" fmla="*/ 1740550 w 1814422"/>
                <a:gd name="connsiteY149" fmla="*/ 913383 h 1563833"/>
                <a:gd name="connsiteX150" fmla="*/ 1730010 w 1814422"/>
                <a:gd name="connsiteY150" fmla="*/ 934486 h 1563833"/>
                <a:gd name="connsiteX151" fmla="*/ 1751113 w 1814422"/>
                <a:gd name="connsiteY151" fmla="*/ 946552 h 1563833"/>
                <a:gd name="connsiteX152" fmla="*/ 1748108 w 1814422"/>
                <a:gd name="connsiteY152" fmla="*/ 984991 h 1563833"/>
                <a:gd name="connsiteX153" fmla="*/ 1766184 w 1814422"/>
                <a:gd name="connsiteY153" fmla="*/ 1009099 h 1563833"/>
                <a:gd name="connsiteX154" fmla="*/ 1762416 w 1814422"/>
                <a:gd name="connsiteY154" fmla="*/ 1018900 h 1563833"/>
                <a:gd name="connsiteX155" fmla="*/ 1752615 w 1814422"/>
                <a:gd name="connsiteY155" fmla="*/ 1026435 h 1563833"/>
                <a:gd name="connsiteX156" fmla="*/ 1748848 w 1814422"/>
                <a:gd name="connsiteY156" fmla="*/ 1043008 h 1563833"/>
                <a:gd name="connsiteX157" fmla="*/ 1739048 w 1814422"/>
                <a:gd name="connsiteY157" fmla="*/ 1058841 h 1563833"/>
                <a:gd name="connsiteX158" fmla="*/ 1756383 w 1814422"/>
                <a:gd name="connsiteY158" fmla="*/ 1079182 h 1563833"/>
                <a:gd name="connsiteX159" fmla="*/ 1775984 w 1814422"/>
                <a:gd name="connsiteY159" fmla="*/ 1081447 h 1563833"/>
                <a:gd name="connsiteX160" fmla="*/ 1774481 w 1814422"/>
                <a:gd name="connsiteY160" fmla="*/ 1100285 h 1563833"/>
                <a:gd name="connsiteX161" fmla="*/ 1763179 w 1814422"/>
                <a:gd name="connsiteY161" fmla="*/ 1116858 h 1563833"/>
                <a:gd name="connsiteX162" fmla="*/ 1774481 w 1814422"/>
                <a:gd name="connsiteY162" fmla="*/ 1122128 h 1563833"/>
                <a:gd name="connsiteX163" fmla="*/ 1780514 w 1814422"/>
                <a:gd name="connsiteY163" fmla="*/ 1137198 h 1563833"/>
                <a:gd name="connsiteX164" fmla="*/ 1797850 w 1814422"/>
                <a:gd name="connsiteY164" fmla="*/ 1156799 h 1563833"/>
                <a:gd name="connsiteX165" fmla="*/ 1814423 w 1814422"/>
                <a:gd name="connsiteY165" fmla="*/ 1170368 h 1563833"/>
                <a:gd name="connsiteX166" fmla="*/ 1809893 w 1814422"/>
                <a:gd name="connsiteY166" fmla="*/ 1180908 h 1563833"/>
                <a:gd name="connsiteX167" fmla="*/ 1796324 w 1814422"/>
                <a:gd name="connsiteY167" fmla="*/ 1186940 h 1563833"/>
                <a:gd name="connsiteX168" fmla="*/ 1800855 w 1814422"/>
                <a:gd name="connsiteY168" fmla="*/ 1199006 h 1563833"/>
                <a:gd name="connsiteX169" fmla="*/ 1809153 w 1814422"/>
                <a:gd name="connsiteY169" fmla="*/ 1206541 h 1563833"/>
                <a:gd name="connsiteX170" fmla="*/ 1800115 w 1814422"/>
                <a:gd name="connsiteY170" fmla="*/ 1218607 h 1563833"/>
                <a:gd name="connsiteX171" fmla="*/ 1799352 w 1814422"/>
                <a:gd name="connsiteY171" fmla="*/ 1246483 h 1563833"/>
                <a:gd name="connsiteX172" fmla="*/ 1801109 w 1814422"/>
                <a:gd name="connsiteY172" fmla="*/ 1249742 h 1563833"/>
                <a:gd name="connsiteX173" fmla="*/ 1785022 w 1814422"/>
                <a:gd name="connsiteY173" fmla="*/ 1244726 h 1563833"/>
                <a:gd name="connsiteX174" fmla="*/ 1756892 w 1814422"/>
                <a:gd name="connsiteY174" fmla="*/ 1232660 h 1563833"/>
                <a:gd name="connsiteX175" fmla="*/ 1724740 w 1814422"/>
                <a:gd name="connsiteY175" fmla="*/ 1226628 h 1563833"/>
                <a:gd name="connsiteX176" fmla="*/ 1695616 w 1814422"/>
                <a:gd name="connsiteY176" fmla="*/ 1216573 h 1563833"/>
                <a:gd name="connsiteX177" fmla="*/ 1680545 w 1814422"/>
                <a:gd name="connsiteY177" fmla="*/ 1240681 h 1563833"/>
                <a:gd name="connsiteX178" fmla="*/ 1658448 w 1814422"/>
                <a:gd name="connsiteY178" fmla="*/ 1263795 h 1563833"/>
                <a:gd name="connsiteX179" fmla="*/ 1649411 w 1814422"/>
                <a:gd name="connsiteY179" fmla="*/ 1278866 h 1563833"/>
                <a:gd name="connsiteX180" fmla="*/ 1631335 w 1814422"/>
                <a:gd name="connsiteY180" fmla="*/ 1281871 h 1563833"/>
                <a:gd name="connsiteX181" fmla="*/ 1594167 w 1814422"/>
                <a:gd name="connsiteY181" fmla="*/ 1247708 h 1563833"/>
                <a:gd name="connsiteX182" fmla="*/ 1573064 w 1814422"/>
                <a:gd name="connsiteY182" fmla="*/ 1259773 h 1563833"/>
                <a:gd name="connsiteX183" fmla="*/ 1534879 w 1814422"/>
                <a:gd name="connsiteY183" fmla="*/ 1265806 h 1563833"/>
                <a:gd name="connsiteX184" fmla="*/ 1528846 w 1814422"/>
                <a:gd name="connsiteY184" fmla="*/ 1282888 h 1563833"/>
                <a:gd name="connsiteX185" fmla="*/ 1571053 w 1814422"/>
                <a:gd name="connsiteY185" fmla="*/ 1309007 h 1563833"/>
                <a:gd name="connsiteX186" fmla="*/ 1560998 w 1814422"/>
                <a:gd name="connsiteY186" fmla="*/ 1333115 h 1563833"/>
                <a:gd name="connsiteX187" fmla="*/ 1532868 w 1814422"/>
                <a:gd name="connsiteY187" fmla="*/ 1330110 h 1563833"/>
                <a:gd name="connsiteX188" fmla="*/ 1501710 w 1814422"/>
                <a:gd name="connsiteY188" fmla="*/ 1355212 h 1563833"/>
                <a:gd name="connsiteX189" fmla="*/ 1487657 w 1814422"/>
                <a:gd name="connsiteY189" fmla="*/ 1376315 h 1563833"/>
                <a:gd name="connsiteX190" fmla="*/ 1485646 w 1814422"/>
                <a:gd name="connsiteY190" fmla="*/ 1393397 h 1563833"/>
                <a:gd name="connsiteX191" fmla="*/ 1459527 w 1814422"/>
                <a:gd name="connsiteY191" fmla="*/ 1398413 h 1563833"/>
                <a:gd name="connsiteX192" fmla="*/ 1438423 w 1814422"/>
                <a:gd name="connsiteY192" fmla="*/ 1410478 h 1563833"/>
                <a:gd name="connsiteX193" fmla="*/ 1415309 w 1814422"/>
                <a:gd name="connsiteY193" fmla="*/ 1385353 h 1563833"/>
                <a:gd name="connsiteX194" fmla="*/ 1396217 w 1814422"/>
                <a:gd name="connsiteY194" fmla="*/ 1378326 h 1563833"/>
                <a:gd name="connsiteX195" fmla="*/ 1384151 w 1814422"/>
                <a:gd name="connsiteY195" fmla="*/ 1351190 h 1563833"/>
                <a:gd name="connsiteX196" fmla="*/ 1364065 w 1814422"/>
                <a:gd name="connsiteY196" fmla="*/ 1365244 h 1563833"/>
                <a:gd name="connsiteX197" fmla="*/ 1351999 w 1814422"/>
                <a:gd name="connsiteY197" fmla="*/ 1359211 h 1563833"/>
                <a:gd name="connsiteX198" fmla="*/ 1338940 w 1814422"/>
                <a:gd name="connsiteY198" fmla="*/ 1354195 h 1563833"/>
                <a:gd name="connsiteX199" fmla="*/ 1342962 w 1814422"/>
                <a:gd name="connsiteY199" fmla="*/ 1341135 h 1563833"/>
                <a:gd name="connsiteX200" fmla="*/ 1327891 w 1814422"/>
                <a:gd name="connsiteY200" fmla="*/ 1336120 h 1563833"/>
                <a:gd name="connsiteX201" fmla="*/ 1319847 w 1814422"/>
                <a:gd name="connsiteY201" fmla="*/ 1326065 h 1563833"/>
                <a:gd name="connsiteX202" fmla="*/ 1309815 w 1814422"/>
                <a:gd name="connsiteY202" fmla="*/ 1320032 h 1563833"/>
                <a:gd name="connsiteX203" fmla="*/ 1302789 w 1814422"/>
                <a:gd name="connsiteY203" fmla="*/ 1309977 h 1563833"/>
                <a:gd name="connsiteX204" fmla="*/ 1294745 w 1814422"/>
                <a:gd name="connsiteY204" fmla="*/ 1294907 h 1563833"/>
                <a:gd name="connsiteX205" fmla="*/ 1283697 w 1814422"/>
                <a:gd name="connsiteY205" fmla="*/ 1275814 h 1563833"/>
                <a:gd name="connsiteX206" fmla="*/ 1258594 w 1814422"/>
                <a:gd name="connsiteY206" fmla="*/ 1270776 h 1563833"/>
                <a:gd name="connsiteX207" fmla="*/ 1231458 w 1814422"/>
                <a:gd name="connsiteY207" fmla="*/ 1289868 h 1563833"/>
                <a:gd name="connsiteX208" fmla="*/ 1212366 w 1814422"/>
                <a:gd name="connsiteY208" fmla="*/ 1293890 h 1563833"/>
                <a:gd name="connsiteX209" fmla="*/ 1192280 w 1814422"/>
                <a:gd name="connsiteY209" fmla="*/ 1282841 h 1563833"/>
                <a:gd name="connsiteX210" fmla="*/ 1177209 w 1814422"/>
                <a:gd name="connsiteY210" fmla="*/ 1302927 h 1563833"/>
                <a:gd name="connsiteX211" fmla="*/ 1159134 w 1814422"/>
                <a:gd name="connsiteY211" fmla="*/ 1313976 h 1563833"/>
                <a:gd name="connsiteX212" fmla="*/ 1148085 w 1814422"/>
                <a:gd name="connsiteY212" fmla="*/ 1327036 h 1563833"/>
                <a:gd name="connsiteX213" fmla="*/ 1104885 w 1814422"/>
                <a:gd name="connsiteY213" fmla="*/ 1296895 h 1563833"/>
                <a:gd name="connsiteX214" fmla="*/ 1076755 w 1814422"/>
                <a:gd name="connsiteY214" fmla="*/ 1287857 h 1563833"/>
                <a:gd name="connsiteX215" fmla="*/ 1053640 w 1814422"/>
                <a:gd name="connsiteY215" fmla="*/ 1287857 h 1563833"/>
                <a:gd name="connsiteX216" fmla="*/ 1058679 w 1814422"/>
                <a:gd name="connsiteY216" fmla="*/ 1307944 h 1563833"/>
                <a:gd name="connsiteX217" fmla="*/ 1032560 w 1814422"/>
                <a:gd name="connsiteY217" fmla="*/ 1302927 h 1563833"/>
                <a:gd name="connsiteX218" fmla="*/ 1018507 w 1814422"/>
                <a:gd name="connsiteY218" fmla="*/ 1315987 h 1563833"/>
                <a:gd name="connsiteX219" fmla="*/ 1002419 w 1814422"/>
                <a:gd name="connsiteY219" fmla="*/ 1301911 h 1563833"/>
                <a:gd name="connsiteX220" fmla="*/ 988366 w 1814422"/>
                <a:gd name="connsiteY220" fmla="*/ 1304916 h 1563833"/>
                <a:gd name="connsiteX221" fmla="*/ 973295 w 1814422"/>
                <a:gd name="connsiteY221" fmla="*/ 1298882 h 1563833"/>
                <a:gd name="connsiteX222" fmla="*/ 956214 w 1814422"/>
                <a:gd name="connsiteY222" fmla="*/ 1312959 h 1563833"/>
                <a:gd name="connsiteX223" fmla="*/ 966245 w 1814422"/>
                <a:gd name="connsiteY223" fmla="*/ 1321997 h 1563833"/>
                <a:gd name="connsiteX224" fmla="*/ 960213 w 1814422"/>
                <a:gd name="connsiteY224" fmla="*/ 1346105 h 1563833"/>
                <a:gd name="connsiteX225" fmla="*/ 955197 w 1814422"/>
                <a:gd name="connsiteY225" fmla="*/ 1365198 h 1563833"/>
                <a:gd name="connsiteX226" fmla="*/ 940126 w 1814422"/>
                <a:gd name="connsiteY226" fmla="*/ 1357154 h 1563833"/>
                <a:gd name="connsiteX227" fmla="*/ 920040 w 1814422"/>
                <a:gd name="connsiteY227" fmla="*/ 1357154 h 1563833"/>
                <a:gd name="connsiteX228" fmla="*/ 890893 w 1814422"/>
                <a:gd name="connsiteY228" fmla="*/ 1362170 h 1563833"/>
                <a:gd name="connsiteX229" fmla="*/ 857747 w 1814422"/>
                <a:gd name="connsiteY229" fmla="*/ 1374235 h 1563833"/>
                <a:gd name="connsiteX230" fmla="*/ 842677 w 1814422"/>
                <a:gd name="connsiteY230" fmla="*/ 1398343 h 1563833"/>
                <a:gd name="connsiteX231" fmla="*/ 829617 w 1814422"/>
                <a:gd name="connsiteY231" fmla="*/ 1413414 h 1563833"/>
                <a:gd name="connsiteX232" fmla="*/ 817551 w 1814422"/>
                <a:gd name="connsiteY232" fmla="*/ 1406387 h 1563833"/>
                <a:gd name="connsiteX233" fmla="*/ 809507 w 1814422"/>
                <a:gd name="connsiteY233" fmla="*/ 1430495 h 1563833"/>
                <a:gd name="connsiteX234" fmla="*/ 801464 w 1814422"/>
                <a:gd name="connsiteY234" fmla="*/ 1460637 h 1563833"/>
                <a:gd name="connsiteX235" fmla="*/ 789398 w 1814422"/>
                <a:gd name="connsiteY235" fmla="*/ 1475707 h 1563833"/>
                <a:gd name="connsiteX236" fmla="*/ 790415 w 1814422"/>
                <a:gd name="connsiteY236" fmla="*/ 1507859 h 1563833"/>
                <a:gd name="connsiteX237" fmla="*/ 786393 w 1814422"/>
                <a:gd name="connsiteY237" fmla="*/ 1523946 h 1563833"/>
                <a:gd name="connsiteX238" fmla="*/ 783389 w 1814422"/>
                <a:gd name="connsiteY238" fmla="*/ 1543039 h 1563833"/>
                <a:gd name="connsiteX239" fmla="*/ 785399 w 1814422"/>
                <a:gd name="connsiteY239" fmla="*/ 1563125 h 1563833"/>
                <a:gd name="connsiteX240" fmla="*/ 754265 w 1814422"/>
                <a:gd name="connsiteY240" fmla="*/ 1540011 h 1563833"/>
                <a:gd name="connsiteX241" fmla="*/ 731150 w 1814422"/>
                <a:gd name="connsiteY241" fmla="*/ 1534995 h 1563833"/>
                <a:gd name="connsiteX242" fmla="*/ 717097 w 1814422"/>
                <a:gd name="connsiteY242" fmla="*/ 1511881 h 1563833"/>
                <a:gd name="connsiteX243" fmla="*/ 681940 w 1814422"/>
                <a:gd name="connsiteY243" fmla="*/ 1502843 h 1563833"/>
                <a:gd name="connsiteX244" fmla="*/ 650782 w 1814422"/>
                <a:gd name="connsiteY244" fmla="*/ 1492788 h 1563833"/>
                <a:gd name="connsiteX245" fmla="*/ 637722 w 1814422"/>
                <a:gd name="connsiteY245" fmla="*/ 1513891 h 1563833"/>
                <a:gd name="connsiteX246" fmla="*/ 633701 w 1814422"/>
                <a:gd name="connsiteY246" fmla="*/ 1526951 h 1563833"/>
                <a:gd name="connsiteX247" fmla="*/ 593505 w 1814422"/>
                <a:gd name="connsiteY247" fmla="*/ 1548054 h 1563833"/>
                <a:gd name="connsiteX248" fmla="*/ 572402 w 1814422"/>
                <a:gd name="connsiteY248" fmla="*/ 1539017 h 1563833"/>
                <a:gd name="connsiteX249" fmla="*/ 544271 w 1814422"/>
                <a:gd name="connsiteY249" fmla="*/ 1543039 h 1563833"/>
                <a:gd name="connsiteX250" fmla="*/ 529201 w 1814422"/>
                <a:gd name="connsiteY250" fmla="*/ 1509893 h 1563833"/>
                <a:gd name="connsiteX251" fmla="*/ 568380 w 1814422"/>
                <a:gd name="connsiteY251" fmla="*/ 1447600 h 1563833"/>
                <a:gd name="connsiteX252" fmla="*/ 554303 w 1814422"/>
                <a:gd name="connsiteY252" fmla="*/ 1428507 h 1563833"/>
                <a:gd name="connsiteX253" fmla="*/ 556314 w 1814422"/>
                <a:gd name="connsiteY253" fmla="*/ 1394344 h 1563833"/>
                <a:gd name="connsiteX254" fmla="*/ 554303 w 1814422"/>
                <a:gd name="connsiteY254" fmla="*/ 1371230 h 1563833"/>
                <a:gd name="connsiteX255" fmla="*/ 560336 w 1814422"/>
                <a:gd name="connsiteY255" fmla="*/ 1358171 h 1563833"/>
                <a:gd name="connsiteX256" fmla="*/ 552292 w 1814422"/>
                <a:gd name="connsiteY256" fmla="*/ 1330041 h 1563833"/>
                <a:gd name="connsiteX257" fmla="*/ 548270 w 1814422"/>
                <a:gd name="connsiteY257" fmla="*/ 1302905 h 1563833"/>
                <a:gd name="connsiteX258" fmla="*/ 518129 w 1814422"/>
                <a:gd name="connsiteY258" fmla="*/ 1297866 h 1563833"/>
                <a:gd name="connsiteX259" fmla="*/ 479944 w 1814422"/>
                <a:gd name="connsiteY259" fmla="*/ 1323985 h 1563833"/>
                <a:gd name="connsiteX260" fmla="*/ 458841 w 1814422"/>
                <a:gd name="connsiteY260" fmla="*/ 1307897 h 1563833"/>
                <a:gd name="connsiteX261" fmla="*/ 432722 w 1814422"/>
                <a:gd name="connsiteY261" fmla="*/ 1301864 h 1563833"/>
                <a:gd name="connsiteX262" fmla="*/ 436744 w 1814422"/>
                <a:gd name="connsiteY262" fmla="*/ 1275746 h 1563833"/>
                <a:gd name="connsiteX263" fmla="*/ 431728 w 1814422"/>
                <a:gd name="connsiteY263" fmla="*/ 1260675 h 1563833"/>
                <a:gd name="connsiteX264" fmla="*/ 431728 w 1814422"/>
                <a:gd name="connsiteY264" fmla="*/ 1244587 h 1563833"/>
                <a:gd name="connsiteX265" fmla="*/ 422690 w 1814422"/>
                <a:gd name="connsiteY265" fmla="*/ 1237561 h 1563833"/>
                <a:gd name="connsiteX266" fmla="*/ 410625 w 1814422"/>
                <a:gd name="connsiteY266" fmla="*/ 1247615 h 1563833"/>
                <a:gd name="connsiteX267" fmla="*/ 397565 w 1814422"/>
                <a:gd name="connsiteY267" fmla="*/ 1241583 h 1563833"/>
                <a:gd name="connsiteX268" fmla="*/ 380484 w 1814422"/>
                <a:gd name="connsiteY268" fmla="*/ 1230534 h 1563833"/>
                <a:gd name="connsiteX269" fmla="*/ 367424 w 1814422"/>
                <a:gd name="connsiteY269" fmla="*/ 1202404 h 1563833"/>
                <a:gd name="connsiteX270" fmla="*/ 356376 w 1814422"/>
                <a:gd name="connsiteY270" fmla="*/ 1172263 h 1563833"/>
                <a:gd name="connsiteX271" fmla="*/ 349349 w 1814422"/>
                <a:gd name="connsiteY271" fmla="*/ 1145127 h 1563833"/>
                <a:gd name="connsiteX272" fmla="*/ 343316 w 1814422"/>
                <a:gd name="connsiteY272" fmla="*/ 1110964 h 1563833"/>
                <a:gd name="connsiteX273" fmla="*/ 308159 w 1814422"/>
                <a:gd name="connsiteY273" fmla="*/ 1092889 h 1563833"/>
                <a:gd name="connsiteX274" fmla="*/ 301133 w 1814422"/>
                <a:gd name="connsiteY274" fmla="*/ 1074813 h 1563833"/>
                <a:gd name="connsiteX275" fmla="*/ 284051 w 1814422"/>
                <a:gd name="connsiteY275" fmla="*/ 1063764 h 1563833"/>
                <a:gd name="connsiteX276" fmla="*/ 293852 w 1814422"/>
                <a:gd name="connsiteY276" fmla="*/ 1065521 h 1563833"/>
                <a:gd name="connsiteX277" fmla="*/ 300624 w 1814422"/>
                <a:gd name="connsiteY277" fmla="*/ 1048948 h 1563833"/>
                <a:gd name="connsiteX278" fmla="*/ 294591 w 1814422"/>
                <a:gd name="connsiteY278" fmla="*/ 1030110 h 1563833"/>
                <a:gd name="connsiteX279" fmla="*/ 301364 w 1814422"/>
                <a:gd name="connsiteY279" fmla="*/ 1015802 h 1563833"/>
                <a:gd name="connsiteX280" fmla="*/ 292326 w 1814422"/>
                <a:gd name="connsiteY280" fmla="*/ 1006002 h 1563833"/>
                <a:gd name="connsiteX281" fmla="*/ 290824 w 1814422"/>
                <a:gd name="connsiteY281" fmla="*/ 996201 h 1563833"/>
                <a:gd name="connsiteX282" fmla="*/ 268218 w 1814422"/>
                <a:gd name="connsiteY282" fmla="*/ 989429 h 1563833"/>
                <a:gd name="connsiteX283" fmla="*/ 247115 w 1814422"/>
                <a:gd name="connsiteY283" fmla="*/ 1001495 h 1563833"/>
                <a:gd name="connsiteX284" fmla="*/ 243347 w 1814422"/>
                <a:gd name="connsiteY284" fmla="*/ 990954 h 1563833"/>
                <a:gd name="connsiteX285" fmla="*/ 214708 w 1814422"/>
                <a:gd name="connsiteY285" fmla="*/ 974382 h 1563833"/>
                <a:gd name="connsiteX286" fmla="*/ 235812 w 1814422"/>
                <a:gd name="connsiteY286" fmla="*/ 966846 h 1563833"/>
                <a:gd name="connsiteX287" fmla="*/ 244110 w 1814422"/>
                <a:gd name="connsiteY287" fmla="*/ 955544 h 1563833"/>
                <a:gd name="connsiteX288" fmla="*/ 277256 w 1814422"/>
                <a:gd name="connsiteY288" fmla="*/ 930673 h 1563833"/>
                <a:gd name="connsiteX289" fmla="*/ 260683 w 1814422"/>
                <a:gd name="connsiteY289" fmla="*/ 882456 h 1563833"/>
                <a:gd name="connsiteX290" fmla="*/ 247877 w 1814422"/>
                <a:gd name="connsiteY290" fmla="*/ 878689 h 1563833"/>
                <a:gd name="connsiteX291" fmla="*/ 242607 w 1814422"/>
                <a:gd name="connsiteY291" fmla="*/ 891494 h 1563833"/>
                <a:gd name="connsiteX292" fmla="*/ 213969 w 1814422"/>
                <a:gd name="connsiteY292" fmla="*/ 874158 h 1563833"/>
                <a:gd name="connsiteX293" fmla="*/ 195893 w 1814422"/>
                <a:gd name="connsiteY293" fmla="*/ 877926 h 1563833"/>
                <a:gd name="connsiteX294" fmla="*/ 171785 w 1814422"/>
                <a:gd name="connsiteY294" fmla="*/ 870391 h 1563833"/>
                <a:gd name="connsiteX295" fmla="*/ 162748 w 1814422"/>
                <a:gd name="connsiteY295" fmla="*/ 848548 h 1563833"/>
                <a:gd name="connsiteX296" fmla="*/ 157477 w 1814422"/>
                <a:gd name="connsiteY296" fmla="*/ 829709 h 1563833"/>
                <a:gd name="connsiteX297" fmla="*/ 151445 w 1814422"/>
                <a:gd name="connsiteY297" fmla="*/ 810871 h 1563833"/>
                <a:gd name="connsiteX298" fmla="*/ 155975 w 1814422"/>
                <a:gd name="connsiteY298" fmla="*/ 786000 h 1563833"/>
                <a:gd name="connsiteX299" fmla="*/ 129602 w 1814422"/>
                <a:gd name="connsiteY299" fmla="*/ 773195 h 1563833"/>
                <a:gd name="connsiteX300" fmla="*/ 103991 w 1814422"/>
                <a:gd name="connsiteY300" fmla="*/ 771693 h 1563833"/>
                <a:gd name="connsiteX301" fmla="*/ 96456 w 1814422"/>
                <a:gd name="connsiteY301" fmla="*/ 765660 h 1563833"/>
                <a:gd name="connsiteX302" fmla="*/ 83651 w 1814422"/>
                <a:gd name="connsiteY302" fmla="*/ 762655 h 1563833"/>
                <a:gd name="connsiteX303" fmla="*/ 79120 w 1814422"/>
                <a:gd name="connsiteY303" fmla="*/ 776223 h 1563833"/>
                <a:gd name="connsiteX304" fmla="*/ 57277 w 1814422"/>
                <a:gd name="connsiteY304" fmla="*/ 778488 h 1563833"/>
                <a:gd name="connsiteX305" fmla="*/ 55775 w 1814422"/>
                <a:gd name="connsiteY305" fmla="*/ 761916 h 1563833"/>
                <a:gd name="connsiteX306" fmla="*/ 64812 w 1814422"/>
                <a:gd name="connsiteY306" fmla="*/ 748347 h 1563833"/>
                <a:gd name="connsiteX307" fmla="*/ 82148 w 1814422"/>
                <a:gd name="connsiteY307" fmla="*/ 746082 h 1563833"/>
                <a:gd name="connsiteX308" fmla="*/ 86678 w 1814422"/>
                <a:gd name="connsiteY308" fmla="*/ 724979 h 1563833"/>
                <a:gd name="connsiteX309" fmla="*/ 76139 w 1814422"/>
                <a:gd name="connsiteY309" fmla="*/ 712174 h 1563833"/>
                <a:gd name="connsiteX310" fmla="*/ 75376 w 1814422"/>
                <a:gd name="connsiteY310" fmla="*/ 678265 h 1563833"/>
                <a:gd name="connsiteX311" fmla="*/ 78381 w 1814422"/>
                <a:gd name="connsiteY311" fmla="*/ 665460 h 1563833"/>
                <a:gd name="connsiteX312" fmla="*/ 27136 w 1814422"/>
                <a:gd name="connsiteY312" fmla="*/ 683535 h 1563833"/>
                <a:gd name="connsiteX313" fmla="*/ 15071 w 1814422"/>
                <a:gd name="connsiteY313" fmla="*/ 675237 h 1563833"/>
                <a:gd name="connsiteX314" fmla="*/ 4530 w 1814422"/>
                <a:gd name="connsiteY314" fmla="*/ 675237 h 1563833"/>
                <a:gd name="connsiteX315" fmla="*/ 0 w 1814422"/>
                <a:gd name="connsiteY315" fmla="*/ 664697 h 1563833"/>
                <a:gd name="connsiteX316" fmla="*/ 9038 w 1814422"/>
                <a:gd name="connsiteY316" fmla="*/ 660929 h 1563833"/>
                <a:gd name="connsiteX317" fmla="*/ 22606 w 1814422"/>
                <a:gd name="connsiteY317" fmla="*/ 645859 h 1563833"/>
                <a:gd name="connsiteX318" fmla="*/ 16573 w 1814422"/>
                <a:gd name="connsiteY318" fmla="*/ 634556 h 1563833"/>
                <a:gd name="connsiteX319" fmla="*/ 21103 w 1814422"/>
                <a:gd name="connsiteY319" fmla="*/ 627021 h 1563833"/>
                <a:gd name="connsiteX320" fmla="*/ 21866 w 1814422"/>
                <a:gd name="connsiteY320" fmla="*/ 611950 h 1563833"/>
                <a:gd name="connsiteX321" fmla="*/ 35434 w 1814422"/>
                <a:gd name="connsiteY321" fmla="*/ 587842 h 1563833"/>
                <a:gd name="connsiteX322" fmla="*/ 43732 w 1814422"/>
                <a:gd name="connsiteY322" fmla="*/ 566738 h 1563833"/>
                <a:gd name="connsiteX323" fmla="*/ 54272 w 1814422"/>
                <a:gd name="connsiteY323" fmla="*/ 553934 h 1563833"/>
                <a:gd name="connsiteX324" fmla="*/ 63310 w 1814422"/>
                <a:gd name="connsiteY324" fmla="*/ 541128 h 1563833"/>
                <a:gd name="connsiteX325" fmla="*/ 79143 w 1814422"/>
                <a:gd name="connsiteY325" fmla="*/ 539625 h 1563833"/>
                <a:gd name="connsiteX326" fmla="*/ 91949 w 1814422"/>
                <a:gd name="connsiteY326" fmla="*/ 533593 h 1563833"/>
                <a:gd name="connsiteX327" fmla="*/ 108522 w 1814422"/>
                <a:gd name="connsiteY327" fmla="*/ 531328 h 1563833"/>
                <a:gd name="connsiteX328" fmla="*/ 97981 w 1814422"/>
                <a:gd name="connsiteY328" fmla="*/ 517020 h 1563833"/>
                <a:gd name="connsiteX329" fmla="*/ 110047 w 1814422"/>
                <a:gd name="connsiteY329" fmla="*/ 485376 h 1563833"/>
                <a:gd name="connsiteX330" fmla="*/ 119085 w 1814422"/>
                <a:gd name="connsiteY330" fmla="*/ 471069 h 1563833"/>
                <a:gd name="connsiteX331" fmla="*/ 121350 w 1814422"/>
                <a:gd name="connsiteY331" fmla="*/ 456761 h 1563833"/>
                <a:gd name="connsiteX332" fmla="*/ 130388 w 1814422"/>
                <a:gd name="connsiteY332" fmla="*/ 446961 h 1563833"/>
                <a:gd name="connsiteX333" fmla="*/ 132653 w 1814422"/>
                <a:gd name="connsiteY333" fmla="*/ 465799 h 1563833"/>
                <a:gd name="connsiteX334" fmla="*/ 143193 w 1814422"/>
                <a:gd name="connsiteY334" fmla="*/ 464296 h 1563833"/>
                <a:gd name="connsiteX335" fmla="*/ 143956 w 1814422"/>
                <a:gd name="connsiteY335" fmla="*/ 440188 h 1563833"/>
                <a:gd name="connsiteX336" fmla="*/ 162031 w 1814422"/>
                <a:gd name="connsiteY336" fmla="*/ 441691 h 1563833"/>
                <a:gd name="connsiteX337" fmla="*/ 172571 w 1814422"/>
                <a:gd name="connsiteY337" fmla="*/ 440928 h 1563833"/>
                <a:gd name="connsiteX338" fmla="*/ 200447 w 1814422"/>
                <a:gd name="connsiteY338" fmla="*/ 428862 h 1563833"/>
                <a:gd name="connsiteX339" fmla="*/ 202712 w 1814422"/>
                <a:gd name="connsiteY339" fmla="*/ 404754 h 1563833"/>
                <a:gd name="connsiteX340" fmla="*/ 215517 w 1814422"/>
                <a:gd name="connsiteY340" fmla="*/ 402489 h 1563833"/>
                <a:gd name="connsiteX341" fmla="*/ 218522 w 1814422"/>
                <a:gd name="connsiteY341" fmla="*/ 392688 h 1563833"/>
                <a:gd name="connsiteX342" fmla="*/ 199684 w 1814422"/>
                <a:gd name="connsiteY342" fmla="*/ 391925 h 1563833"/>
                <a:gd name="connsiteX343" fmla="*/ 197419 w 1814422"/>
                <a:gd name="connsiteY343" fmla="*/ 381385 h 1563833"/>
                <a:gd name="connsiteX344" fmla="*/ 222290 w 1814422"/>
                <a:gd name="connsiteY344" fmla="*/ 377618 h 1563833"/>
                <a:gd name="connsiteX345" fmla="*/ 245658 w 1814422"/>
                <a:gd name="connsiteY345" fmla="*/ 356514 h 1563833"/>
                <a:gd name="connsiteX346" fmla="*/ 256961 w 1814422"/>
                <a:gd name="connsiteY346" fmla="*/ 356514 h 1563833"/>
                <a:gd name="connsiteX347" fmla="*/ 272032 w 1814422"/>
                <a:gd name="connsiteY347" fmla="*/ 336174 h 1563833"/>
                <a:gd name="connsiteX348" fmla="*/ 249426 w 1814422"/>
                <a:gd name="connsiteY348" fmla="*/ 327876 h 1563833"/>
                <a:gd name="connsiteX349" fmla="*/ 222290 w 1814422"/>
                <a:gd name="connsiteY349" fmla="*/ 324108 h 1563833"/>
                <a:gd name="connsiteX350" fmla="*/ 212489 w 1814422"/>
                <a:gd name="connsiteY350" fmla="*/ 315071 h 1563833"/>
                <a:gd name="connsiteX351" fmla="*/ 186879 w 1814422"/>
                <a:gd name="connsiteY351" fmla="*/ 299237 h 1563833"/>
                <a:gd name="connsiteX352" fmla="*/ 206480 w 1814422"/>
                <a:gd name="connsiteY352" fmla="*/ 290200 h 1563833"/>
                <a:gd name="connsiteX353" fmla="*/ 216280 w 1814422"/>
                <a:gd name="connsiteY353" fmla="*/ 281901 h 1563833"/>
                <a:gd name="connsiteX354" fmla="*/ 231351 w 1814422"/>
                <a:gd name="connsiteY354" fmla="*/ 275869 h 1563833"/>
                <a:gd name="connsiteX355" fmla="*/ 235881 w 1814422"/>
                <a:gd name="connsiteY355" fmla="*/ 267571 h 1563833"/>
                <a:gd name="connsiteX356" fmla="*/ 249449 w 1814422"/>
                <a:gd name="connsiteY356" fmla="*/ 248733 h 1563833"/>
                <a:gd name="connsiteX357" fmla="*/ 244179 w 1814422"/>
                <a:gd name="connsiteY357" fmla="*/ 240435 h 1563833"/>
                <a:gd name="connsiteX358" fmla="*/ 252477 w 1814422"/>
                <a:gd name="connsiteY358" fmla="*/ 227629 h 1563833"/>
                <a:gd name="connsiteX359" fmla="*/ 257008 w 1814422"/>
                <a:gd name="connsiteY359" fmla="*/ 212559 h 1563833"/>
                <a:gd name="connsiteX360" fmla="*/ 284144 w 1814422"/>
                <a:gd name="connsiteY360" fmla="*/ 229894 h 1563833"/>
                <a:gd name="connsiteX361" fmla="*/ 295447 w 1814422"/>
                <a:gd name="connsiteY361" fmla="*/ 223862 h 1563833"/>
                <a:gd name="connsiteX362" fmla="*/ 309754 w 1814422"/>
                <a:gd name="connsiteY362" fmla="*/ 225364 h 1563833"/>
                <a:gd name="connsiteX363" fmla="*/ 317289 w 1814422"/>
                <a:gd name="connsiteY363" fmla="*/ 220834 h 1563833"/>
                <a:gd name="connsiteX364" fmla="*/ 306749 w 1814422"/>
                <a:gd name="connsiteY364" fmla="*/ 212535 h 1563833"/>
                <a:gd name="connsiteX365" fmla="*/ 309754 w 1814422"/>
                <a:gd name="connsiteY365" fmla="*/ 194461 h 1563833"/>
                <a:gd name="connsiteX366" fmla="*/ 294684 w 1814422"/>
                <a:gd name="connsiteY366" fmla="*/ 183920 h 1563833"/>
                <a:gd name="connsiteX367" fmla="*/ 289414 w 1814422"/>
                <a:gd name="connsiteY367" fmla="*/ 171115 h 1563833"/>
                <a:gd name="connsiteX368" fmla="*/ 312782 w 1814422"/>
                <a:gd name="connsiteY368" fmla="*/ 168850 h 1563833"/>
                <a:gd name="connsiteX369" fmla="*/ 311280 w 1814422"/>
                <a:gd name="connsiteY369" fmla="*/ 136444 h 1563833"/>
                <a:gd name="connsiteX370" fmla="*/ 325587 w 1814422"/>
                <a:gd name="connsiteY370" fmla="*/ 133439 h 1563833"/>
                <a:gd name="connsiteX371" fmla="*/ 335388 w 1814422"/>
                <a:gd name="connsiteY371" fmla="*/ 115364 h 1563833"/>
                <a:gd name="connsiteX372" fmla="*/ 355728 w 1814422"/>
                <a:gd name="connsiteY372" fmla="*/ 109331 h 1563833"/>
                <a:gd name="connsiteX373" fmla="*/ 356491 w 1814422"/>
                <a:gd name="connsiteY373" fmla="*/ 119871 h 1563833"/>
                <a:gd name="connsiteX374" fmla="*/ 379860 w 1814422"/>
                <a:gd name="connsiteY374" fmla="*/ 128168 h 1563833"/>
                <a:gd name="connsiteX375" fmla="*/ 386632 w 1814422"/>
                <a:gd name="connsiteY375" fmla="*/ 123638 h 1563833"/>
                <a:gd name="connsiteX376" fmla="*/ 400940 w 1814422"/>
                <a:gd name="connsiteY376" fmla="*/ 129671 h 1563833"/>
                <a:gd name="connsiteX377" fmla="*/ 414508 w 1814422"/>
                <a:gd name="connsiteY377" fmla="*/ 123638 h 1563833"/>
                <a:gd name="connsiteX378" fmla="*/ 432583 w 1814422"/>
                <a:gd name="connsiteY378" fmla="*/ 125141 h 1563833"/>
                <a:gd name="connsiteX379" fmla="*/ 448417 w 1814422"/>
                <a:gd name="connsiteY379" fmla="*/ 115340 h 1563833"/>
                <a:gd name="connsiteX380" fmla="*/ 446151 w 1814422"/>
                <a:gd name="connsiteY380" fmla="*/ 101032 h 1563833"/>
                <a:gd name="connsiteX381" fmla="*/ 461985 w 1814422"/>
                <a:gd name="connsiteY381" fmla="*/ 93497 h 1563833"/>
                <a:gd name="connsiteX382" fmla="*/ 467255 w 1814422"/>
                <a:gd name="connsiteY382" fmla="*/ 82194 h 1563833"/>
                <a:gd name="connsiteX383" fmla="*/ 489861 w 1814422"/>
                <a:gd name="connsiteY383" fmla="*/ 90493 h 1563833"/>
                <a:gd name="connsiteX384" fmla="*/ 540342 w 1814422"/>
                <a:gd name="connsiteY384" fmla="*/ 89730 h 1563833"/>
                <a:gd name="connsiteX385" fmla="*/ 590084 w 1814422"/>
                <a:gd name="connsiteY385" fmla="*/ 93497 h 1563833"/>
                <a:gd name="connsiteX386" fmla="*/ 594614 w 1814422"/>
                <a:gd name="connsiteY386" fmla="*/ 79929 h 1563833"/>
                <a:gd name="connsiteX387" fmla="*/ 625518 w 1814422"/>
                <a:gd name="connsiteY387" fmla="*/ 72394 h 1563833"/>
                <a:gd name="connsiteX388" fmla="*/ 622513 w 1814422"/>
                <a:gd name="connsiteY388" fmla="*/ 52053 h 1563833"/>
                <a:gd name="connsiteX389" fmla="*/ 660952 w 1814422"/>
                <a:gd name="connsiteY389" fmla="*/ 41513 h 1563833"/>
                <a:gd name="connsiteX390" fmla="*/ 676786 w 1814422"/>
                <a:gd name="connsiteY390" fmla="*/ 49048 h 1563833"/>
                <a:gd name="connsiteX391" fmla="*/ 682818 w 1814422"/>
                <a:gd name="connsiteY391" fmla="*/ 43016 h 1563833"/>
                <a:gd name="connsiteX392" fmla="*/ 660975 w 1814422"/>
                <a:gd name="connsiteY392" fmla="*/ 9870 h 1563833"/>
                <a:gd name="connsiteX393" fmla="*/ 666061 w 1814422"/>
                <a:gd name="connsiteY393" fmla="*/ 16573 h 156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814422" h="1563833">
                  <a:moveTo>
                    <a:pt x="666061" y="16573"/>
                  </a:moveTo>
                  <a:cubicBezTo>
                    <a:pt x="666061" y="16573"/>
                    <a:pt x="679629" y="0"/>
                    <a:pt x="686401" y="0"/>
                  </a:cubicBezTo>
                  <a:cubicBezTo>
                    <a:pt x="693174" y="0"/>
                    <a:pt x="704476" y="763"/>
                    <a:pt x="706002" y="3768"/>
                  </a:cubicBezTo>
                  <a:cubicBezTo>
                    <a:pt x="707527" y="6773"/>
                    <a:pt x="708267" y="10540"/>
                    <a:pt x="712774" y="9800"/>
                  </a:cubicBezTo>
                  <a:cubicBezTo>
                    <a:pt x="717282" y="9061"/>
                    <a:pt x="723315" y="5270"/>
                    <a:pt x="725580" y="7535"/>
                  </a:cubicBezTo>
                  <a:cubicBezTo>
                    <a:pt x="727845" y="9800"/>
                    <a:pt x="732352" y="18838"/>
                    <a:pt x="735380" y="16573"/>
                  </a:cubicBezTo>
                  <a:cubicBezTo>
                    <a:pt x="738408" y="14308"/>
                    <a:pt x="742153" y="3768"/>
                    <a:pt x="746683" y="3768"/>
                  </a:cubicBezTo>
                  <a:cubicBezTo>
                    <a:pt x="751213" y="3768"/>
                    <a:pt x="773057" y="12066"/>
                    <a:pt x="776061" y="15071"/>
                  </a:cubicBezTo>
                  <a:cubicBezTo>
                    <a:pt x="779066" y="18076"/>
                    <a:pt x="779066" y="18076"/>
                    <a:pt x="779066" y="18076"/>
                  </a:cubicBezTo>
                  <a:lnTo>
                    <a:pt x="773796" y="30141"/>
                  </a:lnTo>
                  <a:cubicBezTo>
                    <a:pt x="773796" y="30141"/>
                    <a:pt x="789629" y="35411"/>
                    <a:pt x="794899" y="34671"/>
                  </a:cubicBezTo>
                  <a:cubicBezTo>
                    <a:pt x="800169" y="33909"/>
                    <a:pt x="806202" y="30141"/>
                    <a:pt x="809970" y="31666"/>
                  </a:cubicBezTo>
                  <a:cubicBezTo>
                    <a:pt x="813738" y="33169"/>
                    <a:pt x="822775" y="39202"/>
                    <a:pt x="828045" y="36937"/>
                  </a:cubicBezTo>
                  <a:cubicBezTo>
                    <a:pt x="833315" y="34671"/>
                    <a:pt x="846121" y="21104"/>
                    <a:pt x="851414" y="21866"/>
                  </a:cubicBezTo>
                  <a:cubicBezTo>
                    <a:pt x="856684" y="22629"/>
                    <a:pt x="871754" y="29401"/>
                    <a:pt x="873257" y="33169"/>
                  </a:cubicBezTo>
                  <a:cubicBezTo>
                    <a:pt x="874759" y="36937"/>
                    <a:pt x="876261" y="39942"/>
                    <a:pt x="880792" y="40704"/>
                  </a:cubicBezTo>
                  <a:cubicBezTo>
                    <a:pt x="885322" y="41467"/>
                    <a:pt x="892858" y="42207"/>
                    <a:pt x="894360" y="45235"/>
                  </a:cubicBezTo>
                  <a:cubicBezTo>
                    <a:pt x="895863" y="48263"/>
                    <a:pt x="896625" y="53533"/>
                    <a:pt x="901132" y="53533"/>
                  </a:cubicBezTo>
                  <a:cubicBezTo>
                    <a:pt x="905640" y="53533"/>
                    <a:pt x="911673" y="52770"/>
                    <a:pt x="911673" y="55798"/>
                  </a:cubicBezTo>
                  <a:cubicBezTo>
                    <a:pt x="911673" y="58826"/>
                    <a:pt x="912435" y="67864"/>
                    <a:pt x="910910" y="70869"/>
                  </a:cubicBezTo>
                  <a:cubicBezTo>
                    <a:pt x="909384" y="73873"/>
                    <a:pt x="906379" y="78404"/>
                    <a:pt x="907905" y="83674"/>
                  </a:cubicBezTo>
                  <a:cubicBezTo>
                    <a:pt x="909407" y="88944"/>
                    <a:pt x="905640" y="94977"/>
                    <a:pt x="908668" y="97982"/>
                  </a:cubicBezTo>
                  <a:cubicBezTo>
                    <a:pt x="911696" y="100986"/>
                    <a:pt x="924501" y="104754"/>
                    <a:pt x="925241" y="107782"/>
                  </a:cubicBezTo>
                  <a:cubicBezTo>
                    <a:pt x="926003" y="110787"/>
                    <a:pt x="925241" y="120587"/>
                    <a:pt x="926743" y="122853"/>
                  </a:cubicBezTo>
                  <a:cubicBezTo>
                    <a:pt x="928245" y="125118"/>
                    <a:pt x="937283" y="132653"/>
                    <a:pt x="937283" y="134918"/>
                  </a:cubicBezTo>
                  <a:cubicBezTo>
                    <a:pt x="937283" y="137183"/>
                    <a:pt x="939548" y="141691"/>
                    <a:pt x="942553" y="142453"/>
                  </a:cubicBezTo>
                  <a:cubicBezTo>
                    <a:pt x="945558" y="143216"/>
                    <a:pt x="950851" y="146221"/>
                    <a:pt x="950851" y="150751"/>
                  </a:cubicBezTo>
                  <a:cubicBezTo>
                    <a:pt x="950851" y="155282"/>
                    <a:pt x="949349" y="163557"/>
                    <a:pt x="949349" y="163557"/>
                  </a:cubicBezTo>
                  <a:lnTo>
                    <a:pt x="962917" y="170329"/>
                  </a:lnTo>
                  <a:lnTo>
                    <a:pt x="955382" y="183134"/>
                  </a:lnTo>
                  <a:cubicBezTo>
                    <a:pt x="955382" y="183134"/>
                    <a:pt x="945581" y="185399"/>
                    <a:pt x="941813" y="185399"/>
                  </a:cubicBezTo>
                  <a:cubicBezTo>
                    <a:pt x="938046" y="185399"/>
                    <a:pt x="928245" y="184637"/>
                    <a:pt x="930511" y="192172"/>
                  </a:cubicBezTo>
                  <a:cubicBezTo>
                    <a:pt x="932776" y="199708"/>
                    <a:pt x="937283" y="200470"/>
                    <a:pt x="935041" y="203475"/>
                  </a:cubicBezTo>
                  <a:cubicBezTo>
                    <a:pt x="932776" y="206480"/>
                    <a:pt x="920733" y="224578"/>
                    <a:pt x="920733" y="224578"/>
                  </a:cubicBezTo>
                  <a:cubicBezTo>
                    <a:pt x="920733" y="224578"/>
                    <a:pt x="926003" y="231351"/>
                    <a:pt x="930534" y="229109"/>
                  </a:cubicBezTo>
                  <a:cubicBezTo>
                    <a:pt x="935064" y="226844"/>
                    <a:pt x="935064" y="224578"/>
                    <a:pt x="940334" y="223839"/>
                  </a:cubicBezTo>
                  <a:cubicBezTo>
                    <a:pt x="945604" y="223076"/>
                    <a:pt x="950874" y="221574"/>
                    <a:pt x="951637" y="226844"/>
                  </a:cubicBezTo>
                  <a:cubicBezTo>
                    <a:pt x="952400" y="232114"/>
                    <a:pt x="953902" y="242677"/>
                    <a:pt x="958410" y="242677"/>
                  </a:cubicBezTo>
                  <a:cubicBezTo>
                    <a:pt x="962917" y="242677"/>
                    <a:pt x="970475" y="243440"/>
                    <a:pt x="968950" y="246444"/>
                  </a:cubicBezTo>
                  <a:cubicBezTo>
                    <a:pt x="967424" y="249449"/>
                    <a:pt x="961415" y="256985"/>
                    <a:pt x="963680" y="257747"/>
                  </a:cubicBezTo>
                  <a:cubicBezTo>
                    <a:pt x="965945" y="258510"/>
                    <a:pt x="978750" y="258510"/>
                    <a:pt x="975745" y="262277"/>
                  </a:cubicBezTo>
                  <a:cubicBezTo>
                    <a:pt x="972740" y="266045"/>
                    <a:pt x="959912" y="281878"/>
                    <a:pt x="959912" y="284121"/>
                  </a:cubicBezTo>
                  <a:cubicBezTo>
                    <a:pt x="959912" y="286363"/>
                    <a:pt x="960675" y="289390"/>
                    <a:pt x="964442" y="290153"/>
                  </a:cubicBezTo>
                  <a:cubicBezTo>
                    <a:pt x="968210" y="290916"/>
                    <a:pt x="977248" y="291656"/>
                    <a:pt x="977248" y="293921"/>
                  </a:cubicBezTo>
                  <a:cubicBezTo>
                    <a:pt x="977248" y="296186"/>
                    <a:pt x="984020" y="312759"/>
                    <a:pt x="987788" y="311996"/>
                  </a:cubicBezTo>
                  <a:cubicBezTo>
                    <a:pt x="991555" y="311234"/>
                    <a:pt x="997588" y="309731"/>
                    <a:pt x="998328" y="312759"/>
                  </a:cubicBezTo>
                  <a:cubicBezTo>
                    <a:pt x="999091" y="315764"/>
                    <a:pt x="1000593" y="321057"/>
                    <a:pt x="996825" y="323299"/>
                  </a:cubicBezTo>
                  <a:cubicBezTo>
                    <a:pt x="993058" y="325565"/>
                    <a:pt x="984020" y="331597"/>
                    <a:pt x="984020" y="336867"/>
                  </a:cubicBezTo>
                  <a:cubicBezTo>
                    <a:pt x="984020" y="342137"/>
                    <a:pt x="986286" y="353440"/>
                    <a:pt x="991555" y="352701"/>
                  </a:cubicBezTo>
                  <a:cubicBezTo>
                    <a:pt x="996825" y="351938"/>
                    <a:pt x="1016426" y="347431"/>
                    <a:pt x="1016426" y="350436"/>
                  </a:cubicBezTo>
                  <a:cubicBezTo>
                    <a:pt x="1016426" y="353440"/>
                    <a:pt x="1015664" y="372278"/>
                    <a:pt x="1018691" y="370776"/>
                  </a:cubicBezTo>
                  <a:cubicBezTo>
                    <a:pt x="1021696" y="369273"/>
                    <a:pt x="1026990" y="364743"/>
                    <a:pt x="1030757" y="367008"/>
                  </a:cubicBezTo>
                  <a:cubicBezTo>
                    <a:pt x="1034525" y="369273"/>
                    <a:pt x="1045065" y="365506"/>
                    <a:pt x="1047330" y="367771"/>
                  </a:cubicBezTo>
                  <a:cubicBezTo>
                    <a:pt x="1049595" y="370036"/>
                    <a:pt x="1058633" y="379074"/>
                    <a:pt x="1058633" y="375306"/>
                  </a:cubicBezTo>
                  <a:cubicBezTo>
                    <a:pt x="1058633" y="371539"/>
                    <a:pt x="1060135" y="362501"/>
                    <a:pt x="1060135" y="362501"/>
                  </a:cubicBezTo>
                  <a:cubicBezTo>
                    <a:pt x="1060135" y="362501"/>
                    <a:pt x="1078211" y="371539"/>
                    <a:pt x="1083504" y="373804"/>
                  </a:cubicBezTo>
                  <a:cubicBezTo>
                    <a:pt x="1088774" y="376069"/>
                    <a:pt x="1101579" y="376069"/>
                    <a:pt x="1101579" y="376069"/>
                  </a:cubicBezTo>
                  <a:cubicBezTo>
                    <a:pt x="1106110" y="375306"/>
                    <a:pt x="1115887" y="364766"/>
                    <a:pt x="1121180" y="362501"/>
                  </a:cubicBezTo>
                  <a:cubicBezTo>
                    <a:pt x="1126450" y="360236"/>
                    <a:pt x="1130218" y="368534"/>
                    <a:pt x="1131720" y="373804"/>
                  </a:cubicBezTo>
                  <a:cubicBezTo>
                    <a:pt x="1133223" y="379074"/>
                    <a:pt x="1133985" y="378335"/>
                    <a:pt x="1137753" y="376069"/>
                  </a:cubicBezTo>
                  <a:cubicBezTo>
                    <a:pt x="1141521" y="373804"/>
                    <a:pt x="1146051" y="364766"/>
                    <a:pt x="1149056" y="361761"/>
                  </a:cubicBezTo>
                  <a:cubicBezTo>
                    <a:pt x="1152061" y="358756"/>
                    <a:pt x="1164127" y="360999"/>
                    <a:pt x="1170159" y="361761"/>
                  </a:cubicBezTo>
                  <a:cubicBezTo>
                    <a:pt x="1176192" y="362524"/>
                    <a:pt x="1172424" y="357994"/>
                    <a:pt x="1173164" y="352724"/>
                  </a:cubicBezTo>
                  <a:cubicBezTo>
                    <a:pt x="1173927" y="347454"/>
                    <a:pt x="1177695" y="349719"/>
                    <a:pt x="1182202" y="351221"/>
                  </a:cubicBezTo>
                  <a:cubicBezTo>
                    <a:pt x="1186732" y="352724"/>
                    <a:pt x="1185970" y="355752"/>
                    <a:pt x="1191240" y="355752"/>
                  </a:cubicBezTo>
                  <a:cubicBezTo>
                    <a:pt x="1196509" y="355752"/>
                    <a:pt x="1206310" y="356514"/>
                    <a:pt x="1210078" y="356514"/>
                  </a:cubicBezTo>
                  <a:cubicBezTo>
                    <a:pt x="1213845" y="356514"/>
                    <a:pt x="1218376" y="345212"/>
                    <a:pt x="1218376" y="340681"/>
                  </a:cubicBezTo>
                  <a:cubicBezTo>
                    <a:pt x="1218376" y="336151"/>
                    <a:pt x="1229679" y="332383"/>
                    <a:pt x="1235712" y="330141"/>
                  </a:cubicBezTo>
                  <a:cubicBezTo>
                    <a:pt x="1241744" y="327899"/>
                    <a:pt x="1249279" y="318838"/>
                    <a:pt x="1253787" y="314308"/>
                  </a:cubicBezTo>
                  <a:cubicBezTo>
                    <a:pt x="1258317" y="309777"/>
                    <a:pt x="1256052" y="293205"/>
                    <a:pt x="1256791" y="290200"/>
                  </a:cubicBezTo>
                  <a:cubicBezTo>
                    <a:pt x="1257554" y="287195"/>
                    <a:pt x="1268857" y="281901"/>
                    <a:pt x="1271099" y="277394"/>
                  </a:cubicBezTo>
                  <a:cubicBezTo>
                    <a:pt x="1273364" y="272864"/>
                    <a:pt x="1280900" y="275129"/>
                    <a:pt x="1284667" y="273627"/>
                  </a:cubicBezTo>
                  <a:cubicBezTo>
                    <a:pt x="1288435" y="272124"/>
                    <a:pt x="1289938" y="266092"/>
                    <a:pt x="1291440" y="262324"/>
                  </a:cubicBezTo>
                  <a:cubicBezTo>
                    <a:pt x="1292943" y="258556"/>
                    <a:pt x="1303505" y="251784"/>
                    <a:pt x="1307273" y="249518"/>
                  </a:cubicBezTo>
                  <a:cubicBezTo>
                    <a:pt x="1311041" y="247253"/>
                    <a:pt x="1332883" y="257817"/>
                    <a:pt x="1338917" y="260821"/>
                  </a:cubicBezTo>
                  <a:cubicBezTo>
                    <a:pt x="1344950" y="263826"/>
                    <a:pt x="1348717" y="248016"/>
                    <a:pt x="1349457" y="241983"/>
                  </a:cubicBezTo>
                  <a:cubicBezTo>
                    <a:pt x="1350219" y="235951"/>
                    <a:pt x="1359997" y="236713"/>
                    <a:pt x="1365290" y="236713"/>
                  </a:cubicBezTo>
                  <a:cubicBezTo>
                    <a:pt x="1370560" y="236713"/>
                    <a:pt x="1375830" y="233709"/>
                    <a:pt x="1378858" y="230680"/>
                  </a:cubicBezTo>
                  <a:cubicBezTo>
                    <a:pt x="1381886" y="227652"/>
                    <a:pt x="1402226" y="232183"/>
                    <a:pt x="1407496" y="231443"/>
                  </a:cubicBezTo>
                  <a:cubicBezTo>
                    <a:pt x="1412766" y="230680"/>
                    <a:pt x="1426335" y="218638"/>
                    <a:pt x="1430102" y="216373"/>
                  </a:cubicBezTo>
                  <a:cubicBezTo>
                    <a:pt x="1433870" y="214108"/>
                    <a:pt x="1448941" y="214108"/>
                    <a:pt x="1454211" y="214108"/>
                  </a:cubicBezTo>
                  <a:cubicBezTo>
                    <a:pt x="1459480" y="214108"/>
                    <a:pt x="1470044" y="206572"/>
                    <a:pt x="1475314" y="204307"/>
                  </a:cubicBezTo>
                  <a:cubicBezTo>
                    <a:pt x="1480584" y="202042"/>
                    <a:pt x="1499422" y="203544"/>
                    <a:pt x="1504692" y="201302"/>
                  </a:cubicBezTo>
                  <a:cubicBezTo>
                    <a:pt x="1509962" y="199037"/>
                    <a:pt x="1522767" y="186995"/>
                    <a:pt x="1526535" y="183227"/>
                  </a:cubicBezTo>
                  <a:cubicBezTo>
                    <a:pt x="1530303" y="179459"/>
                    <a:pt x="1536335" y="177957"/>
                    <a:pt x="1541605" y="177194"/>
                  </a:cubicBezTo>
                  <a:cubicBezTo>
                    <a:pt x="1546875" y="176431"/>
                    <a:pt x="1557439" y="161361"/>
                    <a:pt x="1559681" y="157593"/>
                  </a:cubicBezTo>
                  <a:cubicBezTo>
                    <a:pt x="1561923" y="153825"/>
                    <a:pt x="1567979" y="156091"/>
                    <a:pt x="1572486" y="156091"/>
                  </a:cubicBezTo>
                  <a:cubicBezTo>
                    <a:pt x="1577016" y="156091"/>
                    <a:pt x="1583026" y="166631"/>
                    <a:pt x="1589822" y="171924"/>
                  </a:cubicBezTo>
                  <a:cubicBezTo>
                    <a:pt x="1596594" y="177194"/>
                    <a:pt x="1595092" y="177194"/>
                    <a:pt x="1598120" y="176454"/>
                  </a:cubicBezTo>
                  <a:cubicBezTo>
                    <a:pt x="1601148" y="175715"/>
                    <a:pt x="1607158" y="160621"/>
                    <a:pt x="1609423" y="155351"/>
                  </a:cubicBezTo>
                  <a:cubicBezTo>
                    <a:pt x="1611688" y="150081"/>
                    <a:pt x="1632791" y="145550"/>
                    <a:pt x="1635796" y="144048"/>
                  </a:cubicBezTo>
                  <a:lnTo>
                    <a:pt x="1630526" y="144811"/>
                  </a:lnTo>
                  <a:cubicBezTo>
                    <a:pt x="1630526" y="144811"/>
                    <a:pt x="1622990" y="176454"/>
                    <a:pt x="1625995" y="185492"/>
                  </a:cubicBezTo>
                  <a:cubicBezTo>
                    <a:pt x="1629000" y="194530"/>
                    <a:pt x="1635796" y="212628"/>
                    <a:pt x="1635796" y="212628"/>
                  </a:cubicBezTo>
                  <a:cubicBezTo>
                    <a:pt x="1635796" y="212628"/>
                    <a:pt x="1607158" y="215633"/>
                    <a:pt x="1607158" y="220163"/>
                  </a:cubicBezTo>
                  <a:cubicBezTo>
                    <a:pt x="1607158" y="224694"/>
                    <a:pt x="1604153" y="239002"/>
                    <a:pt x="1601887" y="244272"/>
                  </a:cubicBezTo>
                  <a:cubicBezTo>
                    <a:pt x="1599622" y="249541"/>
                    <a:pt x="1577779" y="279683"/>
                    <a:pt x="1577779" y="279683"/>
                  </a:cubicBezTo>
                  <a:cubicBezTo>
                    <a:pt x="1577779" y="279683"/>
                    <a:pt x="1595115" y="290223"/>
                    <a:pt x="1595115" y="293990"/>
                  </a:cubicBezTo>
                  <a:cubicBezTo>
                    <a:pt x="1595115" y="297758"/>
                    <a:pt x="1593612" y="303028"/>
                    <a:pt x="1588342" y="303028"/>
                  </a:cubicBezTo>
                  <a:cubicBezTo>
                    <a:pt x="1583073" y="303028"/>
                    <a:pt x="1577040" y="298498"/>
                    <a:pt x="1575537" y="302265"/>
                  </a:cubicBezTo>
                  <a:cubicBezTo>
                    <a:pt x="1574035" y="306033"/>
                    <a:pt x="1570267" y="306796"/>
                    <a:pt x="1574774" y="310563"/>
                  </a:cubicBezTo>
                  <a:cubicBezTo>
                    <a:pt x="1579305" y="314331"/>
                    <a:pt x="1594375" y="327136"/>
                    <a:pt x="1595115" y="333169"/>
                  </a:cubicBezTo>
                  <a:cubicBezTo>
                    <a:pt x="1595854" y="339202"/>
                    <a:pt x="1604153" y="370845"/>
                    <a:pt x="1598882" y="379143"/>
                  </a:cubicBezTo>
                  <a:cubicBezTo>
                    <a:pt x="1593612" y="387441"/>
                    <a:pt x="1586077" y="405516"/>
                    <a:pt x="1586077" y="405516"/>
                  </a:cubicBezTo>
                  <a:cubicBezTo>
                    <a:pt x="1586077" y="405516"/>
                    <a:pt x="1604916" y="413815"/>
                    <a:pt x="1604153" y="416820"/>
                  </a:cubicBezTo>
                  <a:cubicBezTo>
                    <a:pt x="1603390" y="419825"/>
                    <a:pt x="1604916" y="422090"/>
                    <a:pt x="1600385" y="422852"/>
                  </a:cubicBezTo>
                  <a:cubicBezTo>
                    <a:pt x="1595854" y="423615"/>
                    <a:pt x="1581547" y="422852"/>
                    <a:pt x="1581547" y="422852"/>
                  </a:cubicBezTo>
                  <a:lnTo>
                    <a:pt x="1580784" y="432653"/>
                  </a:lnTo>
                  <a:cubicBezTo>
                    <a:pt x="1580784" y="432653"/>
                    <a:pt x="1622990" y="434918"/>
                    <a:pt x="1622990" y="437923"/>
                  </a:cubicBezTo>
                  <a:cubicBezTo>
                    <a:pt x="1622990" y="440928"/>
                    <a:pt x="1622228" y="443956"/>
                    <a:pt x="1619223" y="444696"/>
                  </a:cubicBezTo>
                  <a:cubicBezTo>
                    <a:pt x="1616218" y="445435"/>
                    <a:pt x="1608683" y="448463"/>
                    <a:pt x="1608683" y="448463"/>
                  </a:cubicBezTo>
                  <a:cubicBezTo>
                    <a:pt x="1608683" y="448463"/>
                    <a:pt x="1626019" y="466538"/>
                    <a:pt x="1621488" y="468064"/>
                  </a:cubicBezTo>
                  <a:cubicBezTo>
                    <a:pt x="1616958" y="469566"/>
                    <a:pt x="1592110" y="477864"/>
                    <a:pt x="1592110" y="477864"/>
                  </a:cubicBezTo>
                  <a:cubicBezTo>
                    <a:pt x="1592110" y="477864"/>
                    <a:pt x="1594375" y="487665"/>
                    <a:pt x="1597380" y="487665"/>
                  </a:cubicBezTo>
                  <a:cubicBezTo>
                    <a:pt x="1600385" y="487665"/>
                    <a:pt x="1604916" y="486902"/>
                    <a:pt x="1605678" y="491432"/>
                  </a:cubicBezTo>
                  <a:cubicBezTo>
                    <a:pt x="1606441" y="495963"/>
                    <a:pt x="1608683" y="501233"/>
                    <a:pt x="1603413" y="504238"/>
                  </a:cubicBezTo>
                  <a:cubicBezTo>
                    <a:pt x="1598143" y="507242"/>
                    <a:pt x="1583073" y="518545"/>
                    <a:pt x="1583073" y="518545"/>
                  </a:cubicBezTo>
                  <a:cubicBezTo>
                    <a:pt x="1583073" y="518545"/>
                    <a:pt x="1583835" y="528346"/>
                    <a:pt x="1590607" y="531351"/>
                  </a:cubicBezTo>
                  <a:cubicBezTo>
                    <a:pt x="1597380" y="534356"/>
                    <a:pt x="1616218" y="540388"/>
                    <a:pt x="1616218" y="544156"/>
                  </a:cubicBezTo>
                  <a:cubicBezTo>
                    <a:pt x="1616218" y="547924"/>
                    <a:pt x="1615455" y="567524"/>
                    <a:pt x="1609446" y="569027"/>
                  </a:cubicBezTo>
                  <a:cubicBezTo>
                    <a:pt x="1603413" y="570529"/>
                    <a:pt x="1595138" y="570529"/>
                    <a:pt x="1593612" y="575060"/>
                  </a:cubicBezTo>
                  <a:cubicBezTo>
                    <a:pt x="1592110" y="579590"/>
                    <a:pt x="1584575" y="592395"/>
                    <a:pt x="1586840" y="597666"/>
                  </a:cubicBezTo>
                  <a:cubicBezTo>
                    <a:pt x="1589105" y="602936"/>
                    <a:pt x="1592110" y="611233"/>
                    <a:pt x="1592873" y="617266"/>
                  </a:cubicBezTo>
                  <a:cubicBezTo>
                    <a:pt x="1593636" y="623299"/>
                    <a:pt x="1595878" y="645905"/>
                    <a:pt x="1595878" y="645905"/>
                  </a:cubicBezTo>
                  <a:cubicBezTo>
                    <a:pt x="1595878" y="645905"/>
                    <a:pt x="1606418" y="647407"/>
                    <a:pt x="1607181" y="651175"/>
                  </a:cubicBezTo>
                  <a:cubicBezTo>
                    <a:pt x="1607943" y="654943"/>
                    <a:pt x="1612451" y="667748"/>
                    <a:pt x="1612451" y="667748"/>
                  </a:cubicBezTo>
                  <a:cubicBezTo>
                    <a:pt x="1612451" y="667748"/>
                    <a:pt x="1619223" y="662478"/>
                    <a:pt x="1625256" y="663218"/>
                  </a:cubicBezTo>
                  <a:cubicBezTo>
                    <a:pt x="1631289" y="663980"/>
                    <a:pt x="1659165" y="665483"/>
                    <a:pt x="1665197" y="666222"/>
                  </a:cubicBezTo>
                  <a:cubicBezTo>
                    <a:pt x="1671230" y="666985"/>
                    <a:pt x="1689306" y="664720"/>
                    <a:pt x="1690068" y="668487"/>
                  </a:cubicBezTo>
                  <a:cubicBezTo>
                    <a:pt x="1690831" y="672255"/>
                    <a:pt x="1695338" y="698628"/>
                    <a:pt x="1693073" y="701633"/>
                  </a:cubicBezTo>
                  <a:cubicBezTo>
                    <a:pt x="1690808" y="704638"/>
                    <a:pt x="1682533" y="720471"/>
                    <a:pt x="1676500" y="718969"/>
                  </a:cubicBezTo>
                  <a:cubicBezTo>
                    <a:pt x="1670467" y="717467"/>
                    <a:pt x="1650890" y="714439"/>
                    <a:pt x="1650890" y="714439"/>
                  </a:cubicBezTo>
                  <a:cubicBezTo>
                    <a:pt x="1650890" y="714439"/>
                    <a:pt x="1647885" y="749850"/>
                    <a:pt x="1651653" y="753617"/>
                  </a:cubicBezTo>
                  <a:cubicBezTo>
                    <a:pt x="1655420" y="757385"/>
                    <a:pt x="1678789" y="773958"/>
                    <a:pt x="1678789" y="773958"/>
                  </a:cubicBezTo>
                  <a:cubicBezTo>
                    <a:pt x="1678789" y="773958"/>
                    <a:pt x="1679552" y="765660"/>
                    <a:pt x="1684059" y="764921"/>
                  </a:cubicBezTo>
                  <a:cubicBezTo>
                    <a:pt x="1688589" y="764158"/>
                    <a:pt x="1700631" y="761916"/>
                    <a:pt x="1705162" y="765683"/>
                  </a:cubicBezTo>
                  <a:cubicBezTo>
                    <a:pt x="1709692" y="769451"/>
                    <a:pt x="1724000" y="776223"/>
                    <a:pt x="1729270" y="778488"/>
                  </a:cubicBezTo>
                  <a:cubicBezTo>
                    <a:pt x="1734540" y="780753"/>
                    <a:pt x="1742075" y="786787"/>
                    <a:pt x="1742838" y="790554"/>
                  </a:cubicBezTo>
                  <a:cubicBezTo>
                    <a:pt x="1743601" y="794322"/>
                    <a:pt x="1738308" y="801857"/>
                    <a:pt x="1736805" y="804122"/>
                  </a:cubicBezTo>
                  <a:cubicBezTo>
                    <a:pt x="1735303" y="806387"/>
                    <a:pt x="1727768" y="813923"/>
                    <a:pt x="1724740" y="815425"/>
                  </a:cubicBezTo>
                  <a:cubicBezTo>
                    <a:pt x="1721735" y="816928"/>
                    <a:pt x="1707404" y="818430"/>
                    <a:pt x="1703636" y="816928"/>
                  </a:cubicBezTo>
                  <a:cubicBezTo>
                    <a:pt x="1699869" y="815425"/>
                    <a:pt x="1696101" y="807890"/>
                    <a:pt x="1693096" y="810155"/>
                  </a:cubicBezTo>
                  <a:cubicBezTo>
                    <a:pt x="1690091" y="812420"/>
                    <a:pt x="1669728" y="827490"/>
                    <a:pt x="1669728" y="831258"/>
                  </a:cubicBezTo>
                  <a:cubicBezTo>
                    <a:pt x="1669728" y="835026"/>
                    <a:pt x="1671993" y="847091"/>
                    <a:pt x="1674258" y="854627"/>
                  </a:cubicBezTo>
                  <a:cubicBezTo>
                    <a:pt x="1676523" y="862162"/>
                    <a:pt x="1678789" y="869697"/>
                    <a:pt x="1681794" y="872702"/>
                  </a:cubicBezTo>
                  <a:cubicBezTo>
                    <a:pt x="1684798" y="875707"/>
                    <a:pt x="1698366" y="886270"/>
                    <a:pt x="1702897" y="886270"/>
                  </a:cubicBezTo>
                  <a:cubicBezTo>
                    <a:pt x="1707427" y="886270"/>
                    <a:pt x="1714962" y="883265"/>
                    <a:pt x="1719469" y="884005"/>
                  </a:cubicBezTo>
                  <a:cubicBezTo>
                    <a:pt x="1724000" y="884768"/>
                    <a:pt x="1728507" y="886270"/>
                    <a:pt x="1728507" y="890778"/>
                  </a:cubicBezTo>
                  <a:cubicBezTo>
                    <a:pt x="1728507" y="895308"/>
                    <a:pt x="1727744" y="902080"/>
                    <a:pt x="1731512" y="905085"/>
                  </a:cubicBezTo>
                  <a:cubicBezTo>
                    <a:pt x="1735280" y="908090"/>
                    <a:pt x="1740550" y="911118"/>
                    <a:pt x="1740550" y="913383"/>
                  </a:cubicBezTo>
                  <a:cubicBezTo>
                    <a:pt x="1740550" y="915649"/>
                    <a:pt x="1730010" y="934486"/>
                    <a:pt x="1730010" y="934486"/>
                  </a:cubicBezTo>
                  <a:cubicBezTo>
                    <a:pt x="1730010" y="934486"/>
                    <a:pt x="1751113" y="942022"/>
                    <a:pt x="1751113" y="946552"/>
                  </a:cubicBezTo>
                  <a:cubicBezTo>
                    <a:pt x="1751113" y="951082"/>
                    <a:pt x="1745080" y="980461"/>
                    <a:pt x="1748108" y="984991"/>
                  </a:cubicBezTo>
                  <a:cubicBezTo>
                    <a:pt x="1751113" y="989522"/>
                    <a:pt x="1766184" y="1006094"/>
                    <a:pt x="1766184" y="1009099"/>
                  </a:cubicBezTo>
                  <a:cubicBezTo>
                    <a:pt x="1766184" y="1012104"/>
                    <a:pt x="1764681" y="1018137"/>
                    <a:pt x="1762416" y="1018900"/>
                  </a:cubicBezTo>
                  <a:cubicBezTo>
                    <a:pt x="1760151" y="1019663"/>
                    <a:pt x="1752615" y="1024170"/>
                    <a:pt x="1752615" y="1026435"/>
                  </a:cubicBezTo>
                  <a:cubicBezTo>
                    <a:pt x="1752615" y="1028700"/>
                    <a:pt x="1750350" y="1038501"/>
                    <a:pt x="1748848" y="1043008"/>
                  </a:cubicBezTo>
                  <a:cubicBezTo>
                    <a:pt x="1747345" y="1047538"/>
                    <a:pt x="1739048" y="1058841"/>
                    <a:pt x="1739048" y="1058841"/>
                  </a:cubicBezTo>
                  <a:cubicBezTo>
                    <a:pt x="1739048" y="1058841"/>
                    <a:pt x="1750350" y="1076177"/>
                    <a:pt x="1756383" y="1079182"/>
                  </a:cubicBezTo>
                  <a:cubicBezTo>
                    <a:pt x="1762416" y="1082186"/>
                    <a:pt x="1775984" y="1081447"/>
                    <a:pt x="1775984" y="1081447"/>
                  </a:cubicBezTo>
                  <a:cubicBezTo>
                    <a:pt x="1775984" y="1081447"/>
                    <a:pt x="1776747" y="1095755"/>
                    <a:pt x="1774481" y="1100285"/>
                  </a:cubicBezTo>
                  <a:cubicBezTo>
                    <a:pt x="1772216" y="1104815"/>
                    <a:pt x="1763179" y="1116858"/>
                    <a:pt x="1763179" y="1116858"/>
                  </a:cubicBezTo>
                  <a:cubicBezTo>
                    <a:pt x="1763179" y="1116858"/>
                    <a:pt x="1772979" y="1119123"/>
                    <a:pt x="1774481" y="1122128"/>
                  </a:cubicBezTo>
                  <a:cubicBezTo>
                    <a:pt x="1775984" y="1125133"/>
                    <a:pt x="1778249" y="1134193"/>
                    <a:pt x="1780514" y="1137198"/>
                  </a:cubicBezTo>
                  <a:cubicBezTo>
                    <a:pt x="1782780" y="1140203"/>
                    <a:pt x="1792580" y="1151507"/>
                    <a:pt x="1797850" y="1156799"/>
                  </a:cubicBezTo>
                  <a:cubicBezTo>
                    <a:pt x="1803120" y="1162069"/>
                    <a:pt x="1814423" y="1167339"/>
                    <a:pt x="1814423" y="1170368"/>
                  </a:cubicBezTo>
                  <a:cubicBezTo>
                    <a:pt x="1814423" y="1173396"/>
                    <a:pt x="1813660" y="1180168"/>
                    <a:pt x="1809893" y="1180908"/>
                  </a:cubicBezTo>
                  <a:cubicBezTo>
                    <a:pt x="1806125" y="1181670"/>
                    <a:pt x="1796324" y="1182410"/>
                    <a:pt x="1796324" y="1186940"/>
                  </a:cubicBezTo>
                  <a:cubicBezTo>
                    <a:pt x="1796324" y="1191471"/>
                    <a:pt x="1797827" y="1197481"/>
                    <a:pt x="1800855" y="1199006"/>
                  </a:cubicBezTo>
                  <a:cubicBezTo>
                    <a:pt x="1803860" y="1200509"/>
                    <a:pt x="1813660" y="1204276"/>
                    <a:pt x="1809153" y="1206541"/>
                  </a:cubicBezTo>
                  <a:cubicBezTo>
                    <a:pt x="1804623" y="1208806"/>
                    <a:pt x="1800115" y="1215579"/>
                    <a:pt x="1800115" y="1218607"/>
                  </a:cubicBezTo>
                  <a:cubicBezTo>
                    <a:pt x="1800115" y="1221635"/>
                    <a:pt x="1799352" y="1246483"/>
                    <a:pt x="1799352" y="1246483"/>
                  </a:cubicBezTo>
                  <a:lnTo>
                    <a:pt x="1801109" y="1249742"/>
                  </a:lnTo>
                  <a:cubicBezTo>
                    <a:pt x="1797087" y="1244703"/>
                    <a:pt x="1791055" y="1244726"/>
                    <a:pt x="1785022" y="1244726"/>
                  </a:cubicBezTo>
                  <a:cubicBezTo>
                    <a:pt x="1778989" y="1244726"/>
                    <a:pt x="1763919" y="1236682"/>
                    <a:pt x="1756892" y="1232660"/>
                  </a:cubicBezTo>
                  <a:cubicBezTo>
                    <a:pt x="1749865" y="1228638"/>
                    <a:pt x="1729756" y="1226628"/>
                    <a:pt x="1724740" y="1226628"/>
                  </a:cubicBezTo>
                  <a:cubicBezTo>
                    <a:pt x="1719724" y="1226628"/>
                    <a:pt x="1703636" y="1220595"/>
                    <a:pt x="1695616" y="1216573"/>
                  </a:cubicBezTo>
                  <a:cubicBezTo>
                    <a:pt x="1687595" y="1212551"/>
                    <a:pt x="1686578" y="1232660"/>
                    <a:pt x="1680545" y="1240681"/>
                  </a:cubicBezTo>
                  <a:cubicBezTo>
                    <a:pt x="1674512" y="1248702"/>
                    <a:pt x="1664458" y="1258756"/>
                    <a:pt x="1658448" y="1263795"/>
                  </a:cubicBezTo>
                  <a:cubicBezTo>
                    <a:pt x="1652438" y="1268834"/>
                    <a:pt x="1653432" y="1274844"/>
                    <a:pt x="1649411" y="1278866"/>
                  </a:cubicBezTo>
                  <a:cubicBezTo>
                    <a:pt x="1645389" y="1282888"/>
                    <a:pt x="1639356" y="1282888"/>
                    <a:pt x="1631335" y="1281871"/>
                  </a:cubicBezTo>
                  <a:cubicBezTo>
                    <a:pt x="1623291" y="1280877"/>
                    <a:pt x="1599183" y="1253741"/>
                    <a:pt x="1594167" y="1247708"/>
                  </a:cubicBezTo>
                  <a:cubicBezTo>
                    <a:pt x="1589128" y="1241675"/>
                    <a:pt x="1577086" y="1251730"/>
                    <a:pt x="1573064" y="1259773"/>
                  </a:cubicBezTo>
                  <a:cubicBezTo>
                    <a:pt x="1569042" y="1267817"/>
                    <a:pt x="1541929" y="1263795"/>
                    <a:pt x="1534879" y="1265806"/>
                  </a:cubicBezTo>
                  <a:cubicBezTo>
                    <a:pt x="1527852" y="1267817"/>
                    <a:pt x="1528846" y="1276855"/>
                    <a:pt x="1528846" y="1282888"/>
                  </a:cubicBezTo>
                  <a:cubicBezTo>
                    <a:pt x="1528846" y="1288921"/>
                    <a:pt x="1558987" y="1301980"/>
                    <a:pt x="1571053" y="1309007"/>
                  </a:cubicBezTo>
                  <a:cubicBezTo>
                    <a:pt x="1583118" y="1316034"/>
                    <a:pt x="1575075" y="1334109"/>
                    <a:pt x="1560998" y="1333115"/>
                  </a:cubicBezTo>
                  <a:cubicBezTo>
                    <a:pt x="1546922" y="1332121"/>
                    <a:pt x="1538901" y="1331104"/>
                    <a:pt x="1532868" y="1330110"/>
                  </a:cubicBezTo>
                  <a:cubicBezTo>
                    <a:pt x="1526836" y="1329116"/>
                    <a:pt x="1504738" y="1349202"/>
                    <a:pt x="1501710" y="1355212"/>
                  </a:cubicBezTo>
                  <a:cubicBezTo>
                    <a:pt x="1498683" y="1361222"/>
                    <a:pt x="1491656" y="1373288"/>
                    <a:pt x="1487657" y="1376315"/>
                  </a:cubicBezTo>
                  <a:cubicBezTo>
                    <a:pt x="1483635" y="1379320"/>
                    <a:pt x="1487657" y="1388381"/>
                    <a:pt x="1485646" y="1393397"/>
                  </a:cubicBezTo>
                  <a:cubicBezTo>
                    <a:pt x="1483635" y="1398436"/>
                    <a:pt x="1467570" y="1398413"/>
                    <a:pt x="1459527" y="1398413"/>
                  </a:cubicBezTo>
                  <a:cubicBezTo>
                    <a:pt x="1451483" y="1398413"/>
                    <a:pt x="1443439" y="1405439"/>
                    <a:pt x="1438423" y="1410478"/>
                  </a:cubicBezTo>
                  <a:cubicBezTo>
                    <a:pt x="1433408" y="1415494"/>
                    <a:pt x="1419331" y="1392403"/>
                    <a:pt x="1415309" y="1385353"/>
                  </a:cubicBezTo>
                  <a:cubicBezTo>
                    <a:pt x="1411287" y="1378326"/>
                    <a:pt x="1405254" y="1379320"/>
                    <a:pt x="1396217" y="1378326"/>
                  </a:cubicBezTo>
                  <a:cubicBezTo>
                    <a:pt x="1387179" y="1377333"/>
                    <a:pt x="1390184" y="1356229"/>
                    <a:pt x="1384151" y="1351190"/>
                  </a:cubicBezTo>
                  <a:cubicBezTo>
                    <a:pt x="1378118" y="1346152"/>
                    <a:pt x="1369081" y="1360228"/>
                    <a:pt x="1364065" y="1365244"/>
                  </a:cubicBezTo>
                  <a:cubicBezTo>
                    <a:pt x="1359049" y="1370260"/>
                    <a:pt x="1356021" y="1365244"/>
                    <a:pt x="1351999" y="1359211"/>
                  </a:cubicBezTo>
                  <a:cubicBezTo>
                    <a:pt x="1347977" y="1353178"/>
                    <a:pt x="1347977" y="1357200"/>
                    <a:pt x="1338940" y="1354195"/>
                  </a:cubicBezTo>
                  <a:cubicBezTo>
                    <a:pt x="1329902" y="1351190"/>
                    <a:pt x="1338940" y="1348162"/>
                    <a:pt x="1342962" y="1341135"/>
                  </a:cubicBezTo>
                  <a:cubicBezTo>
                    <a:pt x="1346983" y="1334109"/>
                    <a:pt x="1331913" y="1336120"/>
                    <a:pt x="1327891" y="1336120"/>
                  </a:cubicBezTo>
                  <a:cubicBezTo>
                    <a:pt x="1323869" y="1336120"/>
                    <a:pt x="1320864" y="1332098"/>
                    <a:pt x="1319847" y="1326065"/>
                  </a:cubicBezTo>
                  <a:cubicBezTo>
                    <a:pt x="1318830" y="1320032"/>
                    <a:pt x="1313814" y="1320032"/>
                    <a:pt x="1309815" y="1320032"/>
                  </a:cubicBezTo>
                  <a:cubicBezTo>
                    <a:pt x="1305794" y="1320032"/>
                    <a:pt x="1302789" y="1316011"/>
                    <a:pt x="1302789" y="1309977"/>
                  </a:cubicBezTo>
                  <a:cubicBezTo>
                    <a:pt x="1302789" y="1303945"/>
                    <a:pt x="1294745" y="1300940"/>
                    <a:pt x="1294745" y="1294907"/>
                  </a:cubicBezTo>
                  <a:cubicBezTo>
                    <a:pt x="1294745" y="1288874"/>
                    <a:pt x="1286701" y="1280854"/>
                    <a:pt x="1283697" y="1275814"/>
                  </a:cubicBezTo>
                  <a:cubicBezTo>
                    <a:pt x="1280692" y="1270776"/>
                    <a:pt x="1265621" y="1269782"/>
                    <a:pt x="1258594" y="1270776"/>
                  </a:cubicBezTo>
                  <a:cubicBezTo>
                    <a:pt x="1251568" y="1271769"/>
                    <a:pt x="1237491" y="1281824"/>
                    <a:pt x="1231458" y="1289868"/>
                  </a:cubicBezTo>
                  <a:cubicBezTo>
                    <a:pt x="1225425" y="1297912"/>
                    <a:pt x="1220410" y="1293890"/>
                    <a:pt x="1212366" y="1293890"/>
                  </a:cubicBezTo>
                  <a:cubicBezTo>
                    <a:pt x="1204322" y="1293890"/>
                    <a:pt x="1198289" y="1285846"/>
                    <a:pt x="1192280" y="1282841"/>
                  </a:cubicBezTo>
                  <a:cubicBezTo>
                    <a:pt x="1186270" y="1279836"/>
                    <a:pt x="1180214" y="1294907"/>
                    <a:pt x="1177209" y="1302927"/>
                  </a:cubicBezTo>
                  <a:cubicBezTo>
                    <a:pt x="1174204" y="1310949"/>
                    <a:pt x="1164150" y="1312982"/>
                    <a:pt x="1159134" y="1313976"/>
                  </a:cubicBezTo>
                  <a:cubicBezTo>
                    <a:pt x="1154118" y="1314970"/>
                    <a:pt x="1152107" y="1327036"/>
                    <a:pt x="1148085" y="1327036"/>
                  </a:cubicBezTo>
                  <a:cubicBezTo>
                    <a:pt x="1144063" y="1327036"/>
                    <a:pt x="1108907" y="1301911"/>
                    <a:pt x="1104885" y="1296895"/>
                  </a:cubicBezTo>
                  <a:cubicBezTo>
                    <a:pt x="1100863" y="1291879"/>
                    <a:pt x="1084799" y="1287857"/>
                    <a:pt x="1076755" y="1287857"/>
                  </a:cubicBezTo>
                  <a:cubicBezTo>
                    <a:pt x="1068711" y="1287857"/>
                    <a:pt x="1058679" y="1285846"/>
                    <a:pt x="1053640" y="1287857"/>
                  </a:cubicBezTo>
                  <a:cubicBezTo>
                    <a:pt x="1048625" y="1289868"/>
                    <a:pt x="1056645" y="1300917"/>
                    <a:pt x="1058679" y="1307944"/>
                  </a:cubicBezTo>
                  <a:cubicBezTo>
                    <a:pt x="1060713" y="1314970"/>
                    <a:pt x="1039587" y="1304939"/>
                    <a:pt x="1032560" y="1302927"/>
                  </a:cubicBezTo>
                  <a:cubicBezTo>
                    <a:pt x="1025533" y="1300917"/>
                    <a:pt x="1021512" y="1311966"/>
                    <a:pt x="1018507" y="1315987"/>
                  </a:cubicBezTo>
                  <a:cubicBezTo>
                    <a:pt x="1015502" y="1320009"/>
                    <a:pt x="1004453" y="1306950"/>
                    <a:pt x="1002419" y="1301911"/>
                  </a:cubicBezTo>
                  <a:cubicBezTo>
                    <a:pt x="1000408" y="1296872"/>
                    <a:pt x="993381" y="1300917"/>
                    <a:pt x="988366" y="1304916"/>
                  </a:cubicBezTo>
                  <a:cubicBezTo>
                    <a:pt x="983350" y="1308914"/>
                    <a:pt x="978311" y="1302905"/>
                    <a:pt x="973295" y="1298882"/>
                  </a:cubicBezTo>
                  <a:cubicBezTo>
                    <a:pt x="968279" y="1294861"/>
                    <a:pt x="958225" y="1305909"/>
                    <a:pt x="956214" y="1312959"/>
                  </a:cubicBezTo>
                  <a:cubicBezTo>
                    <a:pt x="954203" y="1320009"/>
                    <a:pt x="963240" y="1321003"/>
                    <a:pt x="966245" y="1321997"/>
                  </a:cubicBezTo>
                  <a:cubicBezTo>
                    <a:pt x="969250" y="1322991"/>
                    <a:pt x="962224" y="1340072"/>
                    <a:pt x="960213" y="1346105"/>
                  </a:cubicBezTo>
                  <a:cubicBezTo>
                    <a:pt x="958202" y="1352138"/>
                    <a:pt x="959219" y="1360158"/>
                    <a:pt x="955197" y="1365198"/>
                  </a:cubicBezTo>
                  <a:cubicBezTo>
                    <a:pt x="951175" y="1370236"/>
                    <a:pt x="944148" y="1364203"/>
                    <a:pt x="940126" y="1357154"/>
                  </a:cubicBezTo>
                  <a:cubicBezTo>
                    <a:pt x="936104" y="1350104"/>
                    <a:pt x="925056" y="1354149"/>
                    <a:pt x="920040" y="1357154"/>
                  </a:cubicBezTo>
                  <a:cubicBezTo>
                    <a:pt x="915024" y="1360158"/>
                    <a:pt x="894915" y="1358171"/>
                    <a:pt x="890893" y="1362170"/>
                  </a:cubicBezTo>
                  <a:cubicBezTo>
                    <a:pt x="886871" y="1366191"/>
                    <a:pt x="864774" y="1369196"/>
                    <a:pt x="857747" y="1374235"/>
                  </a:cubicBezTo>
                  <a:cubicBezTo>
                    <a:pt x="850720" y="1379251"/>
                    <a:pt x="843694" y="1392311"/>
                    <a:pt x="842677" y="1398343"/>
                  </a:cubicBezTo>
                  <a:cubicBezTo>
                    <a:pt x="841659" y="1404376"/>
                    <a:pt x="834633" y="1410409"/>
                    <a:pt x="829617" y="1413414"/>
                  </a:cubicBezTo>
                  <a:cubicBezTo>
                    <a:pt x="824601" y="1416419"/>
                    <a:pt x="820579" y="1412420"/>
                    <a:pt x="817551" y="1406387"/>
                  </a:cubicBezTo>
                  <a:cubicBezTo>
                    <a:pt x="814523" y="1400354"/>
                    <a:pt x="810525" y="1422452"/>
                    <a:pt x="809507" y="1430495"/>
                  </a:cubicBezTo>
                  <a:cubicBezTo>
                    <a:pt x="808491" y="1438539"/>
                    <a:pt x="804492" y="1452592"/>
                    <a:pt x="801464" y="1460637"/>
                  </a:cubicBezTo>
                  <a:cubicBezTo>
                    <a:pt x="798436" y="1468680"/>
                    <a:pt x="795431" y="1471685"/>
                    <a:pt x="789398" y="1475707"/>
                  </a:cubicBezTo>
                  <a:cubicBezTo>
                    <a:pt x="783365" y="1479729"/>
                    <a:pt x="790415" y="1497804"/>
                    <a:pt x="790415" y="1507859"/>
                  </a:cubicBezTo>
                  <a:cubicBezTo>
                    <a:pt x="790415" y="1517913"/>
                    <a:pt x="790415" y="1516896"/>
                    <a:pt x="786393" y="1523946"/>
                  </a:cubicBezTo>
                  <a:cubicBezTo>
                    <a:pt x="782371" y="1530996"/>
                    <a:pt x="783389" y="1536012"/>
                    <a:pt x="783389" y="1543039"/>
                  </a:cubicBezTo>
                  <a:cubicBezTo>
                    <a:pt x="783389" y="1550065"/>
                    <a:pt x="785399" y="1558109"/>
                    <a:pt x="785399" y="1563125"/>
                  </a:cubicBezTo>
                  <a:cubicBezTo>
                    <a:pt x="785399" y="1568141"/>
                    <a:pt x="757269" y="1545049"/>
                    <a:pt x="754265" y="1540011"/>
                  </a:cubicBezTo>
                  <a:cubicBezTo>
                    <a:pt x="751260" y="1534972"/>
                    <a:pt x="735172" y="1534995"/>
                    <a:pt x="731150" y="1534995"/>
                  </a:cubicBezTo>
                  <a:cubicBezTo>
                    <a:pt x="727128" y="1534995"/>
                    <a:pt x="720102" y="1521935"/>
                    <a:pt x="717097" y="1511881"/>
                  </a:cubicBezTo>
                  <a:cubicBezTo>
                    <a:pt x="714092" y="1501826"/>
                    <a:pt x="687973" y="1503837"/>
                    <a:pt x="681940" y="1502843"/>
                  </a:cubicBezTo>
                  <a:cubicBezTo>
                    <a:pt x="675907" y="1501849"/>
                    <a:pt x="657832" y="1493805"/>
                    <a:pt x="650782" y="1492788"/>
                  </a:cubicBezTo>
                  <a:cubicBezTo>
                    <a:pt x="643732" y="1491771"/>
                    <a:pt x="640727" y="1506842"/>
                    <a:pt x="637722" y="1513891"/>
                  </a:cubicBezTo>
                  <a:cubicBezTo>
                    <a:pt x="634717" y="1520941"/>
                    <a:pt x="636728" y="1523946"/>
                    <a:pt x="633701" y="1526951"/>
                  </a:cubicBezTo>
                  <a:cubicBezTo>
                    <a:pt x="630672" y="1529956"/>
                    <a:pt x="601549" y="1544032"/>
                    <a:pt x="593505" y="1548054"/>
                  </a:cubicBezTo>
                  <a:cubicBezTo>
                    <a:pt x="585461" y="1552076"/>
                    <a:pt x="577441" y="1543039"/>
                    <a:pt x="572402" y="1539017"/>
                  </a:cubicBezTo>
                  <a:cubicBezTo>
                    <a:pt x="567386" y="1534995"/>
                    <a:pt x="556337" y="1542022"/>
                    <a:pt x="544271" y="1543039"/>
                  </a:cubicBezTo>
                  <a:cubicBezTo>
                    <a:pt x="532206" y="1544056"/>
                    <a:pt x="527190" y="1524963"/>
                    <a:pt x="529201" y="1509893"/>
                  </a:cubicBezTo>
                  <a:cubicBezTo>
                    <a:pt x="531212" y="1494822"/>
                    <a:pt x="563364" y="1452615"/>
                    <a:pt x="568380" y="1447600"/>
                  </a:cubicBezTo>
                  <a:cubicBezTo>
                    <a:pt x="573396" y="1442584"/>
                    <a:pt x="564358" y="1431512"/>
                    <a:pt x="554303" y="1428507"/>
                  </a:cubicBezTo>
                  <a:cubicBezTo>
                    <a:pt x="544248" y="1425502"/>
                    <a:pt x="554303" y="1402388"/>
                    <a:pt x="556314" y="1394344"/>
                  </a:cubicBezTo>
                  <a:cubicBezTo>
                    <a:pt x="558325" y="1386301"/>
                    <a:pt x="555297" y="1375252"/>
                    <a:pt x="554303" y="1371230"/>
                  </a:cubicBezTo>
                  <a:cubicBezTo>
                    <a:pt x="553309" y="1367208"/>
                    <a:pt x="558325" y="1362193"/>
                    <a:pt x="560336" y="1358171"/>
                  </a:cubicBezTo>
                  <a:cubicBezTo>
                    <a:pt x="562347" y="1354149"/>
                    <a:pt x="554303" y="1335057"/>
                    <a:pt x="552292" y="1330041"/>
                  </a:cubicBezTo>
                  <a:cubicBezTo>
                    <a:pt x="550281" y="1325025"/>
                    <a:pt x="547276" y="1310949"/>
                    <a:pt x="548270" y="1302905"/>
                  </a:cubicBezTo>
                  <a:cubicBezTo>
                    <a:pt x="549264" y="1294861"/>
                    <a:pt x="526173" y="1296872"/>
                    <a:pt x="518129" y="1297866"/>
                  </a:cubicBezTo>
                  <a:cubicBezTo>
                    <a:pt x="510086" y="1298860"/>
                    <a:pt x="485977" y="1320980"/>
                    <a:pt x="479944" y="1323985"/>
                  </a:cubicBezTo>
                  <a:cubicBezTo>
                    <a:pt x="473912" y="1326990"/>
                    <a:pt x="462863" y="1311919"/>
                    <a:pt x="458841" y="1307897"/>
                  </a:cubicBezTo>
                  <a:cubicBezTo>
                    <a:pt x="454819" y="1303876"/>
                    <a:pt x="442754" y="1303876"/>
                    <a:pt x="432722" y="1301864"/>
                  </a:cubicBezTo>
                  <a:cubicBezTo>
                    <a:pt x="422690" y="1299854"/>
                    <a:pt x="433716" y="1286794"/>
                    <a:pt x="436744" y="1275746"/>
                  </a:cubicBezTo>
                  <a:cubicBezTo>
                    <a:pt x="439772" y="1264697"/>
                    <a:pt x="434733" y="1268719"/>
                    <a:pt x="431728" y="1260675"/>
                  </a:cubicBezTo>
                  <a:cubicBezTo>
                    <a:pt x="428723" y="1252631"/>
                    <a:pt x="431728" y="1250620"/>
                    <a:pt x="431728" y="1244587"/>
                  </a:cubicBezTo>
                  <a:cubicBezTo>
                    <a:pt x="431728" y="1238555"/>
                    <a:pt x="428723" y="1236543"/>
                    <a:pt x="422690" y="1237561"/>
                  </a:cubicBezTo>
                  <a:cubicBezTo>
                    <a:pt x="416658" y="1238578"/>
                    <a:pt x="415664" y="1245605"/>
                    <a:pt x="410625" y="1247615"/>
                  </a:cubicBezTo>
                  <a:cubicBezTo>
                    <a:pt x="405586" y="1249626"/>
                    <a:pt x="400570" y="1246598"/>
                    <a:pt x="397565" y="1241583"/>
                  </a:cubicBezTo>
                  <a:cubicBezTo>
                    <a:pt x="394561" y="1236567"/>
                    <a:pt x="386517" y="1233539"/>
                    <a:pt x="380484" y="1230534"/>
                  </a:cubicBezTo>
                  <a:cubicBezTo>
                    <a:pt x="374451" y="1227529"/>
                    <a:pt x="370429" y="1208437"/>
                    <a:pt x="367424" y="1202404"/>
                  </a:cubicBezTo>
                  <a:cubicBezTo>
                    <a:pt x="364419" y="1196371"/>
                    <a:pt x="359380" y="1181301"/>
                    <a:pt x="356376" y="1172263"/>
                  </a:cubicBezTo>
                  <a:cubicBezTo>
                    <a:pt x="353371" y="1163225"/>
                    <a:pt x="350343" y="1150166"/>
                    <a:pt x="349349" y="1145127"/>
                  </a:cubicBezTo>
                  <a:cubicBezTo>
                    <a:pt x="348355" y="1140088"/>
                    <a:pt x="344333" y="1116997"/>
                    <a:pt x="343316" y="1110964"/>
                  </a:cubicBezTo>
                  <a:cubicBezTo>
                    <a:pt x="342299" y="1104931"/>
                    <a:pt x="316180" y="1095893"/>
                    <a:pt x="308159" y="1092889"/>
                  </a:cubicBezTo>
                  <a:cubicBezTo>
                    <a:pt x="300139" y="1089884"/>
                    <a:pt x="301133" y="1080823"/>
                    <a:pt x="301133" y="1074813"/>
                  </a:cubicBezTo>
                  <a:cubicBezTo>
                    <a:pt x="301133" y="1068804"/>
                    <a:pt x="289067" y="1064782"/>
                    <a:pt x="284051" y="1063764"/>
                  </a:cubicBezTo>
                  <a:lnTo>
                    <a:pt x="293852" y="1065521"/>
                  </a:lnTo>
                  <a:cubicBezTo>
                    <a:pt x="293852" y="1065521"/>
                    <a:pt x="299122" y="1054218"/>
                    <a:pt x="300624" y="1048948"/>
                  </a:cubicBezTo>
                  <a:cubicBezTo>
                    <a:pt x="302126" y="1043678"/>
                    <a:pt x="296094" y="1033115"/>
                    <a:pt x="294591" y="1030110"/>
                  </a:cubicBezTo>
                  <a:cubicBezTo>
                    <a:pt x="293089" y="1027105"/>
                    <a:pt x="299122" y="1018807"/>
                    <a:pt x="301364" y="1015802"/>
                  </a:cubicBezTo>
                  <a:cubicBezTo>
                    <a:pt x="303629" y="1012798"/>
                    <a:pt x="294591" y="1009030"/>
                    <a:pt x="292326" y="1006002"/>
                  </a:cubicBezTo>
                  <a:cubicBezTo>
                    <a:pt x="290061" y="1002997"/>
                    <a:pt x="290824" y="999969"/>
                    <a:pt x="290824" y="996201"/>
                  </a:cubicBezTo>
                  <a:cubicBezTo>
                    <a:pt x="290824" y="992434"/>
                    <a:pt x="271223" y="989429"/>
                    <a:pt x="268218" y="989429"/>
                  </a:cubicBezTo>
                  <a:cubicBezTo>
                    <a:pt x="265213" y="989429"/>
                    <a:pt x="247115" y="1001495"/>
                    <a:pt x="247115" y="1001495"/>
                  </a:cubicBezTo>
                  <a:cubicBezTo>
                    <a:pt x="247115" y="1001495"/>
                    <a:pt x="245612" y="995462"/>
                    <a:pt x="243347" y="990954"/>
                  </a:cubicBezTo>
                  <a:cubicBezTo>
                    <a:pt x="241082" y="986424"/>
                    <a:pt x="214708" y="974382"/>
                    <a:pt x="214708" y="974382"/>
                  </a:cubicBezTo>
                  <a:cubicBezTo>
                    <a:pt x="214708" y="974382"/>
                    <a:pt x="232784" y="967609"/>
                    <a:pt x="235812" y="966846"/>
                  </a:cubicBezTo>
                  <a:cubicBezTo>
                    <a:pt x="238817" y="966083"/>
                    <a:pt x="241082" y="960814"/>
                    <a:pt x="244110" y="955544"/>
                  </a:cubicBezTo>
                  <a:cubicBezTo>
                    <a:pt x="247115" y="950274"/>
                    <a:pt x="277256" y="930673"/>
                    <a:pt x="277256" y="930673"/>
                  </a:cubicBezTo>
                  <a:cubicBezTo>
                    <a:pt x="277256" y="930673"/>
                    <a:pt x="263688" y="889991"/>
                    <a:pt x="260683" y="882456"/>
                  </a:cubicBezTo>
                  <a:cubicBezTo>
                    <a:pt x="257678" y="874921"/>
                    <a:pt x="247877" y="878689"/>
                    <a:pt x="247877" y="878689"/>
                  </a:cubicBezTo>
                  <a:lnTo>
                    <a:pt x="242607" y="891494"/>
                  </a:lnTo>
                  <a:cubicBezTo>
                    <a:pt x="242607" y="891494"/>
                    <a:pt x="216234" y="877926"/>
                    <a:pt x="213969" y="874158"/>
                  </a:cubicBezTo>
                  <a:cubicBezTo>
                    <a:pt x="211703" y="870391"/>
                    <a:pt x="198898" y="877163"/>
                    <a:pt x="195893" y="877926"/>
                  </a:cubicBezTo>
                  <a:cubicBezTo>
                    <a:pt x="192889" y="878689"/>
                    <a:pt x="171785" y="870391"/>
                    <a:pt x="171785" y="870391"/>
                  </a:cubicBezTo>
                  <a:cubicBezTo>
                    <a:pt x="171785" y="870391"/>
                    <a:pt x="165013" y="853055"/>
                    <a:pt x="162748" y="848548"/>
                  </a:cubicBezTo>
                  <a:cubicBezTo>
                    <a:pt x="160482" y="844017"/>
                    <a:pt x="157477" y="833477"/>
                    <a:pt x="157477" y="829709"/>
                  </a:cubicBezTo>
                  <a:cubicBezTo>
                    <a:pt x="157477" y="825942"/>
                    <a:pt x="152947" y="815402"/>
                    <a:pt x="151445" y="810871"/>
                  </a:cubicBezTo>
                  <a:cubicBezTo>
                    <a:pt x="149942" y="806341"/>
                    <a:pt x="155975" y="786000"/>
                    <a:pt x="155975" y="786000"/>
                  </a:cubicBezTo>
                  <a:cubicBezTo>
                    <a:pt x="155975" y="786000"/>
                    <a:pt x="134872" y="776963"/>
                    <a:pt x="129602" y="773195"/>
                  </a:cubicBezTo>
                  <a:cubicBezTo>
                    <a:pt x="124332" y="769428"/>
                    <a:pt x="106233" y="771693"/>
                    <a:pt x="103991" y="771693"/>
                  </a:cubicBezTo>
                  <a:cubicBezTo>
                    <a:pt x="101726" y="771693"/>
                    <a:pt x="98721" y="769428"/>
                    <a:pt x="96456" y="765660"/>
                  </a:cubicBezTo>
                  <a:cubicBezTo>
                    <a:pt x="94191" y="761892"/>
                    <a:pt x="87418" y="761892"/>
                    <a:pt x="83651" y="762655"/>
                  </a:cubicBezTo>
                  <a:cubicBezTo>
                    <a:pt x="79883" y="763418"/>
                    <a:pt x="79120" y="776223"/>
                    <a:pt x="79120" y="776223"/>
                  </a:cubicBezTo>
                  <a:lnTo>
                    <a:pt x="57277" y="778488"/>
                  </a:lnTo>
                  <a:cubicBezTo>
                    <a:pt x="57277" y="778488"/>
                    <a:pt x="55775" y="764921"/>
                    <a:pt x="55775" y="761916"/>
                  </a:cubicBezTo>
                  <a:cubicBezTo>
                    <a:pt x="55775" y="758911"/>
                    <a:pt x="63310" y="750612"/>
                    <a:pt x="64812" y="748347"/>
                  </a:cubicBezTo>
                  <a:cubicBezTo>
                    <a:pt x="66315" y="746082"/>
                    <a:pt x="76115" y="746845"/>
                    <a:pt x="82148" y="746082"/>
                  </a:cubicBezTo>
                  <a:cubicBezTo>
                    <a:pt x="88181" y="745319"/>
                    <a:pt x="86678" y="729509"/>
                    <a:pt x="86678" y="724979"/>
                  </a:cubicBezTo>
                  <a:cubicBezTo>
                    <a:pt x="86678" y="720448"/>
                    <a:pt x="79906" y="715941"/>
                    <a:pt x="76139" y="712174"/>
                  </a:cubicBezTo>
                  <a:cubicBezTo>
                    <a:pt x="72371" y="708406"/>
                    <a:pt x="75376" y="681270"/>
                    <a:pt x="75376" y="678265"/>
                  </a:cubicBezTo>
                  <a:cubicBezTo>
                    <a:pt x="75376" y="675260"/>
                    <a:pt x="78381" y="665460"/>
                    <a:pt x="78381" y="665460"/>
                  </a:cubicBezTo>
                  <a:cubicBezTo>
                    <a:pt x="78381" y="665460"/>
                    <a:pt x="31667" y="682796"/>
                    <a:pt x="27136" y="683535"/>
                  </a:cubicBezTo>
                  <a:cubicBezTo>
                    <a:pt x="22606" y="684298"/>
                    <a:pt x="16596" y="679004"/>
                    <a:pt x="15071" y="675237"/>
                  </a:cubicBezTo>
                  <a:cubicBezTo>
                    <a:pt x="13568" y="671469"/>
                    <a:pt x="8298" y="673734"/>
                    <a:pt x="4530" y="675237"/>
                  </a:cubicBezTo>
                  <a:cubicBezTo>
                    <a:pt x="763" y="676739"/>
                    <a:pt x="0" y="667702"/>
                    <a:pt x="0" y="664697"/>
                  </a:cubicBezTo>
                  <a:cubicBezTo>
                    <a:pt x="0" y="661692"/>
                    <a:pt x="6033" y="660929"/>
                    <a:pt x="9038" y="660929"/>
                  </a:cubicBezTo>
                  <a:cubicBezTo>
                    <a:pt x="12042" y="660929"/>
                    <a:pt x="20341" y="650389"/>
                    <a:pt x="22606" y="645859"/>
                  </a:cubicBezTo>
                  <a:cubicBezTo>
                    <a:pt x="24871" y="641328"/>
                    <a:pt x="19601" y="637561"/>
                    <a:pt x="16573" y="634556"/>
                  </a:cubicBezTo>
                  <a:cubicBezTo>
                    <a:pt x="13545" y="631551"/>
                    <a:pt x="18838" y="628523"/>
                    <a:pt x="21103" y="627021"/>
                  </a:cubicBezTo>
                  <a:cubicBezTo>
                    <a:pt x="23368" y="625518"/>
                    <a:pt x="21866" y="617983"/>
                    <a:pt x="21866" y="611950"/>
                  </a:cubicBezTo>
                  <a:cubicBezTo>
                    <a:pt x="21866" y="605917"/>
                    <a:pt x="32406" y="591609"/>
                    <a:pt x="35434" y="587842"/>
                  </a:cubicBezTo>
                  <a:cubicBezTo>
                    <a:pt x="38439" y="584074"/>
                    <a:pt x="42969" y="572008"/>
                    <a:pt x="43732" y="566738"/>
                  </a:cubicBezTo>
                  <a:cubicBezTo>
                    <a:pt x="44495" y="561469"/>
                    <a:pt x="51268" y="556199"/>
                    <a:pt x="54272" y="553934"/>
                  </a:cubicBezTo>
                  <a:cubicBezTo>
                    <a:pt x="57277" y="551668"/>
                    <a:pt x="63310" y="541128"/>
                    <a:pt x="63310" y="541128"/>
                  </a:cubicBezTo>
                  <a:cubicBezTo>
                    <a:pt x="64812" y="537360"/>
                    <a:pt x="73850" y="539625"/>
                    <a:pt x="79143" y="539625"/>
                  </a:cubicBezTo>
                  <a:cubicBezTo>
                    <a:pt x="84413" y="539625"/>
                    <a:pt x="88944" y="535858"/>
                    <a:pt x="91949" y="533593"/>
                  </a:cubicBezTo>
                  <a:cubicBezTo>
                    <a:pt x="94954" y="531328"/>
                    <a:pt x="100247" y="532090"/>
                    <a:pt x="108522" y="531328"/>
                  </a:cubicBezTo>
                  <a:cubicBezTo>
                    <a:pt x="116820" y="530565"/>
                    <a:pt x="100986" y="520787"/>
                    <a:pt x="97981" y="517020"/>
                  </a:cubicBezTo>
                  <a:cubicBezTo>
                    <a:pt x="94976" y="513252"/>
                    <a:pt x="107782" y="489883"/>
                    <a:pt x="110047" y="485376"/>
                  </a:cubicBezTo>
                  <a:cubicBezTo>
                    <a:pt x="112312" y="480846"/>
                    <a:pt x="116820" y="474074"/>
                    <a:pt x="119085" y="471069"/>
                  </a:cubicBezTo>
                  <a:cubicBezTo>
                    <a:pt x="121350" y="468064"/>
                    <a:pt x="121350" y="460528"/>
                    <a:pt x="121350" y="456761"/>
                  </a:cubicBezTo>
                  <a:cubicBezTo>
                    <a:pt x="121350" y="452993"/>
                    <a:pt x="130388" y="446961"/>
                    <a:pt x="130388" y="446961"/>
                  </a:cubicBezTo>
                  <a:cubicBezTo>
                    <a:pt x="130388" y="446961"/>
                    <a:pt x="130388" y="461268"/>
                    <a:pt x="132653" y="465799"/>
                  </a:cubicBezTo>
                  <a:cubicBezTo>
                    <a:pt x="134918" y="470329"/>
                    <a:pt x="143193" y="464296"/>
                    <a:pt x="143193" y="464296"/>
                  </a:cubicBezTo>
                  <a:lnTo>
                    <a:pt x="143956" y="440188"/>
                  </a:lnTo>
                  <a:cubicBezTo>
                    <a:pt x="143956" y="440188"/>
                    <a:pt x="158263" y="441691"/>
                    <a:pt x="162031" y="441691"/>
                  </a:cubicBezTo>
                  <a:cubicBezTo>
                    <a:pt x="165799" y="441691"/>
                    <a:pt x="169566" y="443193"/>
                    <a:pt x="172571" y="440928"/>
                  </a:cubicBezTo>
                  <a:cubicBezTo>
                    <a:pt x="175576" y="438662"/>
                    <a:pt x="195177" y="429625"/>
                    <a:pt x="200447" y="428862"/>
                  </a:cubicBezTo>
                  <a:cubicBezTo>
                    <a:pt x="205717" y="428099"/>
                    <a:pt x="202712" y="404754"/>
                    <a:pt x="202712" y="404754"/>
                  </a:cubicBezTo>
                  <a:cubicBezTo>
                    <a:pt x="202712" y="404754"/>
                    <a:pt x="211010" y="403251"/>
                    <a:pt x="215517" y="402489"/>
                  </a:cubicBezTo>
                  <a:cubicBezTo>
                    <a:pt x="220025" y="401726"/>
                    <a:pt x="218522" y="395716"/>
                    <a:pt x="218522" y="392688"/>
                  </a:cubicBezTo>
                  <a:cubicBezTo>
                    <a:pt x="218522" y="389660"/>
                    <a:pt x="201949" y="392688"/>
                    <a:pt x="199684" y="391925"/>
                  </a:cubicBezTo>
                  <a:cubicBezTo>
                    <a:pt x="197419" y="391163"/>
                    <a:pt x="197419" y="381385"/>
                    <a:pt x="197419" y="381385"/>
                  </a:cubicBezTo>
                  <a:cubicBezTo>
                    <a:pt x="197419" y="381385"/>
                    <a:pt x="220025" y="378380"/>
                    <a:pt x="222290" y="377618"/>
                  </a:cubicBezTo>
                  <a:cubicBezTo>
                    <a:pt x="224555" y="376855"/>
                    <a:pt x="241891" y="358017"/>
                    <a:pt x="245658" y="356514"/>
                  </a:cubicBezTo>
                  <a:cubicBezTo>
                    <a:pt x="249426" y="355012"/>
                    <a:pt x="252431" y="357277"/>
                    <a:pt x="256961" y="356514"/>
                  </a:cubicBezTo>
                  <a:cubicBezTo>
                    <a:pt x="261492" y="355752"/>
                    <a:pt x="272032" y="336174"/>
                    <a:pt x="272032" y="336174"/>
                  </a:cubicBezTo>
                  <a:cubicBezTo>
                    <a:pt x="272032" y="336174"/>
                    <a:pt x="254696" y="329401"/>
                    <a:pt x="249426" y="327876"/>
                  </a:cubicBezTo>
                  <a:cubicBezTo>
                    <a:pt x="244156" y="326373"/>
                    <a:pt x="226058" y="324108"/>
                    <a:pt x="222290" y="324108"/>
                  </a:cubicBezTo>
                  <a:cubicBezTo>
                    <a:pt x="218522" y="324108"/>
                    <a:pt x="213252" y="318838"/>
                    <a:pt x="212489" y="315071"/>
                  </a:cubicBezTo>
                  <a:cubicBezTo>
                    <a:pt x="211727" y="311303"/>
                    <a:pt x="190646" y="303005"/>
                    <a:pt x="186879" y="299237"/>
                  </a:cubicBezTo>
                  <a:cubicBezTo>
                    <a:pt x="183111" y="295470"/>
                    <a:pt x="203452" y="290939"/>
                    <a:pt x="206480" y="290200"/>
                  </a:cubicBezTo>
                  <a:cubicBezTo>
                    <a:pt x="209508" y="289460"/>
                    <a:pt x="214015" y="285669"/>
                    <a:pt x="216280" y="281901"/>
                  </a:cubicBezTo>
                  <a:cubicBezTo>
                    <a:pt x="218545" y="278134"/>
                    <a:pt x="228346" y="278134"/>
                    <a:pt x="231351" y="275869"/>
                  </a:cubicBezTo>
                  <a:cubicBezTo>
                    <a:pt x="234355" y="273604"/>
                    <a:pt x="235881" y="270599"/>
                    <a:pt x="235881" y="267571"/>
                  </a:cubicBezTo>
                  <a:cubicBezTo>
                    <a:pt x="235881" y="264543"/>
                    <a:pt x="248686" y="253263"/>
                    <a:pt x="249449" y="248733"/>
                  </a:cubicBezTo>
                  <a:cubicBezTo>
                    <a:pt x="250212" y="244202"/>
                    <a:pt x="247184" y="243463"/>
                    <a:pt x="244179" y="240435"/>
                  </a:cubicBezTo>
                  <a:cubicBezTo>
                    <a:pt x="241174" y="237406"/>
                    <a:pt x="249449" y="230634"/>
                    <a:pt x="252477" y="227629"/>
                  </a:cubicBezTo>
                  <a:cubicBezTo>
                    <a:pt x="255505" y="224625"/>
                    <a:pt x="257008" y="212559"/>
                    <a:pt x="257008" y="212559"/>
                  </a:cubicBezTo>
                  <a:cubicBezTo>
                    <a:pt x="257008" y="212559"/>
                    <a:pt x="279613" y="226867"/>
                    <a:pt x="284144" y="229894"/>
                  </a:cubicBezTo>
                  <a:cubicBezTo>
                    <a:pt x="288674" y="232922"/>
                    <a:pt x="292442" y="226127"/>
                    <a:pt x="295447" y="223862"/>
                  </a:cubicBezTo>
                  <a:cubicBezTo>
                    <a:pt x="298451" y="221597"/>
                    <a:pt x="304484" y="225364"/>
                    <a:pt x="309754" y="225364"/>
                  </a:cubicBezTo>
                  <a:cubicBezTo>
                    <a:pt x="315024" y="225364"/>
                    <a:pt x="315787" y="223099"/>
                    <a:pt x="317289" y="220834"/>
                  </a:cubicBezTo>
                  <a:cubicBezTo>
                    <a:pt x="318792" y="218569"/>
                    <a:pt x="309754" y="213298"/>
                    <a:pt x="306749" y="212535"/>
                  </a:cubicBezTo>
                  <a:cubicBezTo>
                    <a:pt x="303745" y="211773"/>
                    <a:pt x="308252" y="198228"/>
                    <a:pt x="309754" y="194461"/>
                  </a:cubicBezTo>
                  <a:cubicBezTo>
                    <a:pt x="311257" y="190693"/>
                    <a:pt x="299214" y="186162"/>
                    <a:pt x="294684" y="183920"/>
                  </a:cubicBezTo>
                  <a:cubicBezTo>
                    <a:pt x="290153" y="181655"/>
                    <a:pt x="289414" y="174883"/>
                    <a:pt x="289414" y="171115"/>
                  </a:cubicBezTo>
                  <a:cubicBezTo>
                    <a:pt x="289414" y="167348"/>
                    <a:pt x="312782" y="168850"/>
                    <a:pt x="312782" y="168850"/>
                  </a:cubicBezTo>
                  <a:lnTo>
                    <a:pt x="311280" y="136444"/>
                  </a:lnTo>
                  <a:cubicBezTo>
                    <a:pt x="311280" y="136444"/>
                    <a:pt x="321820" y="134178"/>
                    <a:pt x="325587" y="133439"/>
                  </a:cubicBezTo>
                  <a:cubicBezTo>
                    <a:pt x="329355" y="132676"/>
                    <a:pt x="333886" y="119131"/>
                    <a:pt x="335388" y="115364"/>
                  </a:cubicBezTo>
                  <a:cubicBezTo>
                    <a:pt x="336890" y="111596"/>
                    <a:pt x="355728" y="109331"/>
                    <a:pt x="355728" y="109331"/>
                  </a:cubicBezTo>
                  <a:cubicBezTo>
                    <a:pt x="355728" y="109331"/>
                    <a:pt x="356491" y="116103"/>
                    <a:pt x="356491" y="119871"/>
                  </a:cubicBezTo>
                  <a:cubicBezTo>
                    <a:pt x="356491" y="123638"/>
                    <a:pt x="372325" y="126643"/>
                    <a:pt x="379860" y="128168"/>
                  </a:cubicBezTo>
                  <a:cubicBezTo>
                    <a:pt x="387395" y="129671"/>
                    <a:pt x="385130" y="127406"/>
                    <a:pt x="386632" y="123638"/>
                  </a:cubicBezTo>
                  <a:cubicBezTo>
                    <a:pt x="388135" y="119871"/>
                    <a:pt x="397935" y="127406"/>
                    <a:pt x="400940" y="129671"/>
                  </a:cubicBezTo>
                  <a:cubicBezTo>
                    <a:pt x="403945" y="131936"/>
                    <a:pt x="410741" y="125141"/>
                    <a:pt x="414508" y="123638"/>
                  </a:cubicBezTo>
                  <a:cubicBezTo>
                    <a:pt x="418276" y="122136"/>
                    <a:pt x="426574" y="124401"/>
                    <a:pt x="432583" y="125141"/>
                  </a:cubicBezTo>
                  <a:cubicBezTo>
                    <a:pt x="438593" y="125880"/>
                    <a:pt x="443886" y="119108"/>
                    <a:pt x="448417" y="115340"/>
                  </a:cubicBezTo>
                  <a:cubicBezTo>
                    <a:pt x="452947" y="111573"/>
                    <a:pt x="446914" y="105540"/>
                    <a:pt x="446151" y="101032"/>
                  </a:cubicBezTo>
                  <a:cubicBezTo>
                    <a:pt x="445389" y="96502"/>
                    <a:pt x="456692" y="95000"/>
                    <a:pt x="461985" y="93497"/>
                  </a:cubicBezTo>
                  <a:cubicBezTo>
                    <a:pt x="467255" y="91995"/>
                    <a:pt x="467255" y="85962"/>
                    <a:pt x="467255" y="82194"/>
                  </a:cubicBezTo>
                  <a:cubicBezTo>
                    <a:pt x="467255" y="78427"/>
                    <a:pt x="485330" y="86725"/>
                    <a:pt x="489861" y="90493"/>
                  </a:cubicBezTo>
                  <a:cubicBezTo>
                    <a:pt x="494391" y="94260"/>
                    <a:pt x="532067" y="88990"/>
                    <a:pt x="540342" y="89730"/>
                  </a:cubicBezTo>
                  <a:cubicBezTo>
                    <a:pt x="548640" y="90493"/>
                    <a:pt x="584791" y="93497"/>
                    <a:pt x="590084" y="93497"/>
                  </a:cubicBezTo>
                  <a:cubicBezTo>
                    <a:pt x="595354" y="93497"/>
                    <a:pt x="593852" y="82194"/>
                    <a:pt x="594614" y="79929"/>
                  </a:cubicBezTo>
                  <a:cubicBezTo>
                    <a:pt x="595377" y="77664"/>
                    <a:pt x="621750" y="72394"/>
                    <a:pt x="625518" y="72394"/>
                  </a:cubicBezTo>
                  <a:cubicBezTo>
                    <a:pt x="629286" y="72394"/>
                    <a:pt x="624016" y="55821"/>
                    <a:pt x="622513" y="52053"/>
                  </a:cubicBezTo>
                  <a:cubicBezTo>
                    <a:pt x="621011" y="48286"/>
                    <a:pt x="656422" y="41513"/>
                    <a:pt x="660952" y="41513"/>
                  </a:cubicBezTo>
                  <a:cubicBezTo>
                    <a:pt x="665483" y="41513"/>
                    <a:pt x="671492" y="46783"/>
                    <a:pt x="676786" y="49048"/>
                  </a:cubicBezTo>
                  <a:cubicBezTo>
                    <a:pt x="682056" y="51314"/>
                    <a:pt x="682818" y="43016"/>
                    <a:pt x="682818" y="43016"/>
                  </a:cubicBezTo>
                  <a:cubicBezTo>
                    <a:pt x="682818" y="43016"/>
                    <a:pt x="662478" y="12112"/>
                    <a:pt x="660975" y="9870"/>
                  </a:cubicBezTo>
                  <a:lnTo>
                    <a:pt x="666061" y="16573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F4BEDF55-30D1-4009-8042-F271E1D1A42D}"/>
                </a:ext>
              </a:extLst>
            </p:cNvPr>
            <p:cNvSpPr/>
            <p:nvPr/>
          </p:nvSpPr>
          <p:spPr>
            <a:xfrm>
              <a:off x="6459159" y="4145501"/>
              <a:ext cx="1619451" cy="1369872"/>
            </a:xfrm>
            <a:custGeom>
              <a:avLst/>
              <a:gdLst>
                <a:gd name="connsiteX0" fmla="*/ 185549 w 1619451"/>
                <a:gd name="connsiteY0" fmla="*/ 1008655 h 1369872"/>
                <a:gd name="connsiteX1" fmla="*/ 205889 w 1619451"/>
                <a:gd name="connsiteY1" fmla="*/ 992081 h 1369872"/>
                <a:gd name="connsiteX2" fmla="*/ 225490 w 1619451"/>
                <a:gd name="connsiteY2" fmla="*/ 995849 h 1369872"/>
                <a:gd name="connsiteX3" fmla="*/ 232263 w 1619451"/>
                <a:gd name="connsiteY3" fmla="*/ 1001882 h 1369872"/>
                <a:gd name="connsiteX4" fmla="*/ 245068 w 1619451"/>
                <a:gd name="connsiteY4" fmla="*/ 999616 h 1369872"/>
                <a:gd name="connsiteX5" fmla="*/ 254869 w 1619451"/>
                <a:gd name="connsiteY5" fmla="*/ 1008655 h 1369872"/>
                <a:gd name="connsiteX6" fmla="*/ 266171 w 1619451"/>
                <a:gd name="connsiteY6" fmla="*/ 995849 h 1369872"/>
                <a:gd name="connsiteX7" fmla="*/ 295550 w 1619451"/>
                <a:gd name="connsiteY7" fmla="*/ 1007152 h 1369872"/>
                <a:gd name="connsiteX8" fmla="*/ 298555 w 1619451"/>
                <a:gd name="connsiteY8" fmla="*/ 1010157 h 1369872"/>
                <a:gd name="connsiteX9" fmla="*/ 293284 w 1619451"/>
                <a:gd name="connsiteY9" fmla="*/ 1022222 h 1369872"/>
                <a:gd name="connsiteX10" fmla="*/ 314388 w 1619451"/>
                <a:gd name="connsiteY10" fmla="*/ 1026753 h 1369872"/>
                <a:gd name="connsiteX11" fmla="*/ 329458 w 1619451"/>
                <a:gd name="connsiteY11" fmla="*/ 1023748 h 1369872"/>
                <a:gd name="connsiteX12" fmla="*/ 347534 w 1619451"/>
                <a:gd name="connsiteY12" fmla="*/ 1029018 h 1369872"/>
                <a:gd name="connsiteX13" fmla="*/ 370902 w 1619451"/>
                <a:gd name="connsiteY13" fmla="*/ 1013947 h 1369872"/>
                <a:gd name="connsiteX14" fmla="*/ 392745 w 1619451"/>
                <a:gd name="connsiteY14" fmla="*/ 1025250 h 1369872"/>
                <a:gd name="connsiteX15" fmla="*/ 400280 w 1619451"/>
                <a:gd name="connsiteY15" fmla="*/ 1032786 h 1369872"/>
                <a:gd name="connsiteX16" fmla="*/ 413848 w 1619451"/>
                <a:gd name="connsiteY16" fmla="*/ 1037316 h 1369872"/>
                <a:gd name="connsiteX17" fmla="*/ 420621 w 1619451"/>
                <a:gd name="connsiteY17" fmla="*/ 1045614 h 1369872"/>
                <a:gd name="connsiteX18" fmla="*/ 431161 w 1619451"/>
                <a:gd name="connsiteY18" fmla="*/ 1047879 h 1369872"/>
                <a:gd name="connsiteX19" fmla="*/ 430398 w 1619451"/>
                <a:gd name="connsiteY19" fmla="*/ 1062950 h 1369872"/>
                <a:gd name="connsiteX20" fmla="*/ 427393 w 1619451"/>
                <a:gd name="connsiteY20" fmla="*/ 1075755 h 1369872"/>
                <a:gd name="connsiteX21" fmla="*/ 428156 w 1619451"/>
                <a:gd name="connsiteY21" fmla="*/ 1090063 h 1369872"/>
                <a:gd name="connsiteX22" fmla="*/ 444729 w 1619451"/>
                <a:gd name="connsiteY22" fmla="*/ 1099863 h 1369872"/>
                <a:gd name="connsiteX23" fmla="*/ 446232 w 1619451"/>
                <a:gd name="connsiteY23" fmla="*/ 1114934 h 1369872"/>
                <a:gd name="connsiteX24" fmla="*/ 456772 w 1619451"/>
                <a:gd name="connsiteY24" fmla="*/ 1126999 h 1369872"/>
                <a:gd name="connsiteX25" fmla="*/ 462042 w 1619451"/>
                <a:gd name="connsiteY25" fmla="*/ 1134535 h 1369872"/>
                <a:gd name="connsiteX26" fmla="*/ 470340 w 1619451"/>
                <a:gd name="connsiteY26" fmla="*/ 1142832 h 1369872"/>
                <a:gd name="connsiteX27" fmla="*/ 468837 w 1619451"/>
                <a:gd name="connsiteY27" fmla="*/ 1155638 h 1369872"/>
                <a:gd name="connsiteX28" fmla="*/ 482405 w 1619451"/>
                <a:gd name="connsiteY28" fmla="*/ 1162410 h 1369872"/>
                <a:gd name="connsiteX29" fmla="*/ 474870 w 1619451"/>
                <a:gd name="connsiteY29" fmla="*/ 1175215 h 1369872"/>
                <a:gd name="connsiteX30" fmla="*/ 461302 w 1619451"/>
                <a:gd name="connsiteY30" fmla="*/ 1177481 h 1369872"/>
                <a:gd name="connsiteX31" fmla="*/ 449999 w 1619451"/>
                <a:gd name="connsiteY31" fmla="*/ 1184254 h 1369872"/>
                <a:gd name="connsiteX32" fmla="*/ 454530 w 1619451"/>
                <a:gd name="connsiteY32" fmla="*/ 1195556 h 1369872"/>
                <a:gd name="connsiteX33" fmla="*/ 440222 w 1619451"/>
                <a:gd name="connsiteY33" fmla="*/ 1216660 h 1369872"/>
                <a:gd name="connsiteX34" fmla="*/ 450022 w 1619451"/>
                <a:gd name="connsiteY34" fmla="*/ 1221190 h 1369872"/>
                <a:gd name="connsiteX35" fmla="*/ 459823 w 1619451"/>
                <a:gd name="connsiteY35" fmla="*/ 1215920 h 1369872"/>
                <a:gd name="connsiteX36" fmla="*/ 471125 w 1619451"/>
                <a:gd name="connsiteY36" fmla="*/ 1218925 h 1369872"/>
                <a:gd name="connsiteX37" fmla="*/ 477898 w 1619451"/>
                <a:gd name="connsiteY37" fmla="*/ 1234758 h 1369872"/>
                <a:gd name="connsiteX38" fmla="*/ 488438 w 1619451"/>
                <a:gd name="connsiteY38" fmla="*/ 1238526 h 1369872"/>
                <a:gd name="connsiteX39" fmla="*/ 483168 w 1619451"/>
                <a:gd name="connsiteY39" fmla="*/ 1249828 h 1369872"/>
                <a:gd name="connsiteX40" fmla="*/ 495234 w 1619451"/>
                <a:gd name="connsiteY40" fmla="*/ 1254359 h 1369872"/>
                <a:gd name="connsiteX41" fmla="*/ 479400 w 1619451"/>
                <a:gd name="connsiteY41" fmla="*/ 1276202 h 1369872"/>
                <a:gd name="connsiteX42" fmla="*/ 483931 w 1619451"/>
                <a:gd name="connsiteY42" fmla="*/ 1282235 h 1369872"/>
                <a:gd name="connsiteX43" fmla="*/ 496736 w 1619451"/>
                <a:gd name="connsiteY43" fmla="*/ 1286003 h 1369872"/>
                <a:gd name="connsiteX44" fmla="*/ 507276 w 1619451"/>
                <a:gd name="connsiteY44" fmla="*/ 1304077 h 1369872"/>
                <a:gd name="connsiteX45" fmla="*/ 517816 w 1619451"/>
                <a:gd name="connsiteY45" fmla="*/ 1304840 h 1369872"/>
                <a:gd name="connsiteX46" fmla="*/ 516314 w 1619451"/>
                <a:gd name="connsiteY46" fmla="*/ 1315381 h 1369872"/>
                <a:gd name="connsiteX47" fmla="*/ 503508 w 1619451"/>
                <a:gd name="connsiteY47" fmla="*/ 1328948 h 1369872"/>
                <a:gd name="connsiteX48" fmla="*/ 511044 w 1619451"/>
                <a:gd name="connsiteY48" fmla="*/ 1344782 h 1369872"/>
                <a:gd name="connsiteX49" fmla="*/ 535915 w 1619451"/>
                <a:gd name="connsiteY49" fmla="*/ 1342517 h 1369872"/>
                <a:gd name="connsiteX50" fmla="*/ 538180 w 1619451"/>
                <a:gd name="connsiteY50" fmla="*/ 1362857 h 1369872"/>
                <a:gd name="connsiteX51" fmla="*/ 550246 w 1619451"/>
                <a:gd name="connsiteY51" fmla="*/ 1359089 h 1369872"/>
                <a:gd name="connsiteX52" fmla="*/ 566818 w 1619451"/>
                <a:gd name="connsiteY52" fmla="*/ 1359852 h 1369872"/>
                <a:gd name="connsiteX53" fmla="*/ 578121 w 1619451"/>
                <a:gd name="connsiteY53" fmla="*/ 1367388 h 1369872"/>
                <a:gd name="connsiteX54" fmla="*/ 579624 w 1619451"/>
                <a:gd name="connsiteY54" fmla="*/ 1354582 h 1369872"/>
                <a:gd name="connsiteX55" fmla="*/ 602992 w 1619451"/>
                <a:gd name="connsiteY55" fmla="*/ 1365885 h 1369872"/>
                <a:gd name="connsiteX56" fmla="*/ 621068 w 1619451"/>
                <a:gd name="connsiteY56" fmla="*/ 1368150 h 1369872"/>
                <a:gd name="connsiteX57" fmla="*/ 640669 w 1619451"/>
                <a:gd name="connsiteY57" fmla="*/ 1354582 h 1369872"/>
                <a:gd name="connsiteX58" fmla="*/ 651209 w 1619451"/>
                <a:gd name="connsiteY58" fmla="*/ 1365885 h 1369872"/>
                <a:gd name="connsiteX59" fmla="*/ 657241 w 1619451"/>
                <a:gd name="connsiteY59" fmla="*/ 1368150 h 1369872"/>
                <a:gd name="connsiteX60" fmla="*/ 668544 w 1619451"/>
                <a:gd name="connsiteY60" fmla="*/ 1353843 h 1369872"/>
                <a:gd name="connsiteX61" fmla="*/ 689648 w 1619451"/>
                <a:gd name="connsiteY61" fmla="*/ 1353843 h 1369872"/>
                <a:gd name="connsiteX62" fmla="*/ 692653 w 1619451"/>
                <a:gd name="connsiteY62" fmla="*/ 1344805 h 1369872"/>
                <a:gd name="connsiteX63" fmla="*/ 701690 w 1619451"/>
                <a:gd name="connsiteY63" fmla="*/ 1343302 h 1369872"/>
                <a:gd name="connsiteX64" fmla="*/ 710728 w 1619451"/>
                <a:gd name="connsiteY64" fmla="*/ 1347833 h 1369872"/>
                <a:gd name="connsiteX65" fmla="*/ 729566 w 1619451"/>
                <a:gd name="connsiteY65" fmla="*/ 1348596 h 1369872"/>
                <a:gd name="connsiteX66" fmla="*/ 737864 w 1619451"/>
                <a:gd name="connsiteY66" fmla="*/ 1332763 h 1369872"/>
                <a:gd name="connsiteX67" fmla="*/ 755200 w 1619451"/>
                <a:gd name="connsiteY67" fmla="*/ 1322222 h 1369872"/>
                <a:gd name="connsiteX68" fmla="*/ 773275 w 1619451"/>
                <a:gd name="connsiteY68" fmla="*/ 1306389 h 1369872"/>
                <a:gd name="connsiteX69" fmla="*/ 776280 w 1619451"/>
                <a:gd name="connsiteY69" fmla="*/ 1282281 h 1369872"/>
                <a:gd name="connsiteX70" fmla="*/ 790587 w 1619451"/>
                <a:gd name="connsiteY70" fmla="*/ 1269475 h 1369872"/>
                <a:gd name="connsiteX71" fmla="*/ 804156 w 1619451"/>
                <a:gd name="connsiteY71" fmla="*/ 1265708 h 1369872"/>
                <a:gd name="connsiteX72" fmla="*/ 810928 w 1619451"/>
                <a:gd name="connsiteY72" fmla="*/ 1254405 h 1369872"/>
                <a:gd name="connsiteX73" fmla="*/ 826762 w 1619451"/>
                <a:gd name="connsiteY73" fmla="*/ 1241600 h 1369872"/>
                <a:gd name="connsiteX74" fmla="*/ 858405 w 1619451"/>
                <a:gd name="connsiteY74" fmla="*/ 1252903 h 1369872"/>
                <a:gd name="connsiteX75" fmla="*/ 868945 w 1619451"/>
                <a:gd name="connsiteY75" fmla="*/ 1234064 h 1369872"/>
                <a:gd name="connsiteX76" fmla="*/ 884778 w 1619451"/>
                <a:gd name="connsiteY76" fmla="*/ 1228795 h 1369872"/>
                <a:gd name="connsiteX77" fmla="*/ 898346 w 1619451"/>
                <a:gd name="connsiteY77" fmla="*/ 1222762 h 1369872"/>
                <a:gd name="connsiteX78" fmla="*/ 926985 w 1619451"/>
                <a:gd name="connsiteY78" fmla="*/ 1223525 h 1369872"/>
                <a:gd name="connsiteX79" fmla="*/ 949591 w 1619451"/>
                <a:gd name="connsiteY79" fmla="*/ 1208454 h 1369872"/>
                <a:gd name="connsiteX80" fmla="*/ 973699 w 1619451"/>
                <a:gd name="connsiteY80" fmla="*/ 1206189 h 1369872"/>
                <a:gd name="connsiteX81" fmla="*/ 994802 w 1619451"/>
                <a:gd name="connsiteY81" fmla="*/ 1196388 h 1369872"/>
                <a:gd name="connsiteX82" fmla="*/ 1024180 w 1619451"/>
                <a:gd name="connsiteY82" fmla="*/ 1193384 h 1369872"/>
                <a:gd name="connsiteX83" fmla="*/ 1046023 w 1619451"/>
                <a:gd name="connsiteY83" fmla="*/ 1175308 h 1369872"/>
                <a:gd name="connsiteX84" fmla="*/ 1061094 w 1619451"/>
                <a:gd name="connsiteY84" fmla="*/ 1169276 h 1369872"/>
                <a:gd name="connsiteX85" fmla="*/ 1079169 w 1619451"/>
                <a:gd name="connsiteY85" fmla="*/ 1149675 h 1369872"/>
                <a:gd name="connsiteX86" fmla="*/ 1091975 w 1619451"/>
                <a:gd name="connsiteY86" fmla="*/ 1148172 h 1369872"/>
                <a:gd name="connsiteX87" fmla="*/ 1109310 w 1619451"/>
                <a:gd name="connsiteY87" fmla="*/ 1164005 h 1369872"/>
                <a:gd name="connsiteX88" fmla="*/ 1117608 w 1619451"/>
                <a:gd name="connsiteY88" fmla="*/ 1168536 h 1369872"/>
                <a:gd name="connsiteX89" fmla="*/ 1128911 w 1619451"/>
                <a:gd name="connsiteY89" fmla="*/ 1147432 h 1369872"/>
                <a:gd name="connsiteX90" fmla="*/ 1155284 w 1619451"/>
                <a:gd name="connsiteY90" fmla="*/ 1136129 h 1369872"/>
                <a:gd name="connsiteX91" fmla="*/ 1174885 w 1619451"/>
                <a:gd name="connsiteY91" fmla="*/ 1118054 h 1369872"/>
                <a:gd name="connsiteX92" fmla="*/ 1192961 w 1619451"/>
                <a:gd name="connsiteY92" fmla="*/ 1109016 h 1369872"/>
                <a:gd name="connsiteX93" fmla="*/ 1195966 w 1619451"/>
                <a:gd name="connsiteY93" fmla="*/ 1091681 h 1369872"/>
                <a:gd name="connsiteX94" fmla="*/ 1232139 w 1619451"/>
                <a:gd name="connsiteY94" fmla="*/ 1065308 h 1369872"/>
                <a:gd name="connsiteX95" fmla="*/ 1256248 w 1619451"/>
                <a:gd name="connsiteY95" fmla="*/ 1050999 h 1369872"/>
                <a:gd name="connsiteX96" fmla="*/ 1280356 w 1619451"/>
                <a:gd name="connsiteY96" fmla="*/ 1054004 h 1369872"/>
                <a:gd name="connsiteX97" fmla="*/ 1303724 w 1619451"/>
                <a:gd name="connsiteY97" fmla="*/ 1035929 h 1369872"/>
                <a:gd name="connsiteX98" fmla="*/ 1320297 w 1619451"/>
                <a:gd name="connsiteY98" fmla="*/ 1025389 h 1369872"/>
                <a:gd name="connsiteX99" fmla="*/ 1316529 w 1619451"/>
                <a:gd name="connsiteY99" fmla="*/ 992243 h 1369872"/>
                <a:gd name="connsiteX100" fmla="*/ 1342140 w 1619451"/>
                <a:gd name="connsiteY100" fmla="*/ 982443 h 1369872"/>
                <a:gd name="connsiteX101" fmla="*/ 1361741 w 1619451"/>
                <a:gd name="connsiteY101" fmla="*/ 976410 h 1369872"/>
                <a:gd name="connsiteX102" fmla="*/ 1398654 w 1619451"/>
                <a:gd name="connsiteY102" fmla="*/ 949274 h 1369872"/>
                <a:gd name="connsiteX103" fmla="*/ 1421260 w 1619451"/>
                <a:gd name="connsiteY103" fmla="*/ 953041 h 1369872"/>
                <a:gd name="connsiteX104" fmla="*/ 1437094 w 1619451"/>
                <a:gd name="connsiteY104" fmla="*/ 947771 h 1369872"/>
                <a:gd name="connsiteX105" fmla="*/ 1459699 w 1619451"/>
                <a:gd name="connsiteY105" fmla="*/ 900295 h 1369872"/>
                <a:gd name="connsiteX106" fmla="*/ 1471002 w 1619451"/>
                <a:gd name="connsiteY106" fmla="*/ 882959 h 1369872"/>
                <a:gd name="connsiteX107" fmla="*/ 1477035 w 1619451"/>
                <a:gd name="connsiteY107" fmla="*/ 851316 h 1369872"/>
                <a:gd name="connsiteX108" fmla="*/ 1516214 w 1619451"/>
                <a:gd name="connsiteY108" fmla="*/ 810634 h 1369872"/>
                <a:gd name="connsiteX109" fmla="*/ 1526014 w 1619451"/>
                <a:gd name="connsiteY109" fmla="*/ 805364 h 1369872"/>
                <a:gd name="connsiteX110" fmla="*/ 1532047 w 1619451"/>
                <a:gd name="connsiteY110" fmla="*/ 791057 h 1369872"/>
                <a:gd name="connsiteX111" fmla="*/ 1542587 w 1619451"/>
                <a:gd name="connsiteY111" fmla="*/ 788052 h 1369872"/>
                <a:gd name="connsiteX112" fmla="*/ 1548620 w 1619451"/>
                <a:gd name="connsiteY112" fmla="*/ 793322 h 1369872"/>
                <a:gd name="connsiteX113" fmla="*/ 1559160 w 1619451"/>
                <a:gd name="connsiteY113" fmla="*/ 794085 h 1369872"/>
                <a:gd name="connsiteX114" fmla="*/ 1568198 w 1619451"/>
                <a:gd name="connsiteY114" fmla="*/ 776009 h 1369872"/>
                <a:gd name="connsiteX115" fmla="*/ 1576495 w 1619451"/>
                <a:gd name="connsiteY115" fmla="*/ 748133 h 1369872"/>
                <a:gd name="connsiteX116" fmla="*/ 1590064 w 1619451"/>
                <a:gd name="connsiteY116" fmla="*/ 739096 h 1369872"/>
                <a:gd name="connsiteX117" fmla="*/ 1599101 w 1619451"/>
                <a:gd name="connsiteY117" fmla="*/ 705950 h 1369872"/>
                <a:gd name="connsiteX118" fmla="*/ 1609641 w 1619451"/>
                <a:gd name="connsiteY118" fmla="*/ 675046 h 1369872"/>
                <a:gd name="connsiteX119" fmla="*/ 1605111 w 1619451"/>
                <a:gd name="connsiteY119" fmla="*/ 656971 h 1369872"/>
                <a:gd name="connsiteX120" fmla="*/ 1610381 w 1619451"/>
                <a:gd name="connsiteY120" fmla="*/ 643403 h 1369872"/>
                <a:gd name="connsiteX121" fmla="*/ 1614149 w 1619451"/>
                <a:gd name="connsiteY121" fmla="*/ 617792 h 1369872"/>
                <a:gd name="connsiteX122" fmla="*/ 1619419 w 1619451"/>
                <a:gd name="connsiteY122" fmla="*/ 603485 h 1369872"/>
                <a:gd name="connsiteX123" fmla="*/ 1605851 w 1619451"/>
                <a:gd name="connsiteY123" fmla="*/ 565808 h 1369872"/>
                <a:gd name="connsiteX124" fmla="*/ 1605851 w 1619451"/>
                <a:gd name="connsiteY124" fmla="*/ 539435 h 1369872"/>
                <a:gd name="connsiteX125" fmla="*/ 1592283 w 1619451"/>
                <a:gd name="connsiteY125" fmla="*/ 507029 h 1369872"/>
                <a:gd name="connsiteX126" fmla="*/ 1588515 w 1619451"/>
                <a:gd name="connsiteY126" fmla="*/ 473120 h 1369872"/>
                <a:gd name="connsiteX127" fmla="*/ 1578715 w 1619451"/>
                <a:gd name="connsiteY127" fmla="*/ 452779 h 1369872"/>
                <a:gd name="connsiteX128" fmla="*/ 1574947 w 1619451"/>
                <a:gd name="connsiteY128" fmla="*/ 424141 h 1369872"/>
                <a:gd name="connsiteX129" fmla="*/ 1568914 w 1619451"/>
                <a:gd name="connsiteY129" fmla="*/ 412838 h 1369872"/>
                <a:gd name="connsiteX130" fmla="*/ 1568151 w 1619451"/>
                <a:gd name="connsiteY130" fmla="*/ 389470 h 1369872"/>
                <a:gd name="connsiteX131" fmla="*/ 1561379 w 1619451"/>
                <a:gd name="connsiteY131" fmla="*/ 376664 h 1369872"/>
                <a:gd name="connsiteX132" fmla="*/ 1558374 w 1619451"/>
                <a:gd name="connsiteY132" fmla="*/ 353296 h 1369872"/>
                <a:gd name="connsiteX133" fmla="*/ 1576449 w 1619451"/>
                <a:gd name="connsiteY133" fmla="*/ 323155 h 1369872"/>
                <a:gd name="connsiteX134" fmla="*/ 1575687 w 1619451"/>
                <a:gd name="connsiteY134" fmla="*/ 298284 h 1369872"/>
                <a:gd name="connsiteX135" fmla="*/ 1558351 w 1619451"/>
                <a:gd name="connsiteY135" fmla="*/ 276348 h 1369872"/>
                <a:gd name="connsiteX136" fmla="*/ 1551556 w 1619451"/>
                <a:gd name="connsiteY136" fmla="*/ 296042 h 1369872"/>
                <a:gd name="connsiteX137" fmla="*/ 1544760 w 1619451"/>
                <a:gd name="connsiteY137" fmla="*/ 324588 h 1369872"/>
                <a:gd name="connsiteX138" fmla="*/ 1532532 w 1619451"/>
                <a:gd name="connsiteY138" fmla="*/ 327292 h 1369872"/>
                <a:gd name="connsiteX139" fmla="*/ 1521668 w 1619451"/>
                <a:gd name="connsiteY139" fmla="*/ 330020 h 1369872"/>
                <a:gd name="connsiteX140" fmla="*/ 1512839 w 1619451"/>
                <a:gd name="connsiteY140" fmla="*/ 325952 h 1369872"/>
                <a:gd name="connsiteX141" fmla="*/ 1502645 w 1619451"/>
                <a:gd name="connsiteY141" fmla="*/ 327986 h 1369872"/>
                <a:gd name="connsiteX142" fmla="*/ 1487020 w 1619451"/>
                <a:gd name="connsiteY142" fmla="*/ 325952 h 1369872"/>
                <a:gd name="connsiteX143" fmla="*/ 1463929 w 1619451"/>
                <a:gd name="connsiteY143" fmla="*/ 288576 h 1369872"/>
                <a:gd name="connsiteX144" fmla="*/ 1453065 w 1619451"/>
                <a:gd name="connsiteY144" fmla="*/ 291280 h 1369872"/>
                <a:gd name="connsiteX145" fmla="*/ 1442872 w 1619451"/>
                <a:gd name="connsiteY145" fmla="*/ 292644 h 1369872"/>
                <a:gd name="connsiteX146" fmla="*/ 1424519 w 1619451"/>
                <a:gd name="connsiteY146" fmla="*/ 290610 h 1369872"/>
                <a:gd name="connsiteX147" fmla="*/ 1421121 w 1619451"/>
                <a:gd name="connsiteY147" fmla="*/ 300803 h 1369872"/>
                <a:gd name="connsiteX148" fmla="*/ 1409564 w 1619451"/>
                <a:gd name="connsiteY148" fmla="*/ 304201 h 1369872"/>
                <a:gd name="connsiteX149" fmla="*/ 1400735 w 1619451"/>
                <a:gd name="connsiteY149" fmla="*/ 309633 h 1369872"/>
                <a:gd name="connsiteX150" fmla="*/ 1380348 w 1619451"/>
                <a:gd name="connsiteY150" fmla="*/ 310997 h 1369872"/>
                <a:gd name="connsiteX151" fmla="*/ 1361325 w 1619451"/>
                <a:gd name="connsiteY151" fmla="*/ 324588 h 1369872"/>
                <a:gd name="connsiteX152" fmla="*/ 1357927 w 1619451"/>
                <a:gd name="connsiteY152" fmla="*/ 310303 h 1369872"/>
                <a:gd name="connsiteX153" fmla="*/ 1340268 w 1619451"/>
                <a:gd name="connsiteY153" fmla="*/ 322531 h 1369872"/>
                <a:gd name="connsiteX154" fmla="*/ 1341632 w 1619451"/>
                <a:gd name="connsiteY154" fmla="*/ 332724 h 1369872"/>
                <a:gd name="connsiteX155" fmla="*/ 1329404 w 1619451"/>
                <a:gd name="connsiteY155" fmla="*/ 338156 h 1369872"/>
                <a:gd name="connsiteX156" fmla="*/ 1334166 w 1619451"/>
                <a:gd name="connsiteY156" fmla="*/ 348349 h 1369872"/>
                <a:gd name="connsiteX157" fmla="*/ 1307654 w 1619451"/>
                <a:gd name="connsiteY157" fmla="*/ 366008 h 1369872"/>
                <a:gd name="connsiteX158" fmla="*/ 1270301 w 1619451"/>
                <a:gd name="connsiteY158" fmla="*/ 343588 h 1369872"/>
                <a:gd name="connsiteX159" fmla="*/ 1246516 w 1619451"/>
                <a:gd name="connsiteY159" fmla="*/ 337462 h 1369872"/>
                <a:gd name="connsiteX160" fmla="*/ 1241085 w 1619451"/>
                <a:gd name="connsiteY160" fmla="*/ 312314 h 1369872"/>
                <a:gd name="connsiteX161" fmla="*/ 1228164 w 1619451"/>
                <a:gd name="connsiteY161" fmla="*/ 305519 h 1369872"/>
                <a:gd name="connsiteX162" fmla="*/ 1224766 w 1619451"/>
                <a:gd name="connsiteY162" fmla="*/ 288530 h 1369872"/>
                <a:gd name="connsiteX163" fmla="*/ 1207777 w 1619451"/>
                <a:gd name="connsiteY163" fmla="*/ 282404 h 1369872"/>
                <a:gd name="connsiteX164" fmla="*/ 1194186 w 1619451"/>
                <a:gd name="connsiteY164" fmla="*/ 287166 h 1369872"/>
                <a:gd name="connsiteX165" fmla="*/ 1075957 w 1619451"/>
                <a:gd name="connsiteY165" fmla="*/ 289200 h 1369872"/>
                <a:gd name="connsiteX166" fmla="*/ 1075957 w 1619451"/>
                <a:gd name="connsiteY166" fmla="*/ 260654 h 1369872"/>
                <a:gd name="connsiteX167" fmla="*/ 1070524 w 1619451"/>
                <a:gd name="connsiteY167" fmla="*/ 240267 h 1369872"/>
                <a:gd name="connsiteX168" fmla="*/ 1058967 w 1619451"/>
                <a:gd name="connsiteY168" fmla="*/ 230744 h 1369872"/>
                <a:gd name="connsiteX169" fmla="*/ 1042672 w 1619451"/>
                <a:gd name="connsiteY169" fmla="*/ 215789 h 1369872"/>
                <a:gd name="connsiteX170" fmla="*/ 1031808 w 1619451"/>
                <a:gd name="connsiteY170" fmla="*/ 200164 h 1369872"/>
                <a:gd name="connsiteX171" fmla="*/ 1044729 w 1619451"/>
                <a:gd name="connsiteY171" fmla="*/ 173675 h 1369872"/>
                <a:gd name="connsiteX172" fmla="*/ 1039967 w 1619451"/>
                <a:gd name="connsiteY172" fmla="*/ 160084 h 1369872"/>
                <a:gd name="connsiteX173" fmla="*/ 1037933 w 1619451"/>
                <a:gd name="connsiteY173" fmla="*/ 149890 h 1369872"/>
                <a:gd name="connsiteX174" fmla="*/ 1025706 w 1619451"/>
                <a:gd name="connsiteY174" fmla="*/ 146492 h 1369872"/>
                <a:gd name="connsiteX175" fmla="*/ 1012808 w 1619451"/>
                <a:gd name="connsiteY175" fmla="*/ 146492 h 1369872"/>
                <a:gd name="connsiteX176" fmla="*/ 1004649 w 1619451"/>
                <a:gd name="connsiteY176" fmla="*/ 196766 h 1369872"/>
                <a:gd name="connsiteX177" fmla="*/ 975433 w 1619451"/>
                <a:gd name="connsiteY177" fmla="*/ 207630 h 1369872"/>
                <a:gd name="connsiteX178" fmla="*/ 959137 w 1619451"/>
                <a:gd name="connsiteY178" fmla="*/ 217823 h 1369872"/>
                <a:gd name="connsiteX179" fmla="*/ 955069 w 1619451"/>
                <a:gd name="connsiteY179" fmla="*/ 197436 h 1369872"/>
                <a:gd name="connsiteX180" fmla="*/ 927216 w 1619451"/>
                <a:gd name="connsiteY180" fmla="*/ 181811 h 1369872"/>
                <a:gd name="connsiteX181" fmla="*/ 899363 w 1619451"/>
                <a:gd name="connsiteY181" fmla="*/ 162788 h 1369872"/>
                <a:gd name="connsiteX182" fmla="*/ 866749 w 1619451"/>
                <a:gd name="connsiteY182" fmla="*/ 211721 h 1369872"/>
                <a:gd name="connsiteX183" fmla="*/ 845692 w 1619451"/>
                <a:gd name="connsiteY183" fmla="*/ 189300 h 1369872"/>
                <a:gd name="connsiteX184" fmla="*/ 839590 w 1619451"/>
                <a:gd name="connsiteY184" fmla="*/ 193368 h 1369872"/>
                <a:gd name="connsiteX185" fmla="*/ 820567 w 1619451"/>
                <a:gd name="connsiteY185" fmla="*/ 188607 h 1369872"/>
                <a:gd name="connsiteX186" fmla="*/ 813771 w 1619451"/>
                <a:gd name="connsiteY186" fmla="*/ 193368 h 1369872"/>
                <a:gd name="connsiteX187" fmla="*/ 823965 w 1619451"/>
                <a:gd name="connsiteY187" fmla="*/ 205596 h 1369872"/>
                <a:gd name="connsiteX188" fmla="*/ 814442 w 1619451"/>
                <a:gd name="connsiteY188" fmla="*/ 220551 h 1369872"/>
                <a:gd name="connsiteX189" fmla="*/ 803578 w 1619451"/>
                <a:gd name="connsiteY189" fmla="*/ 216482 h 1369872"/>
                <a:gd name="connsiteX190" fmla="*/ 794748 w 1619451"/>
                <a:gd name="connsiteY190" fmla="*/ 222608 h 1369872"/>
                <a:gd name="connsiteX191" fmla="*/ 783885 w 1619451"/>
                <a:gd name="connsiteY191" fmla="*/ 219210 h 1369872"/>
                <a:gd name="connsiteX192" fmla="*/ 785248 w 1619451"/>
                <a:gd name="connsiteY192" fmla="*/ 210380 h 1369872"/>
                <a:gd name="connsiteX193" fmla="*/ 747202 w 1619451"/>
                <a:gd name="connsiteY193" fmla="*/ 192721 h 1369872"/>
                <a:gd name="connsiteX194" fmla="*/ 729520 w 1619451"/>
                <a:gd name="connsiteY194" fmla="*/ 221267 h 1369872"/>
                <a:gd name="connsiteX195" fmla="*/ 724758 w 1619451"/>
                <a:gd name="connsiteY195" fmla="*/ 205642 h 1369872"/>
                <a:gd name="connsiteX196" fmla="*/ 735622 w 1619451"/>
                <a:gd name="connsiteY196" fmla="*/ 180493 h 1369872"/>
                <a:gd name="connsiteX197" fmla="*/ 734952 w 1619451"/>
                <a:gd name="connsiteY197" fmla="*/ 159436 h 1369872"/>
                <a:gd name="connsiteX198" fmla="*/ 694178 w 1619451"/>
                <a:gd name="connsiteY198" fmla="*/ 138379 h 1369872"/>
                <a:gd name="connsiteX199" fmla="*/ 667666 w 1619451"/>
                <a:gd name="connsiteY199" fmla="*/ 109833 h 1369872"/>
                <a:gd name="connsiteX200" fmla="*/ 639120 w 1619451"/>
                <a:gd name="connsiteY200" fmla="*/ 111197 h 1369872"/>
                <a:gd name="connsiteX201" fmla="*/ 622801 w 1619451"/>
                <a:gd name="connsiteY201" fmla="*/ 121390 h 1369872"/>
                <a:gd name="connsiteX202" fmla="*/ 618040 w 1619451"/>
                <a:gd name="connsiteY202" fmla="*/ 107799 h 1369872"/>
                <a:gd name="connsiteX203" fmla="*/ 609210 w 1619451"/>
                <a:gd name="connsiteY203" fmla="*/ 117993 h 1369872"/>
                <a:gd name="connsiteX204" fmla="*/ 594925 w 1619451"/>
                <a:gd name="connsiteY204" fmla="*/ 101697 h 1369872"/>
                <a:gd name="connsiteX205" fmla="*/ 613278 w 1619451"/>
                <a:gd name="connsiteY205" fmla="*/ 72481 h 1369872"/>
                <a:gd name="connsiteX206" fmla="*/ 603085 w 1619451"/>
                <a:gd name="connsiteY206" fmla="*/ 62287 h 1369872"/>
                <a:gd name="connsiteX207" fmla="*/ 594925 w 1619451"/>
                <a:gd name="connsiteY207" fmla="*/ 69083 h 1369872"/>
                <a:gd name="connsiteX208" fmla="*/ 575232 w 1619451"/>
                <a:gd name="connsiteY208" fmla="*/ 35105 h 1369872"/>
                <a:gd name="connsiteX209" fmla="*/ 592221 w 1619451"/>
                <a:gd name="connsiteY209" fmla="*/ 24241 h 1369872"/>
                <a:gd name="connsiteX210" fmla="*/ 588153 w 1619451"/>
                <a:gd name="connsiteY210" fmla="*/ 10650 h 1369872"/>
                <a:gd name="connsiteX211" fmla="*/ 555539 w 1619451"/>
                <a:gd name="connsiteY211" fmla="*/ 9286 h 1369872"/>
                <a:gd name="connsiteX212" fmla="*/ 550107 w 1619451"/>
                <a:gd name="connsiteY212" fmla="*/ 1127 h 1369872"/>
                <a:gd name="connsiteX213" fmla="*/ 531754 w 1619451"/>
                <a:gd name="connsiteY213" fmla="*/ 434 h 1369872"/>
                <a:gd name="connsiteX214" fmla="*/ 527732 w 1619451"/>
                <a:gd name="connsiteY214" fmla="*/ 6674 h 1369872"/>
                <a:gd name="connsiteX215" fmla="*/ 517932 w 1619451"/>
                <a:gd name="connsiteY215" fmla="*/ 13447 h 1369872"/>
                <a:gd name="connsiteX216" fmla="*/ 512662 w 1619451"/>
                <a:gd name="connsiteY216" fmla="*/ 20982 h 1369872"/>
                <a:gd name="connsiteX217" fmla="*/ 501359 w 1619451"/>
                <a:gd name="connsiteY217" fmla="*/ 22484 h 1369872"/>
                <a:gd name="connsiteX218" fmla="*/ 496829 w 1619451"/>
                <a:gd name="connsiteY218" fmla="*/ 31522 h 1369872"/>
                <a:gd name="connsiteX219" fmla="*/ 481758 w 1619451"/>
                <a:gd name="connsiteY219" fmla="*/ 34527 h 1369872"/>
                <a:gd name="connsiteX220" fmla="*/ 502099 w 1619451"/>
                <a:gd name="connsiteY220" fmla="*/ 79738 h 1369872"/>
                <a:gd name="connsiteX221" fmla="*/ 490796 w 1619451"/>
                <a:gd name="connsiteY221" fmla="*/ 85771 h 1369872"/>
                <a:gd name="connsiteX222" fmla="*/ 496066 w 1619451"/>
                <a:gd name="connsiteY222" fmla="*/ 106875 h 1369872"/>
                <a:gd name="connsiteX223" fmla="*/ 488530 w 1619451"/>
                <a:gd name="connsiteY223" fmla="*/ 119680 h 1369872"/>
                <a:gd name="connsiteX224" fmla="*/ 469692 w 1619451"/>
                <a:gd name="connsiteY224" fmla="*/ 101604 h 1369872"/>
                <a:gd name="connsiteX225" fmla="*/ 457627 w 1619451"/>
                <a:gd name="connsiteY225" fmla="*/ 100842 h 1369872"/>
                <a:gd name="connsiteX226" fmla="*/ 439552 w 1619451"/>
                <a:gd name="connsiteY226" fmla="*/ 116675 h 1369872"/>
                <a:gd name="connsiteX227" fmla="*/ 419211 w 1619451"/>
                <a:gd name="connsiteY227" fmla="*/ 108377 h 1369872"/>
                <a:gd name="connsiteX228" fmla="*/ 407908 w 1619451"/>
                <a:gd name="connsiteY228" fmla="*/ 100079 h 1369872"/>
                <a:gd name="connsiteX229" fmla="*/ 398108 w 1619451"/>
                <a:gd name="connsiteY229" fmla="*/ 107614 h 1369872"/>
                <a:gd name="connsiteX230" fmla="*/ 404140 w 1619451"/>
                <a:gd name="connsiteY230" fmla="*/ 123448 h 1369872"/>
                <a:gd name="connsiteX231" fmla="*/ 402638 w 1619451"/>
                <a:gd name="connsiteY231" fmla="*/ 146816 h 1369872"/>
                <a:gd name="connsiteX232" fmla="*/ 388330 w 1619451"/>
                <a:gd name="connsiteY232" fmla="*/ 163389 h 1369872"/>
                <a:gd name="connsiteX233" fmla="*/ 377027 w 1619451"/>
                <a:gd name="connsiteY233" fmla="*/ 162626 h 1369872"/>
                <a:gd name="connsiteX234" fmla="*/ 370255 w 1619451"/>
                <a:gd name="connsiteY234" fmla="*/ 155854 h 1369872"/>
                <a:gd name="connsiteX235" fmla="*/ 365724 w 1619451"/>
                <a:gd name="connsiteY235" fmla="*/ 158119 h 1369872"/>
                <a:gd name="connsiteX236" fmla="*/ 364962 w 1619451"/>
                <a:gd name="connsiteY236" fmla="*/ 170185 h 1369872"/>
                <a:gd name="connsiteX237" fmla="*/ 352156 w 1619451"/>
                <a:gd name="connsiteY237" fmla="*/ 178482 h 1369872"/>
                <a:gd name="connsiteX238" fmla="*/ 349891 w 1619451"/>
                <a:gd name="connsiteY238" fmla="*/ 160407 h 1369872"/>
                <a:gd name="connsiteX239" fmla="*/ 341593 w 1619451"/>
                <a:gd name="connsiteY239" fmla="*/ 162672 h 1369872"/>
                <a:gd name="connsiteX240" fmla="*/ 337826 w 1619451"/>
                <a:gd name="connsiteY240" fmla="*/ 170208 h 1369872"/>
                <a:gd name="connsiteX241" fmla="*/ 321992 w 1619451"/>
                <a:gd name="connsiteY241" fmla="*/ 170970 h 1369872"/>
                <a:gd name="connsiteX242" fmla="*/ 316722 w 1619451"/>
                <a:gd name="connsiteY242" fmla="*/ 178506 h 1369872"/>
                <a:gd name="connsiteX243" fmla="*/ 293354 w 1619451"/>
                <a:gd name="connsiteY243" fmla="*/ 178506 h 1369872"/>
                <a:gd name="connsiteX244" fmla="*/ 282051 w 1619451"/>
                <a:gd name="connsiteY244" fmla="*/ 175501 h 1369872"/>
                <a:gd name="connsiteX245" fmla="*/ 268483 w 1619451"/>
                <a:gd name="connsiteY245" fmla="*/ 181534 h 1369872"/>
                <a:gd name="connsiteX246" fmla="*/ 249645 w 1619451"/>
                <a:gd name="connsiteY246" fmla="*/ 172496 h 1369872"/>
                <a:gd name="connsiteX247" fmla="*/ 230044 w 1619451"/>
                <a:gd name="connsiteY247" fmla="*/ 172496 h 1369872"/>
                <a:gd name="connsiteX248" fmla="*/ 212708 w 1619451"/>
                <a:gd name="connsiteY248" fmla="*/ 190571 h 1369872"/>
                <a:gd name="connsiteX249" fmla="*/ 233049 w 1619451"/>
                <a:gd name="connsiteY249" fmla="*/ 216182 h 1369872"/>
                <a:gd name="connsiteX250" fmla="*/ 224751 w 1619451"/>
                <a:gd name="connsiteY250" fmla="*/ 226722 h 1369872"/>
                <a:gd name="connsiteX251" fmla="*/ 211183 w 1619451"/>
                <a:gd name="connsiteY251" fmla="*/ 230490 h 1369872"/>
                <a:gd name="connsiteX252" fmla="*/ 208917 w 1619451"/>
                <a:gd name="connsiteY252" fmla="*/ 248565 h 1369872"/>
                <a:gd name="connsiteX253" fmla="*/ 200619 w 1619451"/>
                <a:gd name="connsiteY253" fmla="*/ 259105 h 1369872"/>
                <a:gd name="connsiteX254" fmla="*/ 206652 w 1619451"/>
                <a:gd name="connsiteY254" fmla="*/ 290009 h 1369872"/>
                <a:gd name="connsiteX255" fmla="*/ 202885 w 1619451"/>
                <a:gd name="connsiteY255" fmla="*/ 323155 h 1369872"/>
                <a:gd name="connsiteX256" fmla="*/ 245831 w 1619451"/>
                <a:gd name="connsiteY256" fmla="*/ 326160 h 1369872"/>
                <a:gd name="connsiteX257" fmla="*/ 256371 w 1619451"/>
                <a:gd name="connsiteY257" fmla="*/ 337462 h 1369872"/>
                <a:gd name="connsiteX258" fmla="*/ 250338 w 1619451"/>
                <a:gd name="connsiteY258" fmla="*/ 347263 h 1369872"/>
                <a:gd name="connsiteX259" fmla="*/ 251101 w 1619451"/>
                <a:gd name="connsiteY259" fmla="*/ 378167 h 1369872"/>
                <a:gd name="connsiteX260" fmla="*/ 239035 w 1619451"/>
                <a:gd name="connsiteY260" fmla="*/ 398507 h 1369872"/>
                <a:gd name="connsiteX261" fmla="*/ 236030 w 1619451"/>
                <a:gd name="connsiteY261" fmla="*/ 412075 h 1369872"/>
                <a:gd name="connsiteX262" fmla="*/ 243566 w 1619451"/>
                <a:gd name="connsiteY262" fmla="*/ 426383 h 1369872"/>
                <a:gd name="connsiteX263" fmla="*/ 237533 w 1619451"/>
                <a:gd name="connsiteY263" fmla="*/ 445984 h 1369872"/>
                <a:gd name="connsiteX264" fmla="*/ 224727 w 1619451"/>
                <a:gd name="connsiteY264" fmla="*/ 449752 h 1369872"/>
                <a:gd name="connsiteX265" fmla="*/ 192321 w 1619451"/>
                <a:gd name="connsiteY265" fmla="*/ 425643 h 1369872"/>
                <a:gd name="connsiteX266" fmla="*/ 182521 w 1619451"/>
                <a:gd name="connsiteY266" fmla="*/ 397767 h 1369872"/>
                <a:gd name="connsiteX267" fmla="*/ 167451 w 1619451"/>
                <a:gd name="connsiteY267" fmla="*/ 392498 h 1369872"/>
                <a:gd name="connsiteX268" fmla="*/ 168213 w 1619451"/>
                <a:gd name="connsiteY268" fmla="*/ 381957 h 1369872"/>
                <a:gd name="connsiteX269" fmla="*/ 145607 w 1619451"/>
                <a:gd name="connsiteY269" fmla="*/ 381957 h 1369872"/>
                <a:gd name="connsiteX270" fmla="*/ 125267 w 1619451"/>
                <a:gd name="connsiteY270" fmla="*/ 365385 h 1369872"/>
                <a:gd name="connsiteX271" fmla="*/ 119997 w 1619451"/>
                <a:gd name="connsiteY271" fmla="*/ 351816 h 1369872"/>
                <a:gd name="connsiteX272" fmla="*/ 113964 w 1619451"/>
                <a:gd name="connsiteY272" fmla="*/ 357849 h 1369872"/>
                <a:gd name="connsiteX273" fmla="*/ 109434 w 1619451"/>
                <a:gd name="connsiteY273" fmla="*/ 392521 h 1369872"/>
                <a:gd name="connsiteX274" fmla="*/ 106429 w 1619451"/>
                <a:gd name="connsiteY274" fmla="*/ 412861 h 1369872"/>
                <a:gd name="connsiteX275" fmla="*/ 91358 w 1619451"/>
                <a:gd name="connsiteY275" fmla="*/ 431699 h 1369872"/>
                <a:gd name="connsiteX276" fmla="*/ 89093 w 1619451"/>
                <a:gd name="connsiteY276" fmla="*/ 465608 h 1369872"/>
                <a:gd name="connsiteX277" fmla="*/ 92861 w 1619451"/>
                <a:gd name="connsiteY277" fmla="*/ 485209 h 1369872"/>
                <a:gd name="connsiteX278" fmla="*/ 96628 w 1619451"/>
                <a:gd name="connsiteY278" fmla="*/ 501042 h 1369872"/>
                <a:gd name="connsiteX279" fmla="*/ 83060 w 1619451"/>
                <a:gd name="connsiteY279" fmla="*/ 519117 h 1369872"/>
                <a:gd name="connsiteX280" fmla="*/ 75525 w 1619451"/>
                <a:gd name="connsiteY280" fmla="*/ 531183 h 1369872"/>
                <a:gd name="connsiteX281" fmla="*/ 63459 w 1619451"/>
                <a:gd name="connsiteY281" fmla="*/ 526653 h 1369872"/>
                <a:gd name="connsiteX282" fmla="*/ 60455 w 1619451"/>
                <a:gd name="connsiteY282" fmla="*/ 534951 h 1369872"/>
                <a:gd name="connsiteX283" fmla="*/ 50654 w 1619451"/>
                <a:gd name="connsiteY283" fmla="*/ 543249 h 1369872"/>
                <a:gd name="connsiteX284" fmla="*/ 43882 w 1619451"/>
                <a:gd name="connsiteY284" fmla="*/ 562850 h 1369872"/>
                <a:gd name="connsiteX285" fmla="*/ 28811 w 1619451"/>
                <a:gd name="connsiteY285" fmla="*/ 567380 h 1369872"/>
                <a:gd name="connsiteX286" fmla="*/ 46887 w 1619451"/>
                <a:gd name="connsiteY286" fmla="*/ 577920 h 1369872"/>
                <a:gd name="connsiteX287" fmla="*/ 61194 w 1619451"/>
                <a:gd name="connsiteY287" fmla="*/ 580185 h 1369872"/>
                <a:gd name="connsiteX288" fmla="*/ 73260 w 1619451"/>
                <a:gd name="connsiteY288" fmla="*/ 587721 h 1369872"/>
                <a:gd name="connsiteX289" fmla="*/ 90596 w 1619451"/>
                <a:gd name="connsiteY289" fmla="*/ 581688 h 1369872"/>
                <a:gd name="connsiteX290" fmla="*/ 112439 w 1619451"/>
                <a:gd name="connsiteY290" fmla="*/ 602028 h 1369872"/>
                <a:gd name="connsiteX291" fmla="*/ 89833 w 1619451"/>
                <a:gd name="connsiteY291" fmla="*/ 602791 h 1369872"/>
                <a:gd name="connsiteX292" fmla="*/ 92098 w 1619451"/>
                <a:gd name="connsiteY292" fmla="*/ 615596 h 1369872"/>
                <a:gd name="connsiteX293" fmla="*/ 82297 w 1619451"/>
                <a:gd name="connsiteY293" fmla="*/ 619364 h 1369872"/>
                <a:gd name="connsiteX294" fmla="*/ 84563 w 1619451"/>
                <a:gd name="connsiteY294" fmla="*/ 636700 h 1369872"/>
                <a:gd name="connsiteX295" fmla="*/ 72497 w 1619451"/>
                <a:gd name="connsiteY295" fmla="*/ 633695 h 1369872"/>
                <a:gd name="connsiteX296" fmla="*/ 60431 w 1619451"/>
                <a:gd name="connsiteY296" fmla="*/ 620890 h 1369872"/>
                <a:gd name="connsiteX297" fmla="*/ 53659 w 1619451"/>
                <a:gd name="connsiteY297" fmla="*/ 629927 h 1369872"/>
                <a:gd name="connsiteX298" fmla="*/ 57426 w 1619451"/>
                <a:gd name="connsiteY298" fmla="*/ 638965 h 1369872"/>
                <a:gd name="connsiteX299" fmla="*/ 51394 w 1619451"/>
                <a:gd name="connsiteY299" fmla="*/ 649505 h 1369872"/>
                <a:gd name="connsiteX300" fmla="*/ 70995 w 1619451"/>
                <a:gd name="connsiteY300" fmla="*/ 668343 h 1369872"/>
                <a:gd name="connsiteX301" fmla="*/ 58929 w 1619451"/>
                <a:gd name="connsiteY301" fmla="*/ 672874 h 1369872"/>
                <a:gd name="connsiteX302" fmla="*/ 51394 w 1619451"/>
                <a:gd name="connsiteY302" fmla="*/ 672874 h 1369872"/>
                <a:gd name="connsiteX303" fmla="*/ 22755 w 1619451"/>
                <a:gd name="connsiteY303" fmla="*/ 709047 h 1369872"/>
                <a:gd name="connsiteX304" fmla="*/ 11452 w 1619451"/>
                <a:gd name="connsiteY304" fmla="*/ 685678 h 1369872"/>
                <a:gd name="connsiteX305" fmla="*/ 6922 w 1619451"/>
                <a:gd name="connsiteY305" fmla="*/ 691712 h 1369872"/>
                <a:gd name="connsiteX306" fmla="*/ 889 w 1619451"/>
                <a:gd name="connsiteY306" fmla="*/ 696242 h 1369872"/>
                <a:gd name="connsiteX307" fmla="*/ 11429 w 1619451"/>
                <a:gd name="connsiteY307" fmla="*/ 721853 h 1369872"/>
                <a:gd name="connsiteX308" fmla="*/ 3894 w 1619451"/>
                <a:gd name="connsiteY308" fmla="*/ 733918 h 1369872"/>
                <a:gd name="connsiteX309" fmla="*/ 40068 w 1619451"/>
                <a:gd name="connsiteY309" fmla="*/ 751994 h 1369872"/>
                <a:gd name="connsiteX310" fmla="*/ 61171 w 1619451"/>
                <a:gd name="connsiteY310" fmla="*/ 736160 h 1369872"/>
                <a:gd name="connsiteX311" fmla="*/ 72474 w 1619451"/>
                <a:gd name="connsiteY311" fmla="*/ 740691 h 1369872"/>
                <a:gd name="connsiteX312" fmla="*/ 80009 w 1619451"/>
                <a:gd name="connsiteY312" fmla="*/ 736923 h 1369872"/>
                <a:gd name="connsiteX313" fmla="*/ 78507 w 1619451"/>
                <a:gd name="connsiteY313" fmla="*/ 761031 h 1369872"/>
                <a:gd name="connsiteX314" fmla="*/ 93577 w 1619451"/>
                <a:gd name="connsiteY314" fmla="*/ 756501 h 1369872"/>
                <a:gd name="connsiteX315" fmla="*/ 107885 w 1619451"/>
                <a:gd name="connsiteY315" fmla="*/ 764036 h 1369872"/>
                <a:gd name="connsiteX316" fmla="*/ 110890 w 1619451"/>
                <a:gd name="connsiteY316" fmla="*/ 774576 h 1369872"/>
                <a:gd name="connsiteX317" fmla="*/ 125960 w 1619451"/>
                <a:gd name="connsiteY317" fmla="*/ 782112 h 1369872"/>
                <a:gd name="connsiteX318" fmla="*/ 119188 w 1619451"/>
                <a:gd name="connsiteY318" fmla="*/ 794916 h 1369872"/>
                <a:gd name="connsiteX319" fmla="*/ 113155 w 1619451"/>
                <a:gd name="connsiteY319" fmla="*/ 805457 h 1369872"/>
                <a:gd name="connsiteX320" fmla="*/ 101852 w 1619451"/>
                <a:gd name="connsiteY320" fmla="*/ 809225 h 1369872"/>
                <a:gd name="connsiteX321" fmla="*/ 100350 w 1619451"/>
                <a:gd name="connsiteY321" fmla="*/ 825058 h 1369872"/>
                <a:gd name="connsiteX322" fmla="*/ 128988 w 1619451"/>
                <a:gd name="connsiteY322" fmla="*/ 833356 h 1369872"/>
                <a:gd name="connsiteX323" fmla="*/ 138026 w 1619451"/>
                <a:gd name="connsiteY323" fmla="*/ 843156 h 1369872"/>
                <a:gd name="connsiteX324" fmla="*/ 153096 w 1619451"/>
                <a:gd name="connsiteY324" fmla="*/ 835621 h 1369872"/>
                <a:gd name="connsiteX325" fmla="*/ 159129 w 1619451"/>
                <a:gd name="connsiteY325" fmla="*/ 845421 h 1369872"/>
                <a:gd name="connsiteX326" fmla="*/ 147826 w 1619451"/>
                <a:gd name="connsiteY326" fmla="*/ 865022 h 1369872"/>
                <a:gd name="connsiteX327" fmla="*/ 137286 w 1619451"/>
                <a:gd name="connsiteY327" fmla="*/ 868790 h 1369872"/>
                <a:gd name="connsiteX328" fmla="*/ 131254 w 1619451"/>
                <a:gd name="connsiteY328" fmla="*/ 869553 h 1369872"/>
                <a:gd name="connsiteX329" fmla="*/ 113178 w 1619451"/>
                <a:gd name="connsiteY329" fmla="*/ 862017 h 1369872"/>
                <a:gd name="connsiteX330" fmla="*/ 98870 w 1619451"/>
                <a:gd name="connsiteY330" fmla="*/ 874083 h 1369872"/>
                <a:gd name="connsiteX331" fmla="*/ 101136 w 1619451"/>
                <a:gd name="connsiteY331" fmla="*/ 893684 h 1369872"/>
                <a:gd name="connsiteX332" fmla="*/ 76265 w 1619451"/>
                <a:gd name="connsiteY332" fmla="*/ 923825 h 1369872"/>
                <a:gd name="connsiteX333" fmla="*/ 57426 w 1619451"/>
                <a:gd name="connsiteY333" fmla="*/ 931360 h 1369872"/>
                <a:gd name="connsiteX334" fmla="*/ 58929 w 1619451"/>
                <a:gd name="connsiteY334" fmla="*/ 941160 h 1369872"/>
                <a:gd name="connsiteX335" fmla="*/ 100373 w 1619451"/>
                <a:gd name="connsiteY335" fmla="*/ 943426 h 1369872"/>
                <a:gd name="connsiteX336" fmla="*/ 115443 w 1619451"/>
                <a:gd name="connsiteY336" fmla="*/ 955492 h 1369872"/>
                <a:gd name="connsiteX337" fmla="*/ 135044 w 1619451"/>
                <a:gd name="connsiteY337" fmla="*/ 959259 h 1369872"/>
                <a:gd name="connsiteX338" fmla="*/ 153120 w 1619451"/>
                <a:gd name="connsiteY338" fmla="*/ 964529 h 1369872"/>
                <a:gd name="connsiteX339" fmla="*/ 154622 w 1619451"/>
                <a:gd name="connsiteY339" fmla="*/ 984130 h 1369872"/>
                <a:gd name="connsiteX340" fmla="*/ 165162 w 1619451"/>
                <a:gd name="connsiteY340" fmla="*/ 997698 h 1369872"/>
                <a:gd name="connsiteX341" fmla="*/ 180233 w 1619451"/>
                <a:gd name="connsiteY341" fmla="*/ 1002229 h 1369872"/>
                <a:gd name="connsiteX342" fmla="*/ 185549 w 1619451"/>
                <a:gd name="connsiteY342" fmla="*/ 1008655 h 136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619451" h="1369872">
                  <a:moveTo>
                    <a:pt x="185549" y="1008655"/>
                  </a:moveTo>
                  <a:cubicBezTo>
                    <a:pt x="185549" y="1008655"/>
                    <a:pt x="199117" y="992081"/>
                    <a:pt x="205889" y="992081"/>
                  </a:cubicBezTo>
                  <a:cubicBezTo>
                    <a:pt x="212662" y="992081"/>
                    <a:pt x="223965" y="992844"/>
                    <a:pt x="225490" y="995849"/>
                  </a:cubicBezTo>
                  <a:cubicBezTo>
                    <a:pt x="227016" y="998854"/>
                    <a:pt x="227756" y="1002621"/>
                    <a:pt x="232263" y="1001882"/>
                  </a:cubicBezTo>
                  <a:cubicBezTo>
                    <a:pt x="236770" y="1001142"/>
                    <a:pt x="242803" y="997351"/>
                    <a:pt x="245068" y="999616"/>
                  </a:cubicBezTo>
                  <a:cubicBezTo>
                    <a:pt x="247333" y="1001882"/>
                    <a:pt x="251840" y="1010920"/>
                    <a:pt x="254869" y="1008655"/>
                  </a:cubicBezTo>
                  <a:cubicBezTo>
                    <a:pt x="257896" y="1006389"/>
                    <a:pt x="261641" y="995849"/>
                    <a:pt x="266171" y="995849"/>
                  </a:cubicBezTo>
                  <a:cubicBezTo>
                    <a:pt x="270702" y="995849"/>
                    <a:pt x="292545" y="1004147"/>
                    <a:pt x="295550" y="1007152"/>
                  </a:cubicBezTo>
                  <a:cubicBezTo>
                    <a:pt x="298555" y="1010157"/>
                    <a:pt x="298555" y="1010157"/>
                    <a:pt x="298555" y="1010157"/>
                  </a:cubicBezTo>
                  <a:lnTo>
                    <a:pt x="293284" y="1022222"/>
                  </a:lnTo>
                  <a:cubicBezTo>
                    <a:pt x="293284" y="1022222"/>
                    <a:pt x="309118" y="1027492"/>
                    <a:pt x="314388" y="1026753"/>
                  </a:cubicBezTo>
                  <a:cubicBezTo>
                    <a:pt x="319658" y="1025990"/>
                    <a:pt x="325691" y="1022222"/>
                    <a:pt x="329458" y="1023748"/>
                  </a:cubicBezTo>
                  <a:cubicBezTo>
                    <a:pt x="333226" y="1025250"/>
                    <a:pt x="342263" y="1031283"/>
                    <a:pt x="347534" y="1029018"/>
                  </a:cubicBezTo>
                  <a:cubicBezTo>
                    <a:pt x="352804" y="1026753"/>
                    <a:pt x="365609" y="1013185"/>
                    <a:pt x="370902" y="1013947"/>
                  </a:cubicBezTo>
                  <a:cubicBezTo>
                    <a:pt x="376172" y="1014710"/>
                    <a:pt x="391243" y="1021482"/>
                    <a:pt x="392745" y="1025250"/>
                  </a:cubicBezTo>
                  <a:cubicBezTo>
                    <a:pt x="394248" y="1029018"/>
                    <a:pt x="395750" y="1032023"/>
                    <a:pt x="400280" y="1032786"/>
                  </a:cubicBezTo>
                  <a:cubicBezTo>
                    <a:pt x="404811" y="1033548"/>
                    <a:pt x="412346" y="1034288"/>
                    <a:pt x="413848" y="1037316"/>
                  </a:cubicBezTo>
                  <a:cubicBezTo>
                    <a:pt x="415351" y="1040344"/>
                    <a:pt x="416114" y="1045614"/>
                    <a:pt x="420621" y="1045614"/>
                  </a:cubicBezTo>
                  <a:cubicBezTo>
                    <a:pt x="425128" y="1045614"/>
                    <a:pt x="431161" y="1044851"/>
                    <a:pt x="431161" y="1047879"/>
                  </a:cubicBezTo>
                  <a:cubicBezTo>
                    <a:pt x="431161" y="1050907"/>
                    <a:pt x="431924" y="1059945"/>
                    <a:pt x="430398" y="1062950"/>
                  </a:cubicBezTo>
                  <a:cubicBezTo>
                    <a:pt x="428873" y="1065954"/>
                    <a:pt x="425868" y="1070485"/>
                    <a:pt x="427393" y="1075755"/>
                  </a:cubicBezTo>
                  <a:cubicBezTo>
                    <a:pt x="428896" y="1081025"/>
                    <a:pt x="425128" y="1087058"/>
                    <a:pt x="428156" y="1090063"/>
                  </a:cubicBezTo>
                  <a:cubicBezTo>
                    <a:pt x="431184" y="1093067"/>
                    <a:pt x="443989" y="1096835"/>
                    <a:pt x="444729" y="1099863"/>
                  </a:cubicBezTo>
                  <a:cubicBezTo>
                    <a:pt x="445492" y="1102868"/>
                    <a:pt x="444729" y="1112669"/>
                    <a:pt x="446232" y="1114934"/>
                  </a:cubicBezTo>
                  <a:cubicBezTo>
                    <a:pt x="447734" y="1117199"/>
                    <a:pt x="456772" y="1124734"/>
                    <a:pt x="456772" y="1126999"/>
                  </a:cubicBezTo>
                  <a:cubicBezTo>
                    <a:pt x="456772" y="1129265"/>
                    <a:pt x="459037" y="1133772"/>
                    <a:pt x="462042" y="1134535"/>
                  </a:cubicBezTo>
                  <a:cubicBezTo>
                    <a:pt x="465047" y="1135297"/>
                    <a:pt x="470340" y="1138302"/>
                    <a:pt x="470340" y="1142832"/>
                  </a:cubicBezTo>
                  <a:cubicBezTo>
                    <a:pt x="470340" y="1147363"/>
                    <a:pt x="468837" y="1155638"/>
                    <a:pt x="468837" y="1155638"/>
                  </a:cubicBezTo>
                  <a:lnTo>
                    <a:pt x="482405" y="1162410"/>
                  </a:lnTo>
                  <a:lnTo>
                    <a:pt x="474870" y="1175215"/>
                  </a:lnTo>
                  <a:cubicBezTo>
                    <a:pt x="474870" y="1175215"/>
                    <a:pt x="465069" y="1177481"/>
                    <a:pt x="461302" y="1177481"/>
                  </a:cubicBezTo>
                  <a:cubicBezTo>
                    <a:pt x="457534" y="1177481"/>
                    <a:pt x="447734" y="1176718"/>
                    <a:pt x="449999" y="1184254"/>
                  </a:cubicBezTo>
                  <a:cubicBezTo>
                    <a:pt x="452264" y="1191789"/>
                    <a:pt x="456772" y="1192551"/>
                    <a:pt x="454530" y="1195556"/>
                  </a:cubicBezTo>
                  <a:cubicBezTo>
                    <a:pt x="452264" y="1198561"/>
                    <a:pt x="440222" y="1216660"/>
                    <a:pt x="440222" y="1216660"/>
                  </a:cubicBezTo>
                  <a:cubicBezTo>
                    <a:pt x="440222" y="1216660"/>
                    <a:pt x="445492" y="1223432"/>
                    <a:pt x="450022" y="1221190"/>
                  </a:cubicBezTo>
                  <a:cubicBezTo>
                    <a:pt x="454553" y="1218925"/>
                    <a:pt x="454553" y="1216660"/>
                    <a:pt x="459823" y="1215920"/>
                  </a:cubicBezTo>
                  <a:cubicBezTo>
                    <a:pt x="465093" y="1215157"/>
                    <a:pt x="470363" y="1213655"/>
                    <a:pt x="471125" y="1218925"/>
                  </a:cubicBezTo>
                  <a:cubicBezTo>
                    <a:pt x="471888" y="1224195"/>
                    <a:pt x="473391" y="1234758"/>
                    <a:pt x="477898" y="1234758"/>
                  </a:cubicBezTo>
                  <a:cubicBezTo>
                    <a:pt x="482405" y="1234758"/>
                    <a:pt x="489964" y="1235521"/>
                    <a:pt x="488438" y="1238526"/>
                  </a:cubicBezTo>
                  <a:cubicBezTo>
                    <a:pt x="486913" y="1241531"/>
                    <a:pt x="480903" y="1249066"/>
                    <a:pt x="483168" y="1249828"/>
                  </a:cubicBezTo>
                  <a:cubicBezTo>
                    <a:pt x="485433" y="1250591"/>
                    <a:pt x="498239" y="1250591"/>
                    <a:pt x="495234" y="1254359"/>
                  </a:cubicBezTo>
                  <a:cubicBezTo>
                    <a:pt x="492229" y="1258127"/>
                    <a:pt x="479400" y="1273960"/>
                    <a:pt x="479400" y="1276202"/>
                  </a:cubicBezTo>
                  <a:cubicBezTo>
                    <a:pt x="479400" y="1278444"/>
                    <a:pt x="480163" y="1281472"/>
                    <a:pt x="483931" y="1282235"/>
                  </a:cubicBezTo>
                  <a:cubicBezTo>
                    <a:pt x="487698" y="1282998"/>
                    <a:pt x="496736" y="1283737"/>
                    <a:pt x="496736" y="1286003"/>
                  </a:cubicBezTo>
                  <a:cubicBezTo>
                    <a:pt x="496736" y="1288268"/>
                    <a:pt x="503508" y="1304840"/>
                    <a:pt x="507276" y="1304077"/>
                  </a:cubicBezTo>
                  <a:cubicBezTo>
                    <a:pt x="511044" y="1303315"/>
                    <a:pt x="517077" y="1301812"/>
                    <a:pt x="517816" y="1304840"/>
                  </a:cubicBezTo>
                  <a:cubicBezTo>
                    <a:pt x="518579" y="1307845"/>
                    <a:pt x="520082" y="1313139"/>
                    <a:pt x="516314" y="1315381"/>
                  </a:cubicBezTo>
                  <a:cubicBezTo>
                    <a:pt x="512546" y="1317646"/>
                    <a:pt x="503508" y="1323678"/>
                    <a:pt x="503508" y="1328948"/>
                  </a:cubicBezTo>
                  <a:cubicBezTo>
                    <a:pt x="503508" y="1334219"/>
                    <a:pt x="505774" y="1345522"/>
                    <a:pt x="511044" y="1344782"/>
                  </a:cubicBezTo>
                  <a:cubicBezTo>
                    <a:pt x="516314" y="1344019"/>
                    <a:pt x="535915" y="1339512"/>
                    <a:pt x="535915" y="1342517"/>
                  </a:cubicBezTo>
                  <a:cubicBezTo>
                    <a:pt x="535915" y="1345522"/>
                    <a:pt x="535152" y="1364360"/>
                    <a:pt x="538180" y="1362857"/>
                  </a:cubicBezTo>
                  <a:cubicBezTo>
                    <a:pt x="541185" y="1361355"/>
                    <a:pt x="546478" y="1356824"/>
                    <a:pt x="550246" y="1359089"/>
                  </a:cubicBezTo>
                  <a:cubicBezTo>
                    <a:pt x="554013" y="1361355"/>
                    <a:pt x="564553" y="1357587"/>
                    <a:pt x="566818" y="1359852"/>
                  </a:cubicBezTo>
                  <a:cubicBezTo>
                    <a:pt x="569084" y="1362118"/>
                    <a:pt x="578121" y="1371155"/>
                    <a:pt x="578121" y="1367388"/>
                  </a:cubicBezTo>
                  <a:cubicBezTo>
                    <a:pt x="578121" y="1363620"/>
                    <a:pt x="579624" y="1354582"/>
                    <a:pt x="579624" y="1354582"/>
                  </a:cubicBezTo>
                  <a:cubicBezTo>
                    <a:pt x="579624" y="1354582"/>
                    <a:pt x="597699" y="1363620"/>
                    <a:pt x="602992" y="1365885"/>
                  </a:cubicBezTo>
                  <a:cubicBezTo>
                    <a:pt x="608262" y="1368150"/>
                    <a:pt x="621068" y="1368150"/>
                    <a:pt x="621068" y="1368150"/>
                  </a:cubicBezTo>
                  <a:cubicBezTo>
                    <a:pt x="625598" y="1367388"/>
                    <a:pt x="635375" y="1356847"/>
                    <a:pt x="640669" y="1354582"/>
                  </a:cubicBezTo>
                  <a:cubicBezTo>
                    <a:pt x="645939" y="1352317"/>
                    <a:pt x="649706" y="1360615"/>
                    <a:pt x="651209" y="1365885"/>
                  </a:cubicBezTo>
                  <a:cubicBezTo>
                    <a:pt x="652711" y="1371155"/>
                    <a:pt x="653474" y="1370416"/>
                    <a:pt x="657241" y="1368150"/>
                  </a:cubicBezTo>
                  <a:cubicBezTo>
                    <a:pt x="661009" y="1365885"/>
                    <a:pt x="665540" y="1356847"/>
                    <a:pt x="668544" y="1353843"/>
                  </a:cubicBezTo>
                  <a:cubicBezTo>
                    <a:pt x="671549" y="1350838"/>
                    <a:pt x="683615" y="1353080"/>
                    <a:pt x="689648" y="1353843"/>
                  </a:cubicBezTo>
                  <a:cubicBezTo>
                    <a:pt x="695681" y="1354605"/>
                    <a:pt x="691913" y="1350075"/>
                    <a:pt x="692653" y="1344805"/>
                  </a:cubicBezTo>
                  <a:cubicBezTo>
                    <a:pt x="693416" y="1339535"/>
                    <a:pt x="697183" y="1341800"/>
                    <a:pt x="701690" y="1343302"/>
                  </a:cubicBezTo>
                  <a:cubicBezTo>
                    <a:pt x="706220" y="1344805"/>
                    <a:pt x="705458" y="1347833"/>
                    <a:pt x="710728" y="1347833"/>
                  </a:cubicBezTo>
                  <a:cubicBezTo>
                    <a:pt x="715998" y="1347833"/>
                    <a:pt x="725799" y="1348596"/>
                    <a:pt x="729566" y="1348596"/>
                  </a:cubicBezTo>
                  <a:cubicBezTo>
                    <a:pt x="733333" y="1348596"/>
                    <a:pt x="737864" y="1337293"/>
                    <a:pt x="737864" y="1332763"/>
                  </a:cubicBezTo>
                  <a:cubicBezTo>
                    <a:pt x="737864" y="1328232"/>
                    <a:pt x="749167" y="1324464"/>
                    <a:pt x="755200" y="1322222"/>
                  </a:cubicBezTo>
                  <a:cubicBezTo>
                    <a:pt x="761232" y="1319980"/>
                    <a:pt x="768768" y="1310919"/>
                    <a:pt x="773275" y="1306389"/>
                  </a:cubicBezTo>
                  <a:cubicBezTo>
                    <a:pt x="777806" y="1301859"/>
                    <a:pt x="775540" y="1285286"/>
                    <a:pt x="776280" y="1282281"/>
                  </a:cubicBezTo>
                  <a:cubicBezTo>
                    <a:pt x="777043" y="1279276"/>
                    <a:pt x="788345" y="1273983"/>
                    <a:pt x="790587" y="1269475"/>
                  </a:cubicBezTo>
                  <a:cubicBezTo>
                    <a:pt x="792853" y="1264945"/>
                    <a:pt x="800388" y="1267210"/>
                    <a:pt x="804156" y="1265708"/>
                  </a:cubicBezTo>
                  <a:cubicBezTo>
                    <a:pt x="807923" y="1264205"/>
                    <a:pt x="809426" y="1258173"/>
                    <a:pt x="810928" y="1254405"/>
                  </a:cubicBezTo>
                  <a:cubicBezTo>
                    <a:pt x="812431" y="1250638"/>
                    <a:pt x="822994" y="1243865"/>
                    <a:pt x="826762" y="1241600"/>
                  </a:cubicBezTo>
                  <a:cubicBezTo>
                    <a:pt x="830529" y="1239334"/>
                    <a:pt x="852372" y="1249898"/>
                    <a:pt x="858405" y="1252903"/>
                  </a:cubicBezTo>
                  <a:cubicBezTo>
                    <a:pt x="864438" y="1255908"/>
                    <a:pt x="868205" y="1240097"/>
                    <a:pt x="868945" y="1234064"/>
                  </a:cubicBezTo>
                  <a:cubicBezTo>
                    <a:pt x="869708" y="1228032"/>
                    <a:pt x="879485" y="1228795"/>
                    <a:pt x="884778" y="1228795"/>
                  </a:cubicBezTo>
                  <a:cubicBezTo>
                    <a:pt x="890048" y="1228795"/>
                    <a:pt x="895318" y="1225790"/>
                    <a:pt x="898346" y="1222762"/>
                  </a:cubicBezTo>
                  <a:cubicBezTo>
                    <a:pt x="901374" y="1219734"/>
                    <a:pt x="921715" y="1224264"/>
                    <a:pt x="926985" y="1223525"/>
                  </a:cubicBezTo>
                  <a:cubicBezTo>
                    <a:pt x="932255" y="1222762"/>
                    <a:pt x="945823" y="1210719"/>
                    <a:pt x="949591" y="1208454"/>
                  </a:cubicBezTo>
                  <a:cubicBezTo>
                    <a:pt x="953358" y="1206189"/>
                    <a:pt x="968429" y="1206189"/>
                    <a:pt x="973699" y="1206189"/>
                  </a:cubicBezTo>
                  <a:cubicBezTo>
                    <a:pt x="978969" y="1206189"/>
                    <a:pt x="989532" y="1198654"/>
                    <a:pt x="994802" y="1196388"/>
                  </a:cubicBezTo>
                  <a:cubicBezTo>
                    <a:pt x="1000072" y="1194123"/>
                    <a:pt x="1018910" y="1195626"/>
                    <a:pt x="1024180" y="1193384"/>
                  </a:cubicBezTo>
                  <a:cubicBezTo>
                    <a:pt x="1029450" y="1191118"/>
                    <a:pt x="1042256" y="1179076"/>
                    <a:pt x="1046023" y="1175308"/>
                  </a:cubicBezTo>
                  <a:cubicBezTo>
                    <a:pt x="1049791" y="1171541"/>
                    <a:pt x="1055824" y="1170038"/>
                    <a:pt x="1061094" y="1169276"/>
                  </a:cubicBezTo>
                  <a:cubicBezTo>
                    <a:pt x="1066364" y="1168513"/>
                    <a:pt x="1076927" y="1153442"/>
                    <a:pt x="1079169" y="1149675"/>
                  </a:cubicBezTo>
                  <a:cubicBezTo>
                    <a:pt x="1081411" y="1145907"/>
                    <a:pt x="1087467" y="1148172"/>
                    <a:pt x="1091975" y="1148172"/>
                  </a:cubicBezTo>
                  <a:cubicBezTo>
                    <a:pt x="1096505" y="1148172"/>
                    <a:pt x="1102515" y="1158712"/>
                    <a:pt x="1109310" y="1164005"/>
                  </a:cubicBezTo>
                  <a:cubicBezTo>
                    <a:pt x="1116083" y="1169276"/>
                    <a:pt x="1114580" y="1169276"/>
                    <a:pt x="1117608" y="1168536"/>
                  </a:cubicBezTo>
                  <a:cubicBezTo>
                    <a:pt x="1120636" y="1167796"/>
                    <a:pt x="1126646" y="1152702"/>
                    <a:pt x="1128911" y="1147432"/>
                  </a:cubicBezTo>
                  <a:cubicBezTo>
                    <a:pt x="1131176" y="1142163"/>
                    <a:pt x="1152279" y="1137632"/>
                    <a:pt x="1155284" y="1136129"/>
                  </a:cubicBezTo>
                  <a:cubicBezTo>
                    <a:pt x="1158289" y="1134627"/>
                    <a:pt x="1171858" y="1122561"/>
                    <a:pt x="1174885" y="1118054"/>
                  </a:cubicBezTo>
                  <a:cubicBezTo>
                    <a:pt x="1177890" y="1113524"/>
                    <a:pt x="1188453" y="1110519"/>
                    <a:pt x="1192961" y="1109016"/>
                  </a:cubicBezTo>
                  <a:cubicBezTo>
                    <a:pt x="1197491" y="1107514"/>
                    <a:pt x="1195966" y="1091681"/>
                    <a:pt x="1195966" y="1091681"/>
                  </a:cubicBezTo>
                  <a:cubicBezTo>
                    <a:pt x="1195966" y="1091681"/>
                    <a:pt x="1226869" y="1069838"/>
                    <a:pt x="1232139" y="1065308"/>
                  </a:cubicBezTo>
                  <a:cubicBezTo>
                    <a:pt x="1237409" y="1060777"/>
                    <a:pt x="1251740" y="1052502"/>
                    <a:pt x="1256248" y="1050999"/>
                  </a:cubicBezTo>
                  <a:cubicBezTo>
                    <a:pt x="1260778" y="1049497"/>
                    <a:pt x="1275086" y="1054004"/>
                    <a:pt x="1280356" y="1054004"/>
                  </a:cubicBezTo>
                  <a:cubicBezTo>
                    <a:pt x="1285626" y="1054004"/>
                    <a:pt x="1299957" y="1038171"/>
                    <a:pt x="1303724" y="1035929"/>
                  </a:cubicBezTo>
                  <a:cubicBezTo>
                    <a:pt x="1307492" y="1033664"/>
                    <a:pt x="1315790" y="1029896"/>
                    <a:pt x="1320297" y="1025389"/>
                  </a:cubicBezTo>
                  <a:cubicBezTo>
                    <a:pt x="1324828" y="1020858"/>
                    <a:pt x="1315767" y="998253"/>
                    <a:pt x="1316529" y="992243"/>
                  </a:cubicBezTo>
                  <a:cubicBezTo>
                    <a:pt x="1317292" y="986233"/>
                    <a:pt x="1335368" y="983206"/>
                    <a:pt x="1342140" y="982443"/>
                  </a:cubicBezTo>
                  <a:cubicBezTo>
                    <a:pt x="1348912" y="981680"/>
                    <a:pt x="1357974" y="979438"/>
                    <a:pt x="1361741" y="976410"/>
                  </a:cubicBezTo>
                  <a:cubicBezTo>
                    <a:pt x="1365508" y="973382"/>
                    <a:pt x="1394887" y="950037"/>
                    <a:pt x="1398654" y="949274"/>
                  </a:cubicBezTo>
                  <a:cubicBezTo>
                    <a:pt x="1402422" y="948511"/>
                    <a:pt x="1415227" y="951539"/>
                    <a:pt x="1421260" y="953041"/>
                  </a:cubicBezTo>
                  <a:cubicBezTo>
                    <a:pt x="1427293" y="954544"/>
                    <a:pt x="1434829" y="951539"/>
                    <a:pt x="1437094" y="947771"/>
                  </a:cubicBezTo>
                  <a:cubicBezTo>
                    <a:pt x="1439359" y="944003"/>
                    <a:pt x="1457434" y="906328"/>
                    <a:pt x="1459699" y="900295"/>
                  </a:cubicBezTo>
                  <a:cubicBezTo>
                    <a:pt x="1461965" y="894262"/>
                    <a:pt x="1466472" y="888992"/>
                    <a:pt x="1471002" y="882959"/>
                  </a:cubicBezTo>
                  <a:cubicBezTo>
                    <a:pt x="1475532" y="876926"/>
                    <a:pt x="1477035" y="855083"/>
                    <a:pt x="1477035" y="851316"/>
                  </a:cubicBezTo>
                  <a:cubicBezTo>
                    <a:pt x="1477035" y="847548"/>
                    <a:pt x="1512446" y="816644"/>
                    <a:pt x="1516214" y="810634"/>
                  </a:cubicBezTo>
                  <a:cubicBezTo>
                    <a:pt x="1519981" y="804625"/>
                    <a:pt x="1523749" y="805364"/>
                    <a:pt x="1526014" y="805364"/>
                  </a:cubicBezTo>
                  <a:cubicBezTo>
                    <a:pt x="1528279" y="805364"/>
                    <a:pt x="1531284" y="797067"/>
                    <a:pt x="1532047" y="791057"/>
                  </a:cubicBezTo>
                  <a:cubicBezTo>
                    <a:pt x="1532810" y="785024"/>
                    <a:pt x="1538080" y="788052"/>
                    <a:pt x="1542587" y="788052"/>
                  </a:cubicBezTo>
                  <a:cubicBezTo>
                    <a:pt x="1547117" y="788052"/>
                    <a:pt x="1547857" y="789554"/>
                    <a:pt x="1548620" y="793322"/>
                  </a:cubicBezTo>
                  <a:cubicBezTo>
                    <a:pt x="1549382" y="797090"/>
                    <a:pt x="1555392" y="794825"/>
                    <a:pt x="1559160" y="794085"/>
                  </a:cubicBezTo>
                  <a:cubicBezTo>
                    <a:pt x="1562928" y="793322"/>
                    <a:pt x="1568198" y="781279"/>
                    <a:pt x="1568198" y="776009"/>
                  </a:cubicBezTo>
                  <a:cubicBezTo>
                    <a:pt x="1568198" y="770739"/>
                    <a:pt x="1574970" y="751901"/>
                    <a:pt x="1576495" y="748133"/>
                  </a:cubicBezTo>
                  <a:cubicBezTo>
                    <a:pt x="1577998" y="744366"/>
                    <a:pt x="1586296" y="742864"/>
                    <a:pt x="1590064" y="739096"/>
                  </a:cubicBezTo>
                  <a:cubicBezTo>
                    <a:pt x="1593831" y="735328"/>
                    <a:pt x="1597599" y="713485"/>
                    <a:pt x="1599101" y="705950"/>
                  </a:cubicBezTo>
                  <a:cubicBezTo>
                    <a:pt x="1600604" y="698414"/>
                    <a:pt x="1607399" y="681079"/>
                    <a:pt x="1609641" y="675046"/>
                  </a:cubicBezTo>
                  <a:cubicBezTo>
                    <a:pt x="1611883" y="669013"/>
                    <a:pt x="1605111" y="659976"/>
                    <a:pt x="1605111" y="656971"/>
                  </a:cubicBezTo>
                  <a:cubicBezTo>
                    <a:pt x="1605111" y="653966"/>
                    <a:pt x="1607376" y="647170"/>
                    <a:pt x="1610381" y="643403"/>
                  </a:cubicBezTo>
                  <a:cubicBezTo>
                    <a:pt x="1613386" y="639635"/>
                    <a:pt x="1614149" y="620034"/>
                    <a:pt x="1614149" y="617792"/>
                  </a:cubicBezTo>
                  <a:cubicBezTo>
                    <a:pt x="1614149" y="615527"/>
                    <a:pt x="1618679" y="607252"/>
                    <a:pt x="1619419" y="603485"/>
                  </a:cubicBezTo>
                  <a:cubicBezTo>
                    <a:pt x="1620182" y="599717"/>
                    <a:pt x="1607353" y="570339"/>
                    <a:pt x="1605851" y="565808"/>
                  </a:cubicBezTo>
                  <a:cubicBezTo>
                    <a:pt x="1604348" y="561278"/>
                    <a:pt x="1605851" y="545468"/>
                    <a:pt x="1605851" y="539435"/>
                  </a:cubicBezTo>
                  <a:cubicBezTo>
                    <a:pt x="1605851" y="533402"/>
                    <a:pt x="1594548" y="512299"/>
                    <a:pt x="1592283" y="507029"/>
                  </a:cubicBezTo>
                  <a:cubicBezTo>
                    <a:pt x="1590017" y="501759"/>
                    <a:pt x="1588515" y="478390"/>
                    <a:pt x="1588515" y="473120"/>
                  </a:cubicBezTo>
                  <a:cubicBezTo>
                    <a:pt x="1588515" y="467850"/>
                    <a:pt x="1582482" y="458050"/>
                    <a:pt x="1578715" y="452779"/>
                  </a:cubicBezTo>
                  <a:cubicBezTo>
                    <a:pt x="1574947" y="447509"/>
                    <a:pt x="1574947" y="430937"/>
                    <a:pt x="1574947" y="424141"/>
                  </a:cubicBezTo>
                  <a:cubicBezTo>
                    <a:pt x="1574947" y="417369"/>
                    <a:pt x="1571180" y="417369"/>
                    <a:pt x="1568914" y="412838"/>
                  </a:cubicBezTo>
                  <a:cubicBezTo>
                    <a:pt x="1566649" y="408308"/>
                    <a:pt x="1568151" y="395502"/>
                    <a:pt x="1568151" y="389470"/>
                  </a:cubicBezTo>
                  <a:cubicBezTo>
                    <a:pt x="1568151" y="383437"/>
                    <a:pt x="1563621" y="381934"/>
                    <a:pt x="1561379" y="376664"/>
                  </a:cubicBezTo>
                  <a:cubicBezTo>
                    <a:pt x="1559113" y="371394"/>
                    <a:pt x="1557611" y="365361"/>
                    <a:pt x="1558374" y="353296"/>
                  </a:cubicBezTo>
                  <a:cubicBezTo>
                    <a:pt x="1559137" y="341230"/>
                    <a:pt x="1571942" y="329188"/>
                    <a:pt x="1576449" y="323155"/>
                  </a:cubicBezTo>
                  <a:cubicBezTo>
                    <a:pt x="1580980" y="317122"/>
                    <a:pt x="1577212" y="305819"/>
                    <a:pt x="1575687" y="298284"/>
                  </a:cubicBezTo>
                  <a:cubicBezTo>
                    <a:pt x="1574184" y="290749"/>
                    <a:pt x="1558351" y="276348"/>
                    <a:pt x="1558351" y="276348"/>
                  </a:cubicBezTo>
                  <a:cubicBezTo>
                    <a:pt x="1557657" y="282474"/>
                    <a:pt x="1552919" y="291303"/>
                    <a:pt x="1551556" y="296042"/>
                  </a:cubicBezTo>
                  <a:cubicBezTo>
                    <a:pt x="1550192" y="300803"/>
                    <a:pt x="1548157" y="322554"/>
                    <a:pt x="1544760" y="324588"/>
                  </a:cubicBezTo>
                  <a:cubicBezTo>
                    <a:pt x="1541362" y="326622"/>
                    <a:pt x="1535930" y="324588"/>
                    <a:pt x="1532532" y="327292"/>
                  </a:cubicBezTo>
                  <a:cubicBezTo>
                    <a:pt x="1529134" y="330020"/>
                    <a:pt x="1523703" y="332724"/>
                    <a:pt x="1521668" y="330020"/>
                  </a:cubicBezTo>
                  <a:cubicBezTo>
                    <a:pt x="1519635" y="327292"/>
                    <a:pt x="1512839" y="325952"/>
                    <a:pt x="1512839" y="325952"/>
                  </a:cubicBezTo>
                  <a:cubicBezTo>
                    <a:pt x="1512839" y="325952"/>
                    <a:pt x="1506043" y="326645"/>
                    <a:pt x="1502645" y="327986"/>
                  </a:cubicBezTo>
                  <a:cubicBezTo>
                    <a:pt x="1499248" y="329349"/>
                    <a:pt x="1489725" y="330690"/>
                    <a:pt x="1487020" y="325952"/>
                  </a:cubicBezTo>
                  <a:cubicBezTo>
                    <a:pt x="1484316" y="321190"/>
                    <a:pt x="1467997" y="289269"/>
                    <a:pt x="1463929" y="288576"/>
                  </a:cubicBezTo>
                  <a:cubicBezTo>
                    <a:pt x="1459861" y="287882"/>
                    <a:pt x="1456463" y="289940"/>
                    <a:pt x="1453065" y="291280"/>
                  </a:cubicBezTo>
                  <a:cubicBezTo>
                    <a:pt x="1449668" y="292644"/>
                    <a:pt x="1447633" y="293314"/>
                    <a:pt x="1442872" y="292644"/>
                  </a:cubicBezTo>
                  <a:cubicBezTo>
                    <a:pt x="1438111" y="291974"/>
                    <a:pt x="1424519" y="290610"/>
                    <a:pt x="1424519" y="290610"/>
                  </a:cubicBezTo>
                  <a:cubicBezTo>
                    <a:pt x="1424519" y="290610"/>
                    <a:pt x="1423826" y="300110"/>
                    <a:pt x="1421121" y="300803"/>
                  </a:cubicBezTo>
                  <a:cubicBezTo>
                    <a:pt x="1418417" y="301497"/>
                    <a:pt x="1411599" y="301497"/>
                    <a:pt x="1409564" y="304201"/>
                  </a:cubicBezTo>
                  <a:cubicBezTo>
                    <a:pt x="1407530" y="306905"/>
                    <a:pt x="1404803" y="309633"/>
                    <a:pt x="1400735" y="309633"/>
                  </a:cubicBezTo>
                  <a:cubicBezTo>
                    <a:pt x="1396667" y="309633"/>
                    <a:pt x="1383746" y="307599"/>
                    <a:pt x="1380348" y="310997"/>
                  </a:cubicBezTo>
                  <a:cubicBezTo>
                    <a:pt x="1376950" y="314394"/>
                    <a:pt x="1361325" y="324588"/>
                    <a:pt x="1361325" y="324588"/>
                  </a:cubicBezTo>
                  <a:cubicBezTo>
                    <a:pt x="1361325" y="324588"/>
                    <a:pt x="1362688" y="308963"/>
                    <a:pt x="1357927" y="310303"/>
                  </a:cubicBezTo>
                  <a:cubicBezTo>
                    <a:pt x="1353166" y="311667"/>
                    <a:pt x="1339574" y="318463"/>
                    <a:pt x="1340268" y="322531"/>
                  </a:cubicBezTo>
                  <a:cubicBezTo>
                    <a:pt x="1340938" y="326622"/>
                    <a:pt x="1344336" y="332724"/>
                    <a:pt x="1341632" y="332724"/>
                  </a:cubicBezTo>
                  <a:cubicBezTo>
                    <a:pt x="1338904" y="332724"/>
                    <a:pt x="1327370" y="334758"/>
                    <a:pt x="1329404" y="338156"/>
                  </a:cubicBezTo>
                  <a:cubicBezTo>
                    <a:pt x="1331438" y="341554"/>
                    <a:pt x="1337564" y="346315"/>
                    <a:pt x="1334166" y="348349"/>
                  </a:cubicBezTo>
                  <a:cubicBezTo>
                    <a:pt x="1330768" y="350383"/>
                    <a:pt x="1307654" y="366008"/>
                    <a:pt x="1307654" y="366008"/>
                  </a:cubicBezTo>
                  <a:cubicBezTo>
                    <a:pt x="1307654" y="366008"/>
                    <a:pt x="1275733" y="347656"/>
                    <a:pt x="1270301" y="343588"/>
                  </a:cubicBezTo>
                  <a:cubicBezTo>
                    <a:pt x="1264869" y="339496"/>
                    <a:pt x="1246516" y="337462"/>
                    <a:pt x="1246516" y="337462"/>
                  </a:cubicBezTo>
                  <a:cubicBezTo>
                    <a:pt x="1246516" y="337462"/>
                    <a:pt x="1242448" y="316405"/>
                    <a:pt x="1241085" y="312314"/>
                  </a:cubicBezTo>
                  <a:cubicBezTo>
                    <a:pt x="1239721" y="308246"/>
                    <a:pt x="1230891" y="306882"/>
                    <a:pt x="1228164" y="305519"/>
                  </a:cubicBezTo>
                  <a:cubicBezTo>
                    <a:pt x="1225436" y="304155"/>
                    <a:pt x="1224766" y="293291"/>
                    <a:pt x="1224766" y="288530"/>
                  </a:cubicBezTo>
                  <a:cubicBezTo>
                    <a:pt x="1224766" y="283768"/>
                    <a:pt x="1211868" y="282404"/>
                    <a:pt x="1207777" y="282404"/>
                  </a:cubicBezTo>
                  <a:cubicBezTo>
                    <a:pt x="1203709" y="282404"/>
                    <a:pt x="1194186" y="287166"/>
                    <a:pt x="1194186" y="287166"/>
                  </a:cubicBezTo>
                  <a:lnTo>
                    <a:pt x="1075957" y="289200"/>
                  </a:lnTo>
                  <a:cubicBezTo>
                    <a:pt x="1075957" y="289200"/>
                    <a:pt x="1075957" y="264745"/>
                    <a:pt x="1075957" y="260654"/>
                  </a:cubicBezTo>
                  <a:cubicBezTo>
                    <a:pt x="1075957" y="256586"/>
                    <a:pt x="1072558" y="244358"/>
                    <a:pt x="1070524" y="240267"/>
                  </a:cubicBezTo>
                  <a:cubicBezTo>
                    <a:pt x="1068490" y="236176"/>
                    <a:pt x="1062365" y="232108"/>
                    <a:pt x="1058967" y="230744"/>
                  </a:cubicBezTo>
                  <a:cubicBezTo>
                    <a:pt x="1055570" y="229380"/>
                    <a:pt x="1047410" y="221221"/>
                    <a:pt x="1042672" y="215789"/>
                  </a:cubicBezTo>
                  <a:cubicBezTo>
                    <a:pt x="1037910" y="210357"/>
                    <a:pt x="1033149" y="205596"/>
                    <a:pt x="1031808" y="200164"/>
                  </a:cubicBezTo>
                  <a:cubicBezTo>
                    <a:pt x="1030444" y="194732"/>
                    <a:pt x="1043365" y="180471"/>
                    <a:pt x="1044729" y="173675"/>
                  </a:cubicBezTo>
                  <a:cubicBezTo>
                    <a:pt x="1046093" y="166879"/>
                    <a:pt x="1044059" y="164152"/>
                    <a:pt x="1039967" y="160084"/>
                  </a:cubicBezTo>
                  <a:cubicBezTo>
                    <a:pt x="1035876" y="156016"/>
                    <a:pt x="1038604" y="153958"/>
                    <a:pt x="1037933" y="149890"/>
                  </a:cubicBezTo>
                  <a:cubicBezTo>
                    <a:pt x="1037263" y="145822"/>
                    <a:pt x="1029104" y="146492"/>
                    <a:pt x="1025706" y="146492"/>
                  </a:cubicBezTo>
                  <a:cubicBezTo>
                    <a:pt x="1022308" y="146492"/>
                    <a:pt x="1012808" y="146492"/>
                    <a:pt x="1012808" y="146492"/>
                  </a:cubicBezTo>
                  <a:cubicBezTo>
                    <a:pt x="1012808" y="146492"/>
                    <a:pt x="1006683" y="193391"/>
                    <a:pt x="1004649" y="196766"/>
                  </a:cubicBezTo>
                  <a:cubicBezTo>
                    <a:pt x="1002614" y="200164"/>
                    <a:pt x="979500" y="207630"/>
                    <a:pt x="975433" y="207630"/>
                  </a:cubicBezTo>
                  <a:cubicBezTo>
                    <a:pt x="971365" y="207630"/>
                    <a:pt x="963876" y="217823"/>
                    <a:pt x="959137" y="217823"/>
                  </a:cubicBezTo>
                  <a:cubicBezTo>
                    <a:pt x="954375" y="217823"/>
                    <a:pt x="955069" y="197436"/>
                    <a:pt x="955069" y="197436"/>
                  </a:cubicBezTo>
                  <a:cubicBezTo>
                    <a:pt x="950978" y="196766"/>
                    <a:pt x="929920" y="186572"/>
                    <a:pt x="927216" y="181811"/>
                  </a:cubicBezTo>
                  <a:cubicBezTo>
                    <a:pt x="924489" y="177049"/>
                    <a:pt x="899363" y="162788"/>
                    <a:pt x="899363" y="162788"/>
                  </a:cubicBezTo>
                  <a:lnTo>
                    <a:pt x="866749" y="211721"/>
                  </a:lnTo>
                  <a:lnTo>
                    <a:pt x="845692" y="189300"/>
                  </a:lnTo>
                  <a:cubicBezTo>
                    <a:pt x="845692" y="189300"/>
                    <a:pt x="841624" y="192698"/>
                    <a:pt x="839590" y="193368"/>
                  </a:cubicBezTo>
                  <a:cubicBezTo>
                    <a:pt x="837556" y="194039"/>
                    <a:pt x="820567" y="188607"/>
                    <a:pt x="820567" y="188607"/>
                  </a:cubicBezTo>
                  <a:cubicBezTo>
                    <a:pt x="820567" y="188607"/>
                    <a:pt x="814442" y="190641"/>
                    <a:pt x="813771" y="193368"/>
                  </a:cubicBezTo>
                  <a:cubicBezTo>
                    <a:pt x="813101" y="196073"/>
                    <a:pt x="821237" y="203562"/>
                    <a:pt x="823965" y="205596"/>
                  </a:cubicBezTo>
                  <a:cubicBezTo>
                    <a:pt x="826692" y="207630"/>
                    <a:pt x="816499" y="218517"/>
                    <a:pt x="814442" y="220551"/>
                  </a:cubicBezTo>
                  <a:cubicBezTo>
                    <a:pt x="812408" y="222585"/>
                    <a:pt x="806282" y="218517"/>
                    <a:pt x="803578" y="216482"/>
                  </a:cubicBezTo>
                  <a:cubicBezTo>
                    <a:pt x="800874" y="214448"/>
                    <a:pt x="796782" y="220551"/>
                    <a:pt x="794748" y="222608"/>
                  </a:cubicBezTo>
                  <a:cubicBezTo>
                    <a:pt x="792714" y="224665"/>
                    <a:pt x="787282" y="222608"/>
                    <a:pt x="783885" y="219210"/>
                  </a:cubicBezTo>
                  <a:cubicBezTo>
                    <a:pt x="780487" y="215812"/>
                    <a:pt x="784555" y="212414"/>
                    <a:pt x="785248" y="210380"/>
                  </a:cubicBezTo>
                  <a:cubicBezTo>
                    <a:pt x="785941" y="208346"/>
                    <a:pt x="747202" y="192721"/>
                    <a:pt x="747202" y="192721"/>
                  </a:cubicBezTo>
                  <a:lnTo>
                    <a:pt x="729520" y="221267"/>
                  </a:lnTo>
                  <a:cubicBezTo>
                    <a:pt x="729520" y="221267"/>
                    <a:pt x="726122" y="210403"/>
                    <a:pt x="724758" y="205642"/>
                  </a:cubicBezTo>
                  <a:cubicBezTo>
                    <a:pt x="723395" y="200880"/>
                    <a:pt x="733588" y="185255"/>
                    <a:pt x="735622" y="180493"/>
                  </a:cubicBezTo>
                  <a:cubicBezTo>
                    <a:pt x="737656" y="175732"/>
                    <a:pt x="735622" y="164868"/>
                    <a:pt x="734952" y="159436"/>
                  </a:cubicBezTo>
                  <a:cubicBezTo>
                    <a:pt x="734281" y="154005"/>
                    <a:pt x="698940" y="139720"/>
                    <a:pt x="694178" y="138379"/>
                  </a:cubicBezTo>
                  <a:cubicBezTo>
                    <a:pt x="689416" y="137016"/>
                    <a:pt x="669723" y="114595"/>
                    <a:pt x="667666" y="109833"/>
                  </a:cubicBezTo>
                  <a:cubicBezTo>
                    <a:pt x="665632" y="105072"/>
                    <a:pt x="643882" y="110504"/>
                    <a:pt x="639120" y="111197"/>
                  </a:cubicBezTo>
                  <a:cubicBezTo>
                    <a:pt x="634359" y="111890"/>
                    <a:pt x="622801" y="121390"/>
                    <a:pt x="622801" y="121390"/>
                  </a:cubicBezTo>
                  <a:lnTo>
                    <a:pt x="618040" y="107799"/>
                  </a:lnTo>
                  <a:cubicBezTo>
                    <a:pt x="618040" y="107799"/>
                    <a:pt x="611244" y="115265"/>
                    <a:pt x="609210" y="117993"/>
                  </a:cubicBezTo>
                  <a:cubicBezTo>
                    <a:pt x="607176" y="120720"/>
                    <a:pt x="595619" y="103731"/>
                    <a:pt x="594925" y="101697"/>
                  </a:cubicBezTo>
                  <a:cubicBezTo>
                    <a:pt x="594232" y="99663"/>
                    <a:pt x="611914" y="74515"/>
                    <a:pt x="613278" y="72481"/>
                  </a:cubicBezTo>
                  <a:cubicBezTo>
                    <a:pt x="614642" y="70446"/>
                    <a:pt x="603085" y="62287"/>
                    <a:pt x="603085" y="62287"/>
                  </a:cubicBezTo>
                  <a:lnTo>
                    <a:pt x="594925" y="69083"/>
                  </a:lnTo>
                  <a:cubicBezTo>
                    <a:pt x="594925" y="69083"/>
                    <a:pt x="575903" y="37832"/>
                    <a:pt x="575232" y="35105"/>
                  </a:cubicBezTo>
                  <a:cubicBezTo>
                    <a:pt x="574562" y="32377"/>
                    <a:pt x="589494" y="26275"/>
                    <a:pt x="592221" y="24241"/>
                  </a:cubicBezTo>
                  <a:cubicBezTo>
                    <a:pt x="594949" y="22207"/>
                    <a:pt x="589494" y="13378"/>
                    <a:pt x="588153" y="10650"/>
                  </a:cubicBezTo>
                  <a:cubicBezTo>
                    <a:pt x="586789" y="7946"/>
                    <a:pt x="557573" y="9286"/>
                    <a:pt x="555539" y="9286"/>
                  </a:cubicBezTo>
                  <a:cubicBezTo>
                    <a:pt x="553505" y="9286"/>
                    <a:pt x="550777" y="3161"/>
                    <a:pt x="550107" y="1127"/>
                  </a:cubicBezTo>
                  <a:cubicBezTo>
                    <a:pt x="549437" y="-907"/>
                    <a:pt x="531754" y="434"/>
                    <a:pt x="531754" y="434"/>
                  </a:cubicBezTo>
                  <a:lnTo>
                    <a:pt x="527732" y="6674"/>
                  </a:lnTo>
                  <a:cubicBezTo>
                    <a:pt x="523965" y="8939"/>
                    <a:pt x="517932" y="10442"/>
                    <a:pt x="517932" y="13447"/>
                  </a:cubicBezTo>
                  <a:cubicBezTo>
                    <a:pt x="517932" y="16452"/>
                    <a:pt x="514927" y="20982"/>
                    <a:pt x="512662" y="20982"/>
                  </a:cubicBezTo>
                  <a:cubicBezTo>
                    <a:pt x="510397" y="20982"/>
                    <a:pt x="502122" y="18717"/>
                    <a:pt x="501359" y="22484"/>
                  </a:cubicBezTo>
                  <a:cubicBezTo>
                    <a:pt x="500596" y="26252"/>
                    <a:pt x="499857" y="30020"/>
                    <a:pt x="496829" y="31522"/>
                  </a:cubicBezTo>
                  <a:cubicBezTo>
                    <a:pt x="493801" y="33025"/>
                    <a:pt x="481758" y="34527"/>
                    <a:pt x="481758" y="34527"/>
                  </a:cubicBezTo>
                  <a:lnTo>
                    <a:pt x="502099" y="79738"/>
                  </a:lnTo>
                  <a:cubicBezTo>
                    <a:pt x="502099" y="79738"/>
                    <a:pt x="488530" y="81241"/>
                    <a:pt x="490796" y="85771"/>
                  </a:cubicBezTo>
                  <a:cubicBezTo>
                    <a:pt x="493061" y="90302"/>
                    <a:pt x="498331" y="99339"/>
                    <a:pt x="496066" y="106875"/>
                  </a:cubicBezTo>
                  <a:cubicBezTo>
                    <a:pt x="493801" y="114410"/>
                    <a:pt x="488530" y="119680"/>
                    <a:pt x="488530" y="119680"/>
                  </a:cubicBezTo>
                  <a:lnTo>
                    <a:pt x="469692" y="101604"/>
                  </a:lnTo>
                  <a:cubicBezTo>
                    <a:pt x="469692" y="101604"/>
                    <a:pt x="459892" y="97074"/>
                    <a:pt x="457627" y="100842"/>
                  </a:cubicBezTo>
                  <a:cubicBezTo>
                    <a:pt x="455362" y="104609"/>
                    <a:pt x="446324" y="116675"/>
                    <a:pt x="439552" y="116675"/>
                  </a:cubicBezTo>
                  <a:cubicBezTo>
                    <a:pt x="432779" y="116675"/>
                    <a:pt x="422978" y="111405"/>
                    <a:pt x="419211" y="108377"/>
                  </a:cubicBezTo>
                  <a:cubicBezTo>
                    <a:pt x="415443" y="105372"/>
                    <a:pt x="413178" y="100079"/>
                    <a:pt x="407908" y="100079"/>
                  </a:cubicBezTo>
                  <a:cubicBezTo>
                    <a:pt x="402638" y="100079"/>
                    <a:pt x="395103" y="103847"/>
                    <a:pt x="398108" y="107614"/>
                  </a:cubicBezTo>
                  <a:cubicBezTo>
                    <a:pt x="401112" y="111382"/>
                    <a:pt x="404140" y="120419"/>
                    <a:pt x="404140" y="123448"/>
                  </a:cubicBezTo>
                  <a:cubicBezTo>
                    <a:pt x="404140" y="126475"/>
                    <a:pt x="404903" y="144551"/>
                    <a:pt x="402638" y="146816"/>
                  </a:cubicBezTo>
                  <a:cubicBezTo>
                    <a:pt x="400373" y="149081"/>
                    <a:pt x="392837" y="162649"/>
                    <a:pt x="388330" y="163389"/>
                  </a:cubicBezTo>
                  <a:cubicBezTo>
                    <a:pt x="383800" y="164152"/>
                    <a:pt x="377790" y="166394"/>
                    <a:pt x="377027" y="162626"/>
                  </a:cubicBezTo>
                  <a:cubicBezTo>
                    <a:pt x="376265" y="158859"/>
                    <a:pt x="374023" y="156593"/>
                    <a:pt x="370255" y="155854"/>
                  </a:cubicBezTo>
                  <a:cubicBezTo>
                    <a:pt x="366487" y="155091"/>
                    <a:pt x="365724" y="153589"/>
                    <a:pt x="365724" y="158119"/>
                  </a:cubicBezTo>
                  <a:cubicBezTo>
                    <a:pt x="365724" y="162649"/>
                    <a:pt x="367227" y="167919"/>
                    <a:pt x="364962" y="170185"/>
                  </a:cubicBezTo>
                  <a:cubicBezTo>
                    <a:pt x="362697" y="172450"/>
                    <a:pt x="352156" y="178482"/>
                    <a:pt x="352156" y="178482"/>
                  </a:cubicBezTo>
                  <a:cubicBezTo>
                    <a:pt x="352156" y="178482"/>
                    <a:pt x="353659" y="160407"/>
                    <a:pt x="349891" y="160407"/>
                  </a:cubicBezTo>
                  <a:cubicBezTo>
                    <a:pt x="346124" y="160407"/>
                    <a:pt x="343119" y="158905"/>
                    <a:pt x="341593" y="162672"/>
                  </a:cubicBezTo>
                  <a:cubicBezTo>
                    <a:pt x="340091" y="166440"/>
                    <a:pt x="341593" y="170208"/>
                    <a:pt x="337826" y="170208"/>
                  </a:cubicBezTo>
                  <a:cubicBezTo>
                    <a:pt x="334058" y="170208"/>
                    <a:pt x="322755" y="167203"/>
                    <a:pt x="321992" y="170970"/>
                  </a:cubicBezTo>
                  <a:cubicBezTo>
                    <a:pt x="321229" y="174738"/>
                    <a:pt x="322755" y="177743"/>
                    <a:pt x="316722" y="178506"/>
                  </a:cubicBezTo>
                  <a:cubicBezTo>
                    <a:pt x="310690" y="179269"/>
                    <a:pt x="297884" y="180771"/>
                    <a:pt x="293354" y="178506"/>
                  </a:cubicBezTo>
                  <a:cubicBezTo>
                    <a:pt x="288823" y="176240"/>
                    <a:pt x="285819" y="173236"/>
                    <a:pt x="282051" y="175501"/>
                  </a:cubicBezTo>
                  <a:cubicBezTo>
                    <a:pt x="278283" y="177766"/>
                    <a:pt x="273753" y="181534"/>
                    <a:pt x="268483" y="181534"/>
                  </a:cubicBezTo>
                  <a:cubicBezTo>
                    <a:pt x="263213" y="181534"/>
                    <a:pt x="249645" y="172496"/>
                    <a:pt x="249645" y="172496"/>
                  </a:cubicBezTo>
                  <a:cubicBezTo>
                    <a:pt x="249645" y="172496"/>
                    <a:pt x="236077" y="167226"/>
                    <a:pt x="230044" y="172496"/>
                  </a:cubicBezTo>
                  <a:cubicBezTo>
                    <a:pt x="224011" y="177766"/>
                    <a:pt x="212708" y="190571"/>
                    <a:pt x="212708" y="190571"/>
                  </a:cubicBezTo>
                  <a:cubicBezTo>
                    <a:pt x="212708" y="190571"/>
                    <a:pt x="235314" y="211675"/>
                    <a:pt x="233049" y="216182"/>
                  </a:cubicBezTo>
                  <a:cubicBezTo>
                    <a:pt x="230783" y="220712"/>
                    <a:pt x="229281" y="225982"/>
                    <a:pt x="224751" y="226722"/>
                  </a:cubicBezTo>
                  <a:cubicBezTo>
                    <a:pt x="220220" y="227485"/>
                    <a:pt x="211945" y="225959"/>
                    <a:pt x="211183" y="230490"/>
                  </a:cubicBezTo>
                  <a:cubicBezTo>
                    <a:pt x="210420" y="235020"/>
                    <a:pt x="211945" y="246323"/>
                    <a:pt x="208917" y="248565"/>
                  </a:cubicBezTo>
                  <a:cubicBezTo>
                    <a:pt x="205912" y="250830"/>
                    <a:pt x="200619" y="253835"/>
                    <a:pt x="200619" y="259105"/>
                  </a:cubicBezTo>
                  <a:cubicBezTo>
                    <a:pt x="200619" y="264375"/>
                    <a:pt x="207392" y="283213"/>
                    <a:pt x="206652" y="290009"/>
                  </a:cubicBezTo>
                  <a:cubicBezTo>
                    <a:pt x="205889" y="296781"/>
                    <a:pt x="202885" y="323155"/>
                    <a:pt x="202885" y="323155"/>
                  </a:cubicBezTo>
                  <a:cubicBezTo>
                    <a:pt x="202885" y="323155"/>
                    <a:pt x="242063" y="323155"/>
                    <a:pt x="245831" y="326160"/>
                  </a:cubicBezTo>
                  <a:cubicBezTo>
                    <a:pt x="249598" y="329164"/>
                    <a:pt x="259399" y="333695"/>
                    <a:pt x="256371" y="337462"/>
                  </a:cubicBezTo>
                  <a:cubicBezTo>
                    <a:pt x="253366" y="341230"/>
                    <a:pt x="250338" y="344235"/>
                    <a:pt x="250338" y="347263"/>
                  </a:cubicBezTo>
                  <a:cubicBezTo>
                    <a:pt x="250338" y="350291"/>
                    <a:pt x="253343" y="374399"/>
                    <a:pt x="251101" y="378167"/>
                  </a:cubicBezTo>
                  <a:cubicBezTo>
                    <a:pt x="248836" y="381934"/>
                    <a:pt x="239798" y="396242"/>
                    <a:pt x="239035" y="398507"/>
                  </a:cubicBezTo>
                  <a:cubicBezTo>
                    <a:pt x="238272" y="400772"/>
                    <a:pt x="231500" y="407545"/>
                    <a:pt x="236030" y="412075"/>
                  </a:cubicBezTo>
                  <a:cubicBezTo>
                    <a:pt x="240561" y="416606"/>
                    <a:pt x="244328" y="421876"/>
                    <a:pt x="243566" y="426383"/>
                  </a:cubicBezTo>
                  <a:cubicBezTo>
                    <a:pt x="242803" y="430913"/>
                    <a:pt x="242803" y="443719"/>
                    <a:pt x="237533" y="445984"/>
                  </a:cubicBezTo>
                  <a:cubicBezTo>
                    <a:pt x="232263" y="448249"/>
                    <a:pt x="228495" y="450514"/>
                    <a:pt x="224727" y="449752"/>
                  </a:cubicBezTo>
                  <a:cubicBezTo>
                    <a:pt x="220960" y="448989"/>
                    <a:pt x="194587" y="430151"/>
                    <a:pt x="192321" y="425643"/>
                  </a:cubicBezTo>
                  <a:cubicBezTo>
                    <a:pt x="190056" y="421113"/>
                    <a:pt x="184786" y="398507"/>
                    <a:pt x="182521" y="397767"/>
                  </a:cubicBezTo>
                  <a:cubicBezTo>
                    <a:pt x="180256" y="397005"/>
                    <a:pt x="167451" y="396265"/>
                    <a:pt x="167451" y="392498"/>
                  </a:cubicBezTo>
                  <a:cubicBezTo>
                    <a:pt x="167451" y="388730"/>
                    <a:pt x="168213" y="381957"/>
                    <a:pt x="168213" y="381957"/>
                  </a:cubicBezTo>
                  <a:lnTo>
                    <a:pt x="145607" y="381957"/>
                  </a:lnTo>
                  <a:cubicBezTo>
                    <a:pt x="145607" y="381957"/>
                    <a:pt x="127532" y="372157"/>
                    <a:pt x="125267" y="365385"/>
                  </a:cubicBezTo>
                  <a:cubicBezTo>
                    <a:pt x="123811" y="361039"/>
                    <a:pt x="122262" y="351816"/>
                    <a:pt x="119997" y="351816"/>
                  </a:cubicBezTo>
                  <a:cubicBezTo>
                    <a:pt x="117732" y="351816"/>
                    <a:pt x="114727" y="354082"/>
                    <a:pt x="113964" y="357849"/>
                  </a:cubicBezTo>
                  <a:cubicBezTo>
                    <a:pt x="113201" y="361617"/>
                    <a:pt x="109434" y="386488"/>
                    <a:pt x="109434" y="392521"/>
                  </a:cubicBezTo>
                  <a:cubicBezTo>
                    <a:pt x="109434" y="398554"/>
                    <a:pt x="109434" y="409093"/>
                    <a:pt x="106429" y="412861"/>
                  </a:cubicBezTo>
                  <a:cubicBezTo>
                    <a:pt x="103424" y="416629"/>
                    <a:pt x="91358" y="425667"/>
                    <a:pt x="91358" y="431699"/>
                  </a:cubicBezTo>
                  <a:cubicBezTo>
                    <a:pt x="91358" y="437732"/>
                    <a:pt x="89093" y="461077"/>
                    <a:pt x="89093" y="465608"/>
                  </a:cubicBezTo>
                  <a:cubicBezTo>
                    <a:pt x="89093" y="470138"/>
                    <a:pt x="90596" y="481441"/>
                    <a:pt x="92861" y="485209"/>
                  </a:cubicBezTo>
                  <a:cubicBezTo>
                    <a:pt x="95126" y="488976"/>
                    <a:pt x="99633" y="498014"/>
                    <a:pt x="96628" y="501042"/>
                  </a:cubicBezTo>
                  <a:cubicBezTo>
                    <a:pt x="93623" y="504070"/>
                    <a:pt x="84563" y="515350"/>
                    <a:pt x="83060" y="519117"/>
                  </a:cubicBezTo>
                  <a:cubicBezTo>
                    <a:pt x="81558" y="522885"/>
                    <a:pt x="77027" y="533425"/>
                    <a:pt x="75525" y="531183"/>
                  </a:cubicBezTo>
                  <a:cubicBezTo>
                    <a:pt x="74023" y="528918"/>
                    <a:pt x="63459" y="522885"/>
                    <a:pt x="63459" y="526653"/>
                  </a:cubicBezTo>
                  <a:cubicBezTo>
                    <a:pt x="63459" y="530420"/>
                    <a:pt x="64962" y="531923"/>
                    <a:pt x="60455" y="534951"/>
                  </a:cubicBezTo>
                  <a:cubicBezTo>
                    <a:pt x="55947" y="537979"/>
                    <a:pt x="50654" y="537955"/>
                    <a:pt x="50654" y="543249"/>
                  </a:cubicBezTo>
                  <a:cubicBezTo>
                    <a:pt x="50654" y="548519"/>
                    <a:pt x="47649" y="561324"/>
                    <a:pt x="43882" y="562850"/>
                  </a:cubicBezTo>
                  <a:cubicBezTo>
                    <a:pt x="40114" y="564352"/>
                    <a:pt x="31816" y="564352"/>
                    <a:pt x="28811" y="567380"/>
                  </a:cubicBezTo>
                  <a:cubicBezTo>
                    <a:pt x="28811" y="567380"/>
                    <a:pt x="42379" y="577920"/>
                    <a:pt x="46887" y="577920"/>
                  </a:cubicBezTo>
                  <a:cubicBezTo>
                    <a:pt x="51394" y="577920"/>
                    <a:pt x="59692" y="575655"/>
                    <a:pt x="61194" y="580185"/>
                  </a:cubicBezTo>
                  <a:cubicBezTo>
                    <a:pt x="62697" y="584716"/>
                    <a:pt x="67227" y="590726"/>
                    <a:pt x="73260" y="587721"/>
                  </a:cubicBezTo>
                  <a:cubicBezTo>
                    <a:pt x="79293" y="584716"/>
                    <a:pt x="84563" y="577920"/>
                    <a:pt x="90596" y="581688"/>
                  </a:cubicBezTo>
                  <a:cubicBezTo>
                    <a:pt x="96628" y="585455"/>
                    <a:pt x="112439" y="602028"/>
                    <a:pt x="112439" y="602028"/>
                  </a:cubicBezTo>
                  <a:cubicBezTo>
                    <a:pt x="112439" y="602028"/>
                    <a:pt x="89070" y="598261"/>
                    <a:pt x="89833" y="602791"/>
                  </a:cubicBezTo>
                  <a:cubicBezTo>
                    <a:pt x="90596" y="607321"/>
                    <a:pt x="92098" y="615596"/>
                    <a:pt x="92098" y="615596"/>
                  </a:cubicBezTo>
                  <a:lnTo>
                    <a:pt x="82297" y="619364"/>
                  </a:lnTo>
                  <a:cubicBezTo>
                    <a:pt x="82297" y="619364"/>
                    <a:pt x="87568" y="634434"/>
                    <a:pt x="84563" y="636700"/>
                  </a:cubicBezTo>
                  <a:cubicBezTo>
                    <a:pt x="81558" y="638965"/>
                    <a:pt x="74762" y="638965"/>
                    <a:pt x="72497" y="633695"/>
                  </a:cubicBezTo>
                  <a:cubicBezTo>
                    <a:pt x="70232" y="628425"/>
                    <a:pt x="63459" y="618625"/>
                    <a:pt x="60431" y="620890"/>
                  </a:cubicBezTo>
                  <a:cubicBezTo>
                    <a:pt x="57426" y="623155"/>
                    <a:pt x="52896" y="625420"/>
                    <a:pt x="53659" y="629927"/>
                  </a:cubicBezTo>
                  <a:cubicBezTo>
                    <a:pt x="54422" y="634458"/>
                    <a:pt x="57426" y="638965"/>
                    <a:pt x="57426" y="638965"/>
                  </a:cubicBezTo>
                  <a:cubicBezTo>
                    <a:pt x="57426" y="638965"/>
                    <a:pt x="47626" y="647263"/>
                    <a:pt x="51394" y="649505"/>
                  </a:cubicBezTo>
                  <a:cubicBezTo>
                    <a:pt x="55161" y="651770"/>
                    <a:pt x="74762" y="666078"/>
                    <a:pt x="70995" y="668343"/>
                  </a:cubicBezTo>
                  <a:cubicBezTo>
                    <a:pt x="67227" y="670609"/>
                    <a:pt x="58929" y="672874"/>
                    <a:pt x="58929" y="672874"/>
                  </a:cubicBezTo>
                  <a:cubicBezTo>
                    <a:pt x="58929" y="672874"/>
                    <a:pt x="52896" y="669106"/>
                    <a:pt x="51394" y="672874"/>
                  </a:cubicBezTo>
                  <a:cubicBezTo>
                    <a:pt x="49891" y="676641"/>
                    <a:pt x="22755" y="709047"/>
                    <a:pt x="22755" y="709047"/>
                  </a:cubicBezTo>
                  <a:cubicBezTo>
                    <a:pt x="22755" y="709047"/>
                    <a:pt x="12215" y="681911"/>
                    <a:pt x="11452" y="685678"/>
                  </a:cubicBezTo>
                  <a:cubicBezTo>
                    <a:pt x="10689" y="689446"/>
                    <a:pt x="10689" y="691712"/>
                    <a:pt x="6922" y="691712"/>
                  </a:cubicBezTo>
                  <a:cubicBezTo>
                    <a:pt x="3154" y="691712"/>
                    <a:pt x="-2116" y="690949"/>
                    <a:pt x="889" y="696242"/>
                  </a:cubicBezTo>
                  <a:cubicBezTo>
                    <a:pt x="3894" y="701512"/>
                    <a:pt x="12955" y="718848"/>
                    <a:pt x="11429" y="721853"/>
                  </a:cubicBezTo>
                  <a:cubicBezTo>
                    <a:pt x="9904" y="724858"/>
                    <a:pt x="3894" y="733918"/>
                    <a:pt x="3894" y="733918"/>
                  </a:cubicBezTo>
                  <a:lnTo>
                    <a:pt x="40068" y="751994"/>
                  </a:lnTo>
                  <a:cubicBezTo>
                    <a:pt x="40068" y="751994"/>
                    <a:pt x="58143" y="734658"/>
                    <a:pt x="61171" y="736160"/>
                  </a:cubicBezTo>
                  <a:cubicBezTo>
                    <a:pt x="64176" y="737663"/>
                    <a:pt x="69469" y="743696"/>
                    <a:pt x="72474" y="740691"/>
                  </a:cubicBezTo>
                  <a:cubicBezTo>
                    <a:pt x="75479" y="737686"/>
                    <a:pt x="80772" y="730151"/>
                    <a:pt x="80009" y="736923"/>
                  </a:cubicBezTo>
                  <a:cubicBezTo>
                    <a:pt x="79246" y="743696"/>
                    <a:pt x="74739" y="761794"/>
                    <a:pt x="78507" y="761031"/>
                  </a:cubicBezTo>
                  <a:cubicBezTo>
                    <a:pt x="82274" y="760268"/>
                    <a:pt x="89810" y="756501"/>
                    <a:pt x="93577" y="756501"/>
                  </a:cubicBezTo>
                  <a:cubicBezTo>
                    <a:pt x="97345" y="756501"/>
                    <a:pt x="107885" y="758003"/>
                    <a:pt x="107885" y="764036"/>
                  </a:cubicBezTo>
                  <a:cubicBezTo>
                    <a:pt x="107885" y="770069"/>
                    <a:pt x="107885" y="772334"/>
                    <a:pt x="110890" y="774576"/>
                  </a:cubicBezTo>
                  <a:cubicBezTo>
                    <a:pt x="113895" y="776842"/>
                    <a:pt x="125960" y="778344"/>
                    <a:pt x="125960" y="782112"/>
                  </a:cubicBezTo>
                  <a:cubicBezTo>
                    <a:pt x="125960" y="785879"/>
                    <a:pt x="119188" y="791149"/>
                    <a:pt x="119188" y="794916"/>
                  </a:cubicBezTo>
                  <a:cubicBezTo>
                    <a:pt x="119188" y="798684"/>
                    <a:pt x="117685" y="804717"/>
                    <a:pt x="113155" y="805457"/>
                  </a:cubicBezTo>
                  <a:cubicBezTo>
                    <a:pt x="108625" y="806220"/>
                    <a:pt x="102615" y="806220"/>
                    <a:pt x="101852" y="809225"/>
                  </a:cubicBezTo>
                  <a:cubicBezTo>
                    <a:pt x="101089" y="812229"/>
                    <a:pt x="96582" y="822792"/>
                    <a:pt x="100350" y="825058"/>
                  </a:cubicBezTo>
                  <a:cubicBezTo>
                    <a:pt x="104117" y="827323"/>
                    <a:pt x="128225" y="831091"/>
                    <a:pt x="128988" y="833356"/>
                  </a:cubicBezTo>
                  <a:cubicBezTo>
                    <a:pt x="129751" y="835621"/>
                    <a:pt x="134258" y="844658"/>
                    <a:pt x="138026" y="843156"/>
                  </a:cubicBezTo>
                  <a:cubicBezTo>
                    <a:pt x="141793" y="841654"/>
                    <a:pt x="148566" y="831091"/>
                    <a:pt x="153096" y="835621"/>
                  </a:cubicBezTo>
                  <a:cubicBezTo>
                    <a:pt x="157627" y="840151"/>
                    <a:pt x="159869" y="841654"/>
                    <a:pt x="159129" y="845421"/>
                  </a:cubicBezTo>
                  <a:cubicBezTo>
                    <a:pt x="158367" y="849189"/>
                    <a:pt x="147826" y="865022"/>
                    <a:pt x="147826" y="865022"/>
                  </a:cubicBezTo>
                  <a:lnTo>
                    <a:pt x="137286" y="868790"/>
                  </a:lnTo>
                  <a:cubicBezTo>
                    <a:pt x="137286" y="868790"/>
                    <a:pt x="138049" y="871795"/>
                    <a:pt x="131254" y="869553"/>
                  </a:cubicBezTo>
                  <a:cubicBezTo>
                    <a:pt x="124481" y="867287"/>
                    <a:pt x="116183" y="859752"/>
                    <a:pt x="113178" y="862017"/>
                  </a:cubicBezTo>
                  <a:cubicBezTo>
                    <a:pt x="110173" y="864282"/>
                    <a:pt x="98870" y="870315"/>
                    <a:pt x="98870" y="874083"/>
                  </a:cubicBezTo>
                  <a:cubicBezTo>
                    <a:pt x="98870" y="877851"/>
                    <a:pt x="101136" y="893684"/>
                    <a:pt x="101136" y="893684"/>
                  </a:cubicBezTo>
                  <a:cubicBezTo>
                    <a:pt x="101136" y="893684"/>
                    <a:pt x="77767" y="916289"/>
                    <a:pt x="76265" y="923825"/>
                  </a:cubicBezTo>
                  <a:cubicBezTo>
                    <a:pt x="76265" y="923825"/>
                    <a:pt x="57426" y="928356"/>
                    <a:pt x="57426" y="931360"/>
                  </a:cubicBezTo>
                  <a:cubicBezTo>
                    <a:pt x="57426" y="934365"/>
                    <a:pt x="53659" y="938895"/>
                    <a:pt x="58929" y="941160"/>
                  </a:cubicBezTo>
                  <a:cubicBezTo>
                    <a:pt x="64199" y="943426"/>
                    <a:pt x="97368" y="941160"/>
                    <a:pt x="100373" y="943426"/>
                  </a:cubicBezTo>
                  <a:cubicBezTo>
                    <a:pt x="103378" y="945691"/>
                    <a:pt x="111676" y="954729"/>
                    <a:pt x="115443" y="955492"/>
                  </a:cubicBezTo>
                  <a:cubicBezTo>
                    <a:pt x="119211" y="956254"/>
                    <a:pt x="131277" y="956254"/>
                    <a:pt x="135044" y="959259"/>
                  </a:cubicBezTo>
                  <a:cubicBezTo>
                    <a:pt x="138812" y="962264"/>
                    <a:pt x="153120" y="964529"/>
                    <a:pt x="153120" y="964529"/>
                  </a:cubicBezTo>
                  <a:cubicBezTo>
                    <a:pt x="153120" y="964529"/>
                    <a:pt x="153882" y="978097"/>
                    <a:pt x="154622" y="984130"/>
                  </a:cubicBezTo>
                  <a:cubicBezTo>
                    <a:pt x="155385" y="990163"/>
                    <a:pt x="159892" y="997698"/>
                    <a:pt x="165162" y="997698"/>
                  </a:cubicBezTo>
                  <a:cubicBezTo>
                    <a:pt x="170432" y="997698"/>
                    <a:pt x="178730" y="999964"/>
                    <a:pt x="180233" y="1002229"/>
                  </a:cubicBezTo>
                  <a:lnTo>
                    <a:pt x="185549" y="1008655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DAF1ABC-36D0-493A-9E46-96A1DD483BC2}"/>
                </a:ext>
              </a:extLst>
            </p:cNvPr>
            <p:cNvSpPr/>
            <p:nvPr/>
          </p:nvSpPr>
          <p:spPr>
            <a:xfrm>
              <a:off x="5182616" y="4446582"/>
              <a:ext cx="1478642" cy="2015214"/>
            </a:xfrm>
            <a:custGeom>
              <a:avLst/>
              <a:gdLst>
                <a:gd name="connsiteX0" fmla="*/ 347 w 1478642"/>
                <a:gd name="connsiteY0" fmla="*/ 1231019 h 2015214"/>
                <a:gd name="connsiteX1" fmla="*/ 31412 w 1478642"/>
                <a:gd name="connsiteY1" fmla="*/ 1173927 h 2015214"/>
                <a:gd name="connsiteX2" fmla="*/ 21288 w 1478642"/>
                <a:gd name="connsiteY2" fmla="*/ 1168865 h 2015214"/>
                <a:gd name="connsiteX3" fmla="*/ 25634 w 1478642"/>
                <a:gd name="connsiteY3" fmla="*/ 1155135 h 2015214"/>
                <a:gd name="connsiteX4" fmla="*/ 11188 w 1478642"/>
                <a:gd name="connsiteY4" fmla="*/ 1134170 h 2015214"/>
                <a:gd name="connsiteX5" fmla="*/ 11904 w 1478642"/>
                <a:gd name="connsiteY5" fmla="*/ 1120441 h 2015214"/>
                <a:gd name="connsiteX6" fmla="*/ 16249 w 1478642"/>
                <a:gd name="connsiteY6" fmla="*/ 1100932 h 2015214"/>
                <a:gd name="connsiteX7" fmla="*/ 33585 w 1478642"/>
                <a:gd name="connsiteY7" fmla="*/ 1102365 h 2015214"/>
                <a:gd name="connsiteX8" fmla="*/ 42970 w 1478642"/>
                <a:gd name="connsiteY8" fmla="*/ 1095870 h 2015214"/>
                <a:gd name="connsiteX9" fmla="*/ 49465 w 1478642"/>
                <a:gd name="connsiteY9" fmla="*/ 1098760 h 2015214"/>
                <a:gd name="connsiteX10" fmla="*/ 56699 w 1478642"/>
                <a:gd name="connsiteY10" fmla="*/ 1105994 h 2015214"/>
                <a:gd name="connsiteX11" fmla="*/ 63911 w 1478642"/>
                <a:gd name="connsiteY11" fmla="*/ 1100216 h 2015214"/>
                <a:gd name="connsiteX12" fmla="*/ 69690 w 1478642"/>
                <a:gd name="connsiteY12" fmla="*/ 1088658 h 2015214"/>
                <a:gd name="connsiteX13" fmla="*/ 82703 w 1478642"/>
                <a:gd name="connsiteY13" fmla="*/ 1096610 h 2015214"/>
                <a:gd name="connsiteX14" fmla="*/ 99322 w 1478642"/>
                <a:gd name="connsiteY14" fmla="*/ 1085769 h 2015214"/>
                <a:gd name="connsiteX15" fmla="*/ 108706 w 1478642"/>
                <a:gd name="connsiteY15" fmla="*/ 1087942 h 2015214"/>
                <a:gd name="connsiteX16" fmla="*/ 120980 w 1478642"/>
                <a:gd name="connsiteY16" fmla="*/ 1083597 h 2015214"/>
                <a:gd name="connsiteX17" fmla="*/ 157108 w 1478642"/>
                <a:gd name="connsiteY17" fmla="*/ 1075645 h 2015214"/>
                <a:gd name="connsiteX18" fmla="*/ 157108 w 1478642"/>
                <a:gd name="connsiteY18" fmla="*/ 1061199 h 2015214"/>
                <a:gd name="connsiteX19" fmla="*/ 173727 w 1478642"/>
                <a:gd name="connsiteY19" fmla="*/ 1048902 h 2015214"/>
                <a:gd name="connsiteX20" fmla="*/ 178789 w 1478642"/>
                <a:gd name="connsiteY20" fmla="*/ 1038062 h 2015214"/>
                <a:gd name="connsiteX21" fmla="*/ 203359 w 1478642"/>
                <a:gd name="connsiteY21" fmla="*/ 1032999 h 2015214"/>
                <a:gd name="connsiteX22" fmla="*/ 212744 w 1478642"/>
                <a:gd name="connsiteY22" fmla="*/ 1020703 h 2015214"/>
                <a:gd name="connsiteX23" fmla="*/ 240203 w 1478642"/>
                <a:gd name="connsiteY23" fmla="*/ 1016380 h 2015214"/>
                <a:gd name="connsiteX24" fmla="*/ 246698 w 1478642"/>
                <a:gd name="connsiteY24" fmla="*/ 1005540 h 2015214"/>
                <a:gd name="connsiteX25" fmla="*/ 259712 w 1478642"/>
                <a:gd name="connsiteY25" fmla="*/ 1005540 h 2015214"/>
                <a:gd name="connsiteX26" fmla="*/ 292950 w 1478642"/>
                <a:gd name="connsiteY26" fmla="*/ 1016380 h 2015214"/>
                <a:gd name="connsiteX27" fmla="*/ 298012 w 1478642"/>
                <a:gd name="connsiteY27" fmla="*/ 983858 h 2015214"/>
                <a:gd name="connsiteX28" fmla="*/ 276331 w 1478642"/>
                <a:gd name="connsiteY28" fmla="*/ 978080 h 2015214"/>
                <a:gd name="connsiteX29" fmla="*/ 281393 w 1478642"/>
                <a:gd name="connsiteY29" fmla="*/ 962894 h 2015214"/>
                <a:gd name="connsiteX30" fmla="*/ 274158 w 1478642"/>
                <a:gd name="connsiteY30" fmla="*/ 947731 h 2015214"/>
                <a:gd name="connsiteX31" fmla="*/ 287172 w 1478642"/>
                <a:gd name="connsiteY31" fmla="*/ 933284 h 2015214"/>
                <a:gd name="connsiteX32" fmla="*/ 269096 w 1478642"/>
                <a:gd name="connsiteY32" fmla="*/ 901479 h 2015214"/>
                <a:gd name="connsiteX33" fmla="*/ 256822 w 1478642"/>
                <a:gd name="connsiteY33" fmla="*/ 900023 h 2015214"/>
                <a:gd name="connsiteX34" fmla="*/ 245265 w 1478642"/>
                <a:gd name="connsiteY34" fmla="*/ 879798 h 2015214"/>
                <a:gd name="connsiteX35" fmla="*/ 258995 w 1478642"/>
                <a:gd name="connsiteY35" fmla="*/ 877625 h 2015214"/>
                <a:gd name="connsiteX36" fmla="*/ 263341 w 1478642"/>
                <a:gd name="connsiteY36" fmla="*/ 868957 h 2015214"/>
                <a:gd name="connsiteX37" fmla="*/ 263341 w 1478642"/>
                <a:gd name="connsiteY37" fmla="*/ 850905 h 2015214"/>
                <a:gd name="connsiteX38" fmla="*/ 272009 w 1478642"/>
                <a:gd name="connsiteY38" fmla="*/ 838609 h 2015214"/>
                <a:gd name="connsiteX39" fmla="*/ 254673 w 1478642"/>
                <a:gd name="connsiteY39" fmla="*/ 806803 h 2015214"/>
                <a:gd name="connsiteX40" fmla="*/ 266970 w 1478642"/>
                <a:gd name="connsiteY40" fmla="*/ 793074 h 2015214"/>
                <a:gd name="connsiteX41" fmla="*/ 271292 w 1478642"/>
                <a:gd name="connsiteY41" fmla="*/ 780777 h 2015214"/>
                <a:gd name="connsiteX42" fmla="*/ 263341 w 1478642"/>
                <a:gd name="connsiteY42" fmla="*/ 732375 h 2015214"/>
                <a:gd name="connsiteX43" fmla="*/ 285738 w 1478642"/>
                <a:gd name="connsiteY43" fmla="*/ 745389 h 2015214"/>
                <a:gd name="connsiteX44" fmla="*/ 316804 w 1478642"/>
                <a:gd name="connsiteY44" fmla="*/ 746105 h 2015214"/>
                <a:gd name="connsiteX45" fmla="*/ 321866 w 1478642"/>
                <a:gd name="connsiteY45" fmla="*/ 758379 h 2015214"/>
                <a:gd name="connsiteX46" fmla="*/ 339202 w 1478642"/>
                <a:gd name="connsiteY46" fmla="*/ 767047 h 2015214"/>
                <a:gd name="connsiteX47" fmla="*/ 345697 w 1478642"/>
                <a:gd name="connsiteY47" fmla="*/ 752600 h 2015214"/>
                <a:gd name="connsiteX48" fmla="*/ 337746 w 1478642"/>
                <a:gd name="connsiteY48" fmla="*/ 746105 h 2015214"/>
                <a:gd name="connsiteX49" fmla="*/ 337029 w 1478642"/>
                <a:gd name="connsiteY49" fmla="*/ 723708 h 2015214"/>
                <a:gd name="connsiteX50" fmla="*/ 323299 w 1478642"/>
                <a:gd name="connsiteY50" fmla="*/ 720102 h 2015214"/>
                <a:gd name="connsiteX51" fmla="*/ 316804 w 1478642"/>
                <a:gd name="connsiteY51" fmla="*/ 691926 h 2015214"/>
                <a:gd name="connsiteX52" fmla="*/ 305963 w 1478642"/>
                <a:gd name="connsiteY52" fmla="*/ 676739 h 2015214"/>
                <a:gd name="connsiteX53" fmla="*/ 321150 w 1478642"/>
                <a:gd name="connsiteY53" fmla="*/ 657231 h 2015214"/>
                <a:gd name="connsiteX54" fmla="*/ 329101 w 1478642"/>
                <a:gd name="connsiteY54" fmla="*/ 655058 h 2015214"/>
                <a:gd name="connsiteX55" fmla="*/ 350042 w 1478642"/>
                <a:gd name="connsiteY55" fmla="*/ 655775 h 2015214"/>
                <a:gd name="connsiteX56" fmla="*/ 402789 w 1478642"/>
                <a:gd name="connsiteY56" fmla="*/ 668788 h 2015214"/>
                <a:gd name="connsiteX57" fmla="*/ 423014 w 1478642"/>
                <a:gd name="connsiteY57" fmla="*/ 658664 h 2015214"/>
                <a:gd name="connsiteX58" fmla="*/ 438177 w 1478642"/>
                <a:gd name="connsiteY58" fmla="*/ 660120 h 2015214"/>
                <a:gd name="connsiteX59" fmla="*/ 444672 w 1478642"/>
                <a:gd name="connsiteY59" fmla="*/ 647107 h 2015214"/>
                <a:gd name="connsiteX60" fmla="*/ 449018 w 1478642"/>
                <a:gd name="connsiteY60" fmla="*/ 637722 h 2015214"/>
                <a:gd name="connsiteX61" fmla="*/ 436004 w 1478642"/>
                <a:gd name="connsiteY61" fmla="*/ 637006 h 2015214"/>
                <a:gd name="connsiteX62" fmla="*/ 436004 w 1478642"/>
                <a:gd name="connsiteY62" fmla="*/ 614608 h 2015214"/>
                <a:gd name="connsiteX63" fmla="*/ 438894 w 1478642"/>
                <a:gd name="connsiteY63" fmla="*/ 596533 h 2015214"/>
                <a:gd name="connsiteX64" fmla="*/ 423731 w 1478642"/>
                <a:gd name="connsiteY64" fmla="*/ 582087 h 2015214"/>
                <a:gd name="connsiteX65" fmla="*/ 378219 w 1478642"/>
                <a:gd name="connsiteY65" fmla="*/ 570529 h 2015214"/>
                <a:gd name="connsiteX66" fmla="*/ 378219 w 1478642"/>
                <a:gd name="connsiteY66" fmla="*/ 556799 h 2015214"/>
                <a:gd name="connsiteX67" fmla="*/ 371724 w 1478642"/>
                <a:gd name="connsiteY67" fmla="*/ 550281 h 2015214"/>
                <a:gd name="connsiteX68" fmla="*/ 378219 w 1478642"/>
                <a:gd name="connsiteY68" fmla="*/ 538724 h 2015214"/>
                <a:gd name="connsiteX69" fmla="*/ 368834 w 1478642"/>
                <a:gd name="connsiteY69" fmla="*/ 527167 h 2015214"/>
                <a:gd name="connsiteX70" fmla="*/ 362339 w 1478642"/>
                <a:gd name="connsiteY70" fmla="*/ 513437 h 2015214"/>
                <a:gd name="connsiteX71" fmla="*/ 367401 w 1478642"/>
                <a:gd name="connsiteY71" fmla="*/ 504053 h 2015214"/>
                <a:gd name="connsiteX72" fmla="*/ 360190 w 1478642"/>
                <a:gd name="connsiteY72" fmla="*/ 495385 h 2015214"/>
                <a:gd name="connsiteX73" fmla="*/ 363079 w 1478642"/>
                <a:gd name="connsiteY73" fmla="*/ 483828 h 2015214"/>
                <a:gd name="connsiteX74" fmla="*/ 345743 w 1478642"/>
                <a:gd name="connsiteY74" fmla="*/ 474443 h 2015214"/>
                <a:gd name="connsiteX75" fmla="*/ 347176 w 1478642"/>
                <a:gd name="connsiteY75" fmla="*/ 466492 h 2015214"/>
                <a:gd name="connsiteX76" fmla="*/ 366685 w 1478642"/>
                <a:gd name="connsiteY76" fmla="*/ 467209 h 2015214"/>
                <a:gd name="connsiteX77" fmla="*/ 371747 w 1478642"/>
                <a:gd name="connsiteY77" fmla="*/ 455652 h 2015214"/>
                <a:gd name="connsiteX78" fmla="*/ 401379 w 1478642"/>
                <a:gd name="connsiteY78" fmla="*/ 441205 h 2015214"/>
                <a:gd name="connsiteX79" fmla="*/ 404268 w 1478642"/>
                <a:gd name="connsiteY79" fmla="*/ 426042 h 2015214"/>
                <a:gd name="connsiteX80" fmla="*/ 416565 w 1478642"/>
                <a:gd name="connsiteY80" fmla="*/ 425325 h 2015214"/>
                <a:gd name="connsiteX81" fmla="*/ 424517 w 1478642"/>
                <a:gd name="connsiteY81" fmla="*/ 415941 h 2015214"/>
                <a:gd name="connsiteX82" fmla="*/ 412243 w 1478642"/>
                <a:gd name="connsiteY82" fmla="*/ 410162 h 2015214"/>
                <a:gd name="connsiteX83" fmla="*/ 392018 w 1478642"/>
                <a:gd name="connsiteY83" fmla="*/ 394260 h 2015214"/>
                <a:gd name="connsiteX84" fmla="*/ 384783 w 1478642"/>
                <a:gd name="connsiteY84" fmla="*/ 379074 h 2015214"/>
                <a:gd name="connsiteX85" fmla="*/ 373943 w 1478642"/>
                <a:gd name="connsiteY85" fmla="*/ 358109 h 2015214"/>
                <a:gd name="connsiteX86" fmla="*/ 381894 w 1478642"/>
                <a:gd name="connsiteY86" fmla="*/ 351614 h 2015214"/>
                <a:gd name="connsiteX87" fmla="*/ 410787 w 1478642"/>
                <a:gd name="connsiteY87" fmla="*/ 350158 h 2015214"/>
                <a:gd name="connsiteX88" fmla="*/ 412959 w 1478642"/>
                <a:gd name="connsiteY88" fmla="*/ 311857 h 2015214"/>
                <a:gd name="connsiteX89" fmla="*/ 446914 w 1478642"/>
                <a:gd name="connsiteY89" fmla="*/ 283681 h 2015214"/>
                <a:gd name="connsiteX90" fmla="*/ 463533 w 1478642"/>
                <a:gd name="connsiteY90" fmla="*/ 282248 h 2015214"/>
                <a:gd name="connsiteX91" fmla="*/ 465706 w 1478642"/>
                <a:gd name="connsiteY91" fmla="*/ 268518 h 2015214"/>
                <a:gd name="connsiteX92" fmla="*/ 477980 w 1478642"/>
                <a:gd name="connsiteY92" fmla="*/ 242515 h 2015214"/>
                <a:gd name="connsiteX93" fmla="*/ 479413 w 1478642"/>
                <a:gd name="connsiteY93" fmla="*/ 195547 h 2015214"/>
                <a:gd name="connsiteX94" fmla="*/ 464966 w 1478642"/>
                <a:gd name="connsiteY94" fmla="*/ 197003 h 2015214"/>
                <a:gd name="connsiteX95" fmla="*/ 454126 w 1478642"/>
                <a:gd name="connsiteY95" fmla="*/ 170260 h 2015214"/>
                <a:gd name="connsiteX96" fmla="*/ 467139 w 1478642"/>
                <a:gd name="connsiteY96" fmla="*/ 160136 h 2015214"/>
                <a:gd name="connsiteX97" fmla="*/ 485931 w 1478642"/>
                <a:gd name="connsiteY97" fmla="*/ 157963 h 2015214"/>
                <a:gd name="connsiteX98" fmla="*/ 491710 w 1478642"/>
                <a:gd name="connsiteY98" fmla="*/ 116057 h 2015214"/>
                <a:gd name="connsiteX99" fmla="*/ 512651 w 1478642"/>
                <a:gd name="connsiteY99" fmla="*/ 107389 h 2015214"/>
                <a:gd name="connsiteX100" fmla="*/ 496749 w 1478642"/>
                <a:gd name="connsiteY100" fmla="*/ 53925 h 2015214"/>
                <a:gd name="connsiteX101" fmla="*/ 490045 w 1478642"/>
                <a:gd name="connsiteY101" fmla="*/ 53533 h 2015214"/>
                <a:gd name="connsiteX102" fmla="*/ 515656 w 1478642"/>
                <a:gd name="connsiteY102" fmla="*/ 49002 h 2015214"/>
                <a:gd name="connsiteX103" fmla="*/ 529964 w 1478642"/>
                <a:gd name="connsiteY103" fmla="*/ 40704 h 2015214"/>
                <a:gd name="connsiteX104" fmla="*/ 563872 w 1478642"/>
                <a:gd name="connsiteY104" fmla="*/ 47477 h 2015214"/>
                <a:gd name="connsiteX105" fmla="*/ 581208 w 1478642"/>
                <a:gd name="connsiteY105" fmla="*/ 35411 h 2015214"/>
                <a:gd name="connsiteX106" fmla="*/ 593274 w 1478642"/>
                <a:gd name="connsiteY106" fmla="*/ 42184 h 2015214"/>
                <a:gd name="connsiteX107" fmla="*/ 603074 w 1478642"/>
                <a:gd name="connsiteY107" fmla="*/ 31644 h 2015214"/>
                <a:gd name="connsiteX108" fmla="*/ 617382 w 1478642"/>
                <a:gd name="connsiteY108" fmla="*/ 35411 h 2015214"/>
                <a:gd name="connsiteX109" fmla="*/ 642253 w 1478642"/>
                <a:gd name="connsiteY109" fmla="*/ 27876 h 2015214"/>
                <a:gd name="connsiteX110" fmla="*/ 654319 w 1478642"/>
                <a:gd name="connsiteY110" fmla="*/ 47477 h 2015214"/>
                <a:gd name="connsiteX111" fmla="*/ 667124 w 1478642"/>
                <a:gd name="connsiteY111" fmla="*/ 45974 h 2015214"/>
                <a:gd name="connsiteX112" fmla="*/ 667124 w 1478642"/>
                <a:gd name="connsiteY112" fmla="*/ 28639 h 2015214"/>
                <a:gd name="connsiteX113" fmla="*/ 678427 w 1478642"/>
                <a:gd name="connsiteY113" fmla="*/ 0 h 2015214"/>
                <a:gd name="connsiteX114" fmla="*/ 700270 w 1478642"/>
                <a:gd name="connsiteY114" fmla="*/ 12805 h 2015214"/>
                <a:gd name="connsiteX115" fmla="*/ 716842 w 1478642"/>
                <a:gd name="connsiteY115" fmla="*/ 21103 h 2015214"/>
                <a:gd name="connsiteX116" fmla="*/ 736443 w 1478642"/>
                <a:gd name="connsiteY116" fmla="*/ 27136 h 2015214"/>
                <a:gd name="connsiteX117" fmla="*/ 752277 w 1478642"/>
                <a:gd name="connsiteY117" fmla="*/ 47477 h 2015214"/>
                <a:gd name="connsiteX118" fmla="*/ 771878 w 1478642"/>
                <a:gd name="connsiteY118" fmla="*/ 60282 h 2015214"/>
                <a:gd name="connsiteX119" fmla="*/ 785446 w 1478642"/>
                <a:gd name="connsiteY119" fmla="*/ 70083 h 2015214"/>
                <a:gd name="connsiteX120" fmla="*/ 779413 w 1478642"/>
                <a:gd name="connsiteY120" fmla="*/ 83651 h 2015214"/>
                <a:gd name="connsiteX121" fmla="*/ 784683 w 1478642"/>
                <a:gd name="connsiteY121" fmla="*/ 91186 h 2015214"/>
                <a:gd name="connsiteX122" fmla="*/ 795223 w 1478642"/>
                <a:gd name="connsiteY122" fmla="*/ 79883 h 2015214"/>
                <a:gd name="connsiteX123" fmla="*/ 819331 w 1478642"/>
                <a:gd name="connsiteY123" fmla="*/ 85916 h 2015214"/>
                <a:gd name="connsiteX124" fmla="*/ 834402 w 1478642"/>
                <a:gd name="connsiteY124" fmla="*/ 113791 h 2015214"/>
                <a:gd name="connsiteX125" fmla="*/ 840434 w 1478642"/>
                <a:gd name="connsiteY125" fmla="*/ 117559 h 2015214"/>
                <a:gd name="connsiteX126" fmla="*/ 844202 w 1478642"/>
                <a:gd name="connsiteY126" fmla="*/ 106256 h 2015214"/>
                <a:gd name="connsiteX127" fmla="*/ 854003 w 1478642"/>
                <a:gd name="connsiteY127" fmla="*/ 106256 h 2015214"/>
                <a:gd name="connsiteX128" fmla="*/ 858533 w 1478642"/>
                <a:gd name="connsiteY128" fmla="*/ 114554 h 2015214"/>
                <a:gd name="connsiteX129" fmla="*/ 896209 w 1478642"/>
                <a:gd name="connsiteY129" fmla="*/ 133392 h 2015214"/>
                <a:gd name="connsiteX130" fmla="*/ 925587 w 1478642"/>
                <a:gd name="connsiteY130" fmla="*/ 130388 h 2015214"/>
                <a:gd name="connsiteX131" fmla="*/ 938393 w 1478642"/>
                <a:gd name="connsiteY131" fmla="*/ 107019 h 2015214"/>
                <a:gd name="connsiteX132" fmla="*/ 924085 w 1478642"/>
                <a:gd name="connsiteY132" fmla="*/ 97219 h 2015214"/>
                <a:gd name="connsiteX133" fmla="*/ 921820 w 1478642"/>
                <a:gd name="connsiteY133" fmla="*/ 82911 h 2015214"/>
                <a:gd name="connsiteX134" fmla="*/ 924085 w 1478642"/>
                <a:gd name="connsiteY134" fmla="*/ 71608 h 2015214"/>
                <a:gd name="connsiteX135" fmla="*/ 933123 w 1478642"/>
                <a:gd name="connsiteY135" fmla="*/ 65575 h 2015214"/>
                <a:gd name="connsiteX136" fmla="*/ 942160 w 1478642"/>
                <a:gd name="connsiteY136" fmla="*/ 75376 h 2015214"/>
                <a:gd name="connsiteX137" fmla="*/ 959496 w 1478642"/>
                <a:gd name="connsiteY137" fmla="*/ 61068 h 2015214"/>
                <a:gd name="connsiteX138" fmla="*/ 990400 w 1478642"/>
                <a:gd name="connsiteY138" fmla="*/ 63333 h 2015214"/>
                <a:gd name="connsiteX139" fmla="*/ 985130 w 1478642"/>
                <a:gd name="connsiteY139" fmla="*/ 78404 h 2015214"/>
                <a:gd name="connsiteX140" fmla="*/ 990400 w 1478642"/>
                <a:gd name="connsiteY140" fmla="*/ 97242 h 2015214"/>
                <a:gd name="connsiteX141" fmla="*/ 1010740 w 1478642"/>
                <a:gd name="connsiteY141" fmla="*/ 110810 h 2015214"/>
                <a:gd name="connsiteX142" fmla="*/ 1011503 w 1478642"/>
                <a:gd name="connsiteY142" fmla="*/ 120610 h 2015214"/>
                <a:gd name="connsiteX143" fmla="*/ 1027336 w 1478642"/>
                <a:gd name="connsiteY143" fmla="*/ 116843 h 2015214"/>
                <a:gd name="connsiteX144" fmla="*/ 1037137 w 1478642"/>
                <a:gd name="connsiteY144" fmla="*/ 109307 h 2015214"/>
                <a:gd name="connsiteX145" fmla="*/ 1050705 w 1478642"/>
                <a:gd name="connsiteY145" fmla="*/ 124378 h 2015214"/>
                <a:gd name="connsiteX146" fmla="*/ 1052207 w 1478642"/>
                <a:gd name="connsiteY146" fmla="*/ 143216 h 2015214"/>
                <a:gd name="connsiteX147" fmla="*/ 1064273 w 1478642"/>
                <a:gd name="connsiteY147" fmla="*/ 147746 h 2015214"/>
                <a:gd name="connsiteX148" fmla="*/ 1074073 w 1478642"/>
                <a:gd name="connsiteY148" fmla="*/ 178650 h 2015214"/>
                <a:gd name="connsiteX149" fmla="*/ 1084613 w 1478642"/>
                <a:gd name="connsiteY149" fmla="*/ 197488 h 2015214"/>
                <a:gd name="connsiteX150" fmla="*/ 1095916 w 1478642"/>
                <a:gd name="connsiteY150" fmla="*/ 208028 h 2015214"/>
                <a:gd name="connsiteX151" fmla="*/ 1098921 w 1478642"/>
                <a:gd name="connsiteY151" fmla="*/ 250235 h 2015214"/>
                <a:gd name="connsiteX152" fmla="*/ 1125295 w 1478642"/>
                <a:gd name="connsiteY152" fmla="*/ 257770 h 2015214"/>
                <a:gd name="connsiteX153" fmla="*/ 1139602 w 1478642"/>
                <a:gd name="connsiteY153" fmla="*/ 247230 h 2015214"/>
                <a:gd name="connsiteX154" fmla="*/ 1147900 w 1478642"/>
                <a:gd name="connsiteY154" fmla="*/ 238932 h 2015214"/>
                <a:gd name="connsiteX155" fmla="*/ 1159966 w 1478642"/>
                <a:gd name="connsiteY155" fmla="*/ 236667 h 2015214"/>
                <a:gd name="connsiteX156" fmla="*/ 1177302 w 1478642"/>
                <a:gd name="connsiteY156" fmla="*/ 226127 h 2015214"/>
                <a:gd name="connsiteX157" fmla="*/ 1188604 w 1478642"/>
                <a:gd name="connsiteY157" fmla="*/ 232899 h 2015214"/>
                <a:gd name="connsiteX158" fmla="*/ 1202172 w 1478642"/>
                <a:gd name="connsiteY158" fmla="*/ 261538 h 2015214"/>
                <a:gd name="connsiteX159" fmla="*/ 1215741 w 1478642"/>
                <a:gd name="connsiteY159" fmla="*/ 254003 h 2015214"/>
                <a:gd name="connsiteX160" fmla="*/ 1241351 w 1478642"/>
                <a:gd name="connsiteY160" fmla="*/ 266068 h 2015214"/>
                <a:gd name="connsiteX161" fmla="*/ 1245119 w 1478642"/>
                <a:gd name="connsiteY161" fmla="*/ 291679 h 2015214"/>
                <a:gd name="connsiteX162" fmla="*/ 1278265 w 1478642"/>
                <a:gd name="connsiteY162" fmla="*/ 305247 h 2015214"/>
                <a:gd name="connsiteX163" fmla="*/ 1285037 w 1478642"/>
                <a:gd name="connsiteY163" fmla="*/ 298475 h 2015214"/>
                <a:gd name="connsiteX164" fmla="*/ 1286540 w 1478642"/>
                <a:gd name="connsiteY164" fmla="*/ 286409 h 2015214"/>
                <a:gd name="connsiteX165" fmla="*/ 1305378 w 1478642"/>
                <a:gd name="connsiteY165" fmla="*/ 266068 h 2015214"/>
                <a:gd name="connsiteX166" fmla="*/ 1323453 w 1478642"/>
                <a:gd name="connsiteY166" fmla="*/ 276608 h 2015214"/>
                <a:gd name="connsiteX167" fmla="*/ 1337761 w 1478642"/>
                <a:gd name="connsiteY167" fmla="*/ 278874 h 2015214"/>
                <a:gd name="connsiteX168" fmla="*/ 1349826 w 1478642"/>
                <a:gd name="connsiteY168" fmla="*/ 286409 h 2015214"/>
                <a:gd name="connsiteX169" fmla="*/ 1367162 w 1478642"/>
                <a:gd name="connsiteY169" fmla="*/ 280376 h 2015214"/>
                <a:gd name="connsiteX170" fmla="*/ 1389005 w 1478642"/>
                <a:gd name="connsiteY170" fmla="*/ 300717 h 2015214"/>
                <a:gd name="connsiteX171" fmla="*/ 1366399 w 1478642"/>
                <a:gd name="connsiteY171" fmla="*/ 301479 h 2015214"/>
                <a:gd name="connsiteX172" fmla="*/ 1368665 w 1478642"/>
                <a:gd name="connsiteY172" fmla="*/ 314284 h 2015214"/>
                <a:gd name="connsiteX173" fmla="*/ 1358864 w 1478642"/>
                <a:gd name="connsiteY173" fmla="*/ 318052 h 2015214"/>
                <a:gd name="connsiteX174" fmla="*/ 1361129 w 1478642"/>
                <a:gd name="connsiteY174" fmla="*/ 335388 h 2015214"/>
                <a:gd name="connsiteX175" fmla="*/ 1349064 w 1478642"/>
                <a:gd name="connsiteY175" fmla="*/ 332383 h 2015214"/>
                <a:gd name="connsiteX176" fmla="*/ 1336998 w 1478642"/>
                <a:gd name="connsiteY176" fmla="*/ 319578 h 2015214"/>
                <a:gd name="connsiteX177" fmla="*/ 1330226 w 1478642"/>
                <a:gd name="connsiteY177" fmla="*/ 328615 h 2015214"/>
                <a:gd name="connsiteX178" fmla="*/ 1333993 w 1478642"/>
                <a:gd name="connsiteY178" fmla="*/ 337653 h 2015214"/>
                <a:gd name="connsiteX179" fmla="*/ 1327960 w 1478642"/>
                <a:gd name="connsiteY179" fmla="*/ 348193 h 2015214"/>
                <a:gd name="connsiteX180" fmla="*/ 1347561 w 1478642"/>
                <a:gd name="connsiteY180" fmla="*/ 367031 h 2015214"/>
                <a:gd name="connsiteX181" fmla="*/ 1335496 w 1478642"/>
                <a:gd name="connsiteY181" fmla="*/ 371562 h 2015214"/>
                <a:gd name="connsiteX182" fmla="*/ 1327960 w 1478642"/>
                <a:gd name="connsiteY182" fmla="*/ 371562 h 2015214"/>
                <a:gd name="connsiteX183" fmla="*/ 1299322 w 1478642"/>
                <a:gd name="connsiteY183" fmla="*/ 407735 h 2015214"/>
                <a:gd name="connsiteX184" fmla="*/ 1288019 w 1478642"/>
                <a:gd name="connsiteY184" fmla="*/ 384367 h 2015214"/>
                <a:gd name="connsiteX185" fmla="*/ 1283489 w 1478642"/>
                <a:gd name="connsiteY185" fmla="*/ 390400 h 2015214"/>
                <a:gd name="connsiteX186" fmla="*/ 1277456 w 1478642"/>
                <a:gd name="connsiteY186" fmla="*/ 394930 h 2015214"/>
                <a:gd name="connsiteX187" fmla="*/ 1287996 w 1478642"/>
                <a:gd name="connsiteY187" fmla="*/ 420541 h 2015214"/>
                <a:gd name="connsiteX188" fmla="*/ 1280461 w 1478642"/>
                <a:gd name="connsiteY188" fmla="*/ 432606 h 2015214"/>
                <a:gd name="connsiteX189" fmla="*/ 1316634 w 1478642"/>
                <a:gd name="connsiteY189" fmla="*/ 450682 h 2015214"/>
                <a:gd name="connsiteX190" fmla="*/ 1337738 w 1478642"/>
                <a:gd name="connsiteY190" fmla="*/ 434849 h 2015214"/>
                <a:gd name="connsiteX191" fmla="*/ 1349041 w 1478642"/>
                <a:gd name="connsiteY191" fmla="*/ 439379 h 2015214"/>
                <a:gd name="connsiteX192" fmla="*/ 1356576 w 1478642"/>
                <a:gd name="connsiteY192" fmla="*/ 435611 h 2015214"/>
                <a:gd name="connsiteX193" fmla="*/ 1355073 w 1478642"/>
                <a:gd name="connsiteY193" fmla="*/ 459719 h 2015214"/>
                <a:gd name="connsiteX194" fmla="*/ 1370144 w 1478642"/>
                <a:gd name="connsiteY194" fmla="*/ 455189 h 2015214"/>
                <a:gd name="connsiteX195" fmla="*/ 1384452 w 1478642"/>
                <a:gd name="connsiteY195" fmla="*/ 462724 h 2015214"/>
                <a:gd name="connsiteX196" fmla="*/ 1387456 w 1478642"/>
                <a:gd name="connsiteY196" fmla="*/ 473264 h 2015214"/>
                <a:gd name="connsiteX197" fmla="*/ 1402527 w 1478642"/>
                <a:gd name="connsiteY197" fmla="*/ 480800 h 2015214"/>
                <a:gd name="connsiteX198" fmla="*/ 1395754 w 1478642"/>
                <a:gd name="connsiteY198" fmla="*/ 493605 h 2015214"/>
                <a:gd name="connsiteX199" fmla="*/ 1389722 w 1478642"/>
                <a:gd name="connsiteY199" fmla="*/ 504145 h 2015214"/>
                <a:gd name="connsiteX200" fmla="*/ 1378419 w 1478642"/>
                <a:gd name="connsiteY200" fmla="*/ 507913 h 2015214"/>
                <a:gd name="connsiteX201" fmla="*/ 1376916 w 1478642"/>
                <a:gd name="connsiteY201" fmla="*/ 523746 h 2015214"/>
                <a:gd name="connsiteX202" fmla="*/ 1405555 w 1478642"/>
                <a:gd name="connsiteY202" fmla="*/ 532044 h 2015214"/>
                <a:gd name="connsiteX203" fmla="*/ 1414593 w 1478642"/>
                <a:gd name="connsiteY203" fmla="*/ 541844 h 2015214"/>
                <a:gd name="connsiteX204" fmla="*/ 1429663 w 1478642"/>
                <a:gd name="connsiteY204" fmla="*/ 534309 h 2015214"/>
                <a:gd name="connsiteX205" fmla="*/ 1435696 w 1478642"/>
                <a:gd name="connsiteY205" fmla="*/ 544109 h 2015214"/>
                <a:gd name="connsiteX206" fmla="*/ 1424393 w 1478642"/>
                <a:gd name="connsiteY206" fmla="*/ 563711 h 2015214"/>
                <a:gd name="connsiteX207" fmla="*/ 1413853 w 1478642"/>
                <a:gd name="connsiteY207" fmla="*/ 567478 h 2015214"/>
                <a:gd name="connsiteX208" fmla="*/ 1407820 w 1478642"/>
                <a:gd name="connsiteY208" fmla="*/ 568241 h 2015214"/>
                <a:gd name="connsiteX209" fmla="*/ 1389745 w 1478642"/>
                <a:gd name="connsiteY209" fmla="*/ 560706 h 2015214"/>
                <a:gd name="connsiteX210" fmla="*/ 1375437 w 1478642"/>
                <a:gd name="connsiteY210" fmla="*/ 572771 h 2015214"/>
                <a:gd name="connsiteX211" fmla="*/ 1377702 w 1478642"/>
                <a:gd name="connsiteY211" fmla="*/ 592372 h 2015214"/>
                <a:gd name="connsiteX212" fmla="*/ 1352831 w 1478642"/>
                <a:gd name="connsiteY212" fmla="*/ 622513 h 2015214"/>
                <a:gd name="connsiteX213" fmla="*/ 1333993 w 1478642"/>
                <a:gd name="connsiteY213" fmla="*/ 630049 h 2015214"/>
                <a:gd name="connsiteX214" fmla="*/ 1335496 w 1478642"/>
                <a:gd name="connsiteY214" fmla="*/ 639849 h 2015214"/>
                <a:gd name="connsiteX215" fmla="*/ 1376940 w 1478642"/>
                <a:gd name="connsiteY215" fmla="*/ 642114 h 2015214"/>
                <a:gd name="connsiteX216" fmla="*/ 1392010 w 1478642"/>
                <a:gd name="connsiteY216" fmla="*/ 654180 h 2015214"/>
                <a:gd name="connsiteX217" fmla="*/ 1411611 w 1478642"/>
                <a:gd name="connsiteY217" fmla="*/ 657947 h 2015214"/>
                <a:gd name="connsiteX218" fmla="*/ 1429686 w 1478642"/>
                <a:gd name="connsiteY218" fmla="*/ 663217 h 2015214"/>
                <a:gd name="connsiteX219" fmla="*/ 1431189 w 1478642"/>
                <a:gd name="connsiteY219" fmla="*/ 682818 h 2015214"/>
                <a:gd name="connsiteX220" fmla="*/ 1441729 w 1478642"/>
                <a:gd name="connsiteY220" fmla="*/ 696386 h 2015214"/>
                <a:gd name="connsiteX221" fmla="*/ 1456799 w 1478642"/>
                <a:gd name="connsiteY221" fmla="*/ 700917 h 2015214"/>
                <a:gd name="connsiteX222" fmla="*/ 1478642 w 1478642"/>
                <a:gd name="connsiteY222" fmla="*/ 734063 h 2015214"/>
                <a:gd name="connsiteX223" fmla="*/ 1472609 w 1478642"/>
                <a:gd name="connsiteY223" fmla="*/ 740095 h 2015214"/>
                <a:gd name="connsiteX224" fmla="*/ 1456776 w 1478642"/>
                <a:gd name="connsiteY224" fmla="*/ 732560 h 2015214"/>
                <a:gd name="connsiteX225" fmla="*/ 1418337 w 1478642"/>
                <a:gd name="connsiteY225" fmla="*/ 743100 h 2015214"/>
                <a:gd name="connsiteX226" fmla="*/ 1421342 w 1478642"/>
                <a:gd name="connsiteY226" fmla="*/ 763441 h 2015214"/>
                <a:gd name="connsiteX227" fmla="*/ 1390438 w 1478642"/>
                <a:gd name="connsiteY227" fmla="*/ 770976 h 2015214"/>
                <a:gd name="connsiteX228" fmla="*/ 1385908 w 1478642"/>
                <a:gd name="connsiteY228" fmla="*/ 784544 h 2015214"/>
                <a:gd name="connsiteX229" fmla="*/ 1336166 w 1478642"/>
                <a:gd name="connsiteY229" fmla="*/ 780777 h 2015214"/>
                <a:gd name="connsiteX230" fmla="*/ 1285684 w 1478642"/>
                <a:gd name="connsiteY230" fmla="*/ 781540 h 2015214"/>
                <a:gd name="connsiteX231" fmla="*/ 1263079 w 1478642"/>
                <a:gd name="connsiteY231" fmla="*/ 773241 h 2015214"/>
                <a:gd name="connsiteX232" fmla="*/ 1257809 w 1478642"/>
                <a:gd name="connsiteY232" fmla="*/ 784544 h 2015214"/>
                <a:gd name="connsiteX233" fmla="*/ 1241975 w 1478642"/>
                <a:gd name="connsiteY233" fmla="*/ 792079 h 2015214"/>
                <a:gd name="connsiteX234" fmla="*/ 1244241 w 1478642"/>
                <a:gd name="connsiteY234" fmla="*/ 806387 h 2015214"/>
                <a:gd name="connsiteX235" fmla="*/ 1228407 w 1478642"/>
                <a:gd name="connsiteY235" fmla="*/ 816188 h 2015214"/>
                <a:gd name="connsiteX236" fmla="*/ 1210332 w 1478642"/>
                <a:gd name="connsiteY236" fmla="*/ 814685 h 2015214"/>
                <a:gd name="connsiteX237" fmla="*/ 1196764 w 1478642"/>
                <a:gd name="connsiteY237" fmla="*/ 820718 h 2015214"/>
                <a:gd name="connsiteX238" fmla="*/ 1182456 w 1478642"/>
                <a:gd name="connsiteY238" fmla="*/ 814685 h 2015214"/>
                <a:gd name="connsiteX239" fmla="*/ 1175684 w 1478642"/>
                <a:gd name="connsiteY239" fmla="*/ 819215 h 2015214"/>
                <a:gd name="connsiteX240" fmla="*/ 1152315 w 1478642"/>
                <a:gd name="connsiteY240" fmla="*/ 810918 h 2015214"/>
                <a:gd name="connsiteX241" fmla="*/ 1151552 w 1478642"/>
                <a:gd name="connsiteY241" fmla="*/ 800377 h 2015214"/>
                <a:gd name="connsiteX242" fmla="*/ 1131212 w 1478642"/>
                <a:gd name="connsiteY242" fmla="*/ 806411 h 2015214"/>
                <a:gd name="connsiteX243" fmla="*/ 1121411 w 1478642"/>
                <a:gd name="connsiteY243" fmla="*/ 824485 h 2015214"/>
                <a:gd name="connsiteX244" fmla="*/ 1107104 w 1478642"/>
                <a:gd name="connsiteY244" fmla="*/ 827490 h 2015214"/>
                <a:gd name="connsiteX245" fmla="*/ 1108606 w 1478642"/>
                <a:gd name="connsiteY245" fmla="*/ 859897 h 2015214"/>
                <a:gd name="connsiteX246" fmla="*/ 1085238 w 1478642"/>
                <a:gd name="connsiteY246" fmla="*/ 862162 h 2015214"/>
                <a:gd name="connsiteX247" fmla="*/ 1090508 w 1478642"/>
                <a:gd name="connsiteY247" fmla="*/ 874967 h 2015214"/>
                <a:gd name="connsiteX248" fmla="*/ 1105578 w 1478642"/>
                <a:gd name="connsiteY248" fmla="*/ 885507 h 2015214"/>
                <a:gd name="connsiteX249" fmla="*/ 1102573 w 1478642"/>
                <a:gd name="connsiteY249" fmla="*/ 903582 h 2015214"/>
                <a:gd name="connsiteX250" fmla="*/ 1113113 w 1478642"/>
                <a:gd name="connsiteY250" fmla="*/ 911881 h 2015214"/>
                <a:gd name="connsiteX251" fmla="*/ 1105578 w 1478642"/>
                <a:gd name="connsiteY251" fmla="*/ 916411 h 2015214"/>
                <a:gd name="connsiteX252" fmla="*/ 1091270 w 1478642"/>
                <a:gd name="connsiteY252" fmla="*/ 914909 h 2015214"/>
                <a:gd name="connsiteX253" fmla="*/ 1079967 w 1478642"/>
                <a:gd name="connsiteY253" fmla="*/ 920941 h 2015214"/>
                <a:gd name="connsiteX254" fmla="*/ 1052831 w 1478642"/>
                <a:gd name="connsiteY254" fmla="*/ 903606 h 2015214"/>
                <a:gd name="connsiteX255" fmla="*/ 1048301 w 1478642"/>
                <a:gd name="connsiteY255" fmla="*/ 918676 h 2015214"/>
                <a:gd name="connsiteX256" fmla="*/ 1040003 w 1478642"/>
                <a:gd name="connsiteY256" fmla="*/ 931481 h 2015214"/>
                <a:gd name="connsiteX257" fmla="*/ 1045273 w 1478642"/>
                <a:gd name="connsiteY257" fmla="*/ 939780 h 2015214"/>
                <a:gd name="connsiteX258" fmla="*/ 1031705 w 1478642"/>
                <a:gd name="connsiteY258" fmla="*/ 958618 h 2015214"/>
                <a:gd name="connsiteX259" fmla="*/ 1027175 w 1478642"/>
                <a:gd name="connsiteY259" fmla="*/ 966916 h 2015214"/>
                <a:gd name="connsiteX260" fmla="*/ 1012104 w 1478642"/>
                <a:gd name="connsiteY260" fmla="*/ 972948 h 2015214"/>
                <a:gd name="connsiteX261" fmla="*/ 1002304 w 1478642"/>
                <a:gd name="connsiteY261" fmla="*/ 981247 h 2015214"/>
                <a:gd name="connsiteX262" fmla="*/ 982703 w 1478642"/>
                <a:gd name="connsiteY262" fmla="*/ 990284 h 2015214"/>
                <a:gd name="connsiteX263" fmla="*/ 1008313 w 1478642"/>
                <a:gd name="connsiteY263" fmla="*/ 1006117 h 2015214"/>
                <a:gd name="connsiteX264" fmla="*/ 1018114 w 1478642"/>
                <a:gd name="connsiteY264" fmla="*/ 1015155 h 2015214"/>
                <a:gd name="connsiteX265" fmla="*/ 1045250 w 1478642"/>
                <a:gd name="connsiteY265" fmla="*/ 1018923 h 2015214"/>
                <a:gd name="connsiteX266" fmla="*/ 1067856 w 1478642"/>
                <a:gd name="connsiteY266" fmla="*/ 1027221 h 2015214"/>
                <a:gd name="connsiteX267" fmla="*/ 1052785 w 1478642"/>
                <a:gd name="connsiteY267" fmla="*/ 1047561 h 2015214"/>
                <a:gd name="connsiteX268" fmla="*/ 1041482 w 1478642"/>
                <a:gd name="connsiteY268" fmla="*/ 1047561 h 2015214"/>
                <a:gd name="connsiteX269" fmla="*/ 1018114 w 1478642"/>
                <a:gd name="connsiteY269" fmla="*/ 1068665 h 2015214"/>
                <a:gd name="connsiteX270" fmla="*/ 993243 w 1478642"/>
                <a:gd name="connsiteY270" fmla="*/ 1072432 h 2015214"/>
                <a:gd name="connsiteX271" fmla="*/ 995508 w 1478642"/>
                <a:gd name="connsiteY271" fmla="*/ 1082972 h 2015214"/>
                <a:gd name="connsiteX272" fmla="*/ 1014346 w 1478642"/>
                <a:gd name="connsiteY272" fmla="*/ 1083735 h 2015214"/>
                <a:gd name="connsiteX273" fmla="*/ 1011341 w 1478642"/>
                <a:gd name="connsiteY273" fmla="*/ 1093536 h 2015214"/>
                <a:gd name="connsiteX274" fmla="*/ 998536 w 1478642"/>
                <a:gd name="connsiteY274" fmla="*/ 1095801 h 2015214"/>
                <a:gd name="connsiteX275" fmla="*/ 996271 w 1478642"/>
                <a:gd name="connsiteY275" fmla="*/ 1119909 h 2015214"/>
                <a:gd name="connsiteX276" fmla="*/ 968395 w 1478642"/>
                <a:gd name="connsiteY276" fmla="*/ 1131975 h 2015214"/>
                <a:gd name="connsiteX277" fmla="*/ 957855 w 1478642"/>
                <a:gd name="connsiteY277" fmla="*/ 1132737 h 2015214"/>
                <a:gd name="connsiteX278" fmla="*/ 939780 w 1478642"/>
                <a:gd name="connsiteY278" fmla="*/ 1131235 h 2015214"/>
                <a:gd name="connsiteX279" fmla="*/ 939017 w 1478642"/>
                <a:gd name="connsiteY279" fmla="*/ 1155343 h 2015214"/>
                <a:gd name="connsiteX280" fmla="*/ 928477 w 1478642"/>
                <a:gd name="connsiteY280" fmla="*/ 1156845 h 2015214"/>
                <a:gd name="connsiteX281" fmla="*/ 926212 w 1478642"/>
                <a:gd name="connsiteY281" fmla="*/ 1138008 h 2015214"/>
                <a:gd name="connsiteX282" fmla="*/ 917174 w 1478642"/>
                <a:gd name="connsiteY282" fmla="*/ 1147808 h 2015214"/>
                <a:gd name="connsiteX283" fmla="*/ 914909 w 1478642"/>
                <a:gd name="connsiteY283" fmla="*/ 1162116 h 2015214"/>
                <a:gd name="connsiteX284" fmla="*/ 905871 w 1478642"/>
                <a:gd name="connsiteY284" fmla="*/ 1176423 h 2015214"/>
                <a:gd name="connsiteX285" fmla="*/ 893805 w 1478642"/>
                <a:gd name="connsiteY285" fmla="*/ 1208066 h 2015214"/>
                <a:gd name="connsiteX286" fmla="*/ 904345 w 1478642"/>
                <a:gd name="connsiteY286" fmla="*/ 1222375 h 2015214"/>
                <a:gd name="connsiteX287" fmla="*/ 887773 w 1478642"/>
                <a:gd name="connsiteY287" fmla="*/ 1224640 h 2015214"/>
                <a:gd name="connsiteX288" fmla="*/ 874967 w 1478642"/>
                <a:gd name="connsiteY288" fmla="*/ 1230672 h 2015214"/>
                <a:gd name="connsiteX289" fmla="*/ 859134 w 1478642"/>
                <a:gd name="connsiteY289" fmla="*/ 1232175 h 2015214"/>
                <a:gd name="connsiteX290" fmla="*/ 850096 w 1478642"/>
                <a:gd name="connsiteY290" fmla="*/ 1244980 h 2015214"/>
                <a:gd name="connsiteX291" fmla="*/ 839556 w 1478642"/>
                <a:gd name="connsiteY291" fmla="*/ 1257785 h 2015214"/>
                <a:gd name="connsiteX292" fmla="*/ 831258 w 1478642"/>
                <a:gd name="connsiteY292" fmla="*/ 1278889 h 2015214"/>
                <a:gd name="connsiteX293" fmla="*/ 817690 w 1478642"/>
                <a:gd name="connsiteY293" fmla="*/ 1302997 h 2015214"/>
                <a:gd name="connsiteX294" fmla="*/ 816927 w 1478642"/>
                <a:gd name="connsiteY294" fmla="*/ 1318067 h 2015214"/>
                <a:gd name="connsiteX295" fmla="*/ 812397 w 1478642"/>
                <a:gd name="connsiteY295" fmla="*/ 1325603 h 2015214"/>
                <a:gd name="connsiteX296" fmla="*/ 818430 w 1478642"/>
                <a:gd name="connsiteY296" fmla="*/ 1336905 h 2015214"/>
                <a:gd name="connsiteX297" fmla="*/ 804862 w 1478642"/>
                <a:gd name="connsiteY297" fmla="*/ 1351976 h 2015214"/>
                <a:gd name="connsiteX298" fmla="*/ 795824 w 1478642"/>
                <a:gd name="connsiteY298" fmla="*/ 1355744 h 2015214"/>
                <a:gd name="connsiteX299" fmla="*/ 800354 w 1478642"/>
                <a:gd name="connsiteY299" fmla="*/ 1366284 h 2015214"/>
                <a:gd name="connsiteX300" fmla="*/ 810895 w 1478642"/>
                <a:gd name="connsiteY300" fmla="*/ 1366284 h 2015214"/>
                <a:gd name="connsiteX301" fmla="*/ 822960 w 1478642"/>
                <a:gd name="connsiteY301" fmla="*/ 1374582 h 2015214"/>
                <a:gd name="connsiteX302" fmla="*/ 874205 w 1478642"/>
                <a:gd name="connsiteY302" fmla="*/ 1356507 h 2015214"/>
                <a:gd name="connsiteX303" fmla="*/ 871200 w 1478642"/>
                <a:gd name="connsiteY303" fmla="*/ 1369312 h 2015214"/>
                <a:gd name="connsiteX304" fmla="*/ 871962 w 1478642"/>
                <a:gd name="connsiteY304" fmla="*/ 1403221 h 2015214"/>
                <a:gd name="connsiteX305" fmla="*/ 882502 w 1478642"/>
                <a:gd name="connsiteY305" fmla="*/ 1416026 h 2015214"/>
                <a:gd name="connsiteX306" fmla="*/ 877972 w 1478642"/>
                <a:gd name="connsiteY306" fmla="*/ 1437129 h 2015214"/>
                <a:gd name="connsiteX307" fmla="*/ 860636 w 1478642"/>
                <a:gd name="connsiteY307" fmla="*/ 1439394 h 2015214"/>
                <a:gd name="connsiteX308" fmla="*/ 851599 w 1478642"/>
                <a:gd name="connsiteY308" fmla="*/ 1452962 h 2015214"/>
                <a:gd name="connsiteX309" fmla="*/ 853101 w 1478642"/>
                <a:gd name="connsiteY309" fmla="*/ 1469535 h 2015214"/>
                <a:gd name="connsiteX310" fmla="*/ 874944 w 1478642"/>
                <a:gd name="connsiteY310" fmla="*/ 1467270 h 2015214"/>
                <a:gd name="connsiteX311" fmla="*/ 879474 w 1478642"/>
                <a:gd name="connsiteY311" fmla="*/ 1453702 h 2015214"/>
                <a:gd name="connsiteX312" fmla="*/ 892280 w 1478642"/>
                <a:gd name="connsiteY312" fmla="*/ 1456707 h 2015214"/>
                <a:gd name="connsiteX313" fmla="*/ 899815 w 1478642"/>
                <a:gd name="connsiteY313" fmla="*/ 1462740 h 2015214"/>
                <a:gd name="connsiteX314" fmla="*/ 925426 w 1478642"/>
                <a:gd name="connsiteY314" fmla="*/ 1464242 h 2015214"/>
                <a:gd name="connsiteX315" fmla="*/ 951799 w 1478642"/>
                <a:gd name="connsiteY315" fmla="*/ 1477047 h 2015214"/>
                <a:gd name="connsiteX316" fmla="*/ 947269 w 1478642"/>
                <a:gd name="connsiteY316" fmla="*/ 1501918 h 2015214"/>
                <a:gd name="connsiteX317" fmla="*/ 953301 w 1478642"/>
                <a:gd name="connsiteY317" fmla="*/ 1520756 h 2015214"/>
                <a:gd name="connsiteX318" fmla="*/ 958572 w 1478642"/>
                <a:gd name="connsiteY318" fmla="*/ 1539595 h 2015214"/>
                <a:gd name="connsiteX319" fmla="*/ 967609 w 1478642"/>
                <a:gd name="connsiteY319" fmla="*/ 1561438 h 2015214"/>
                <a:gd name="connsiteX320" fmla="*/ 991717 w 1478642"/>
                <a:gd name="connsiteY320" fmla="*/ 1568973 h 2015214"/>
                <a:gd name="connsiteX321" fmla="*/ 1009793 w 1478642"/>
                <a:gd name="connsiteY321" fmla="*/ 1565205 h 2015214"/>
                <a:gd name="connsiteX322" fmla="*/ 1038431 w 1478642"/>
                <a:gd name="connsiteY322" fmla="*/ 1582541 h 2015214"/>
                <a:gd name="connsiteX323" fmla="*/ 1043701 w 1478642"/>
                <a:gd name="connsiteY323" fmla="*/ 1569736 h 2015214"/>
                <a:gd name="connsiteX324" fmla="*/ 1056507 w 1478642"/>
                <a:gd name="connsiteY324" fmla="*/ 1573503 h 2015214"/>
                <a:gd name="connsiteX325" fmla="*/ 1073079 w 1478642"/>
                <a:gd name="connsiteY325" fmla="*/ 1621720 h 2015214"/>
                <a:gd name="connsiteX326" fmla="*/ 1039934 w 1478642"/>
                <a:gd name="connsiteY326" fmla="*/ 1646591 h 2015214"/>
                <a:gd name="connsiteX327" fmla="*/ 1031636 w 1478642"/>
                <a:gd name="connsiteY327" fmla="*/ 1657893 h 2015214"/>
                <a:gd name="connsiteX328" fmla="*/ 1010532 w 1478642"/>
                <a:gd name="connsiteY328" fmla="*/ 1665429 h 2015214"/>
                <a:gd name="connsiteX329" fmla="*/ 1039171 w 1478642"/>
                <a:gd name="connsiteY329" fmla="*/ 1682001 h 2015214"/>
                <a:gd name="connsiteX330" fmla="*/ 1042939 w 1478642"/>
                <a:gd name="connsiteY330" fmla="*/ 1692542 h 2015214"/>
                <a:gd name="connsiteX331" fmla="*/ 1064042 w 1478642"/>
                <a:gd name="connsiteY331" fmla="*/ 1680476 h 2015214"/>
                <a:gd name="connsiteX332" fmla="*/ 1086647 w 1478642"/>
                <a:gd name="connsiteY332" fmla="*/ 1687248 h 2015214"/>
                <a:gd name="connsiteX333" fmla="*/ 1088150 w 1478642"/>
                <a:gd name="connsiteY333" fmla="*/ 1697049 h 2015214"/>
                <a:gd name="connsiteX334" fmla="*/ 1097188 w 1478642"/>
                <a:gd name="connsiteY334" fmla="*/ 1706849 h 2015214"/>
                <a:gd name="connsiteX335" fmla="*/ 1090415 w 1478642"/>
                <a:gd name="connsiteY335" fmla="*/ 1721157 h 2015214"/>
                <a:gd name="connsiteX336" fmla="*/ 1096448 w 1478642"/>
                <a:gd name="connsiteY336" fmla="*/ 1739995 h 2015214"/>
                <a:gd name="connsiteX337" fmla="*/ 1089676 w 1478642"/>
                <a:gd name="connsiteY337" fmla="*/ 1756568 h 2015214"/>
                <a:gd name="connsiteX338" fmla="*/ 1079875 w 1478642"/>
                <a:gd name="connsiteY338" fmla="*/ 1754811 h 2015214"/>
                <a:gd name="connsiteX339" fmla="*/ 1068826 w 1478642"/>
                <a:gd name="connsiteY339" fmla="*/ 1779937 h 2015214"/>
                <a:gd name="connsiteX340" fmla="*/ 1045712 w 1478642"/>
                <a:gd name="connsiteY340" fmla="*/ 1781947 h 2015214"/>
                <a:gd name="connsiteX341" fmla="*/ 1036674 w 1478642"/>
                <a:gd name="connsiteY341" fmla="*/ 1803051 h 2015214"/>
                <a:gd name="connsiteX342" fmla="*/ 1022621 w 1478642"/>
                <a:gd name="connsiteY342" fmla="*/ 1811095 h 2015214"/>
                <a:gd name="connsiteX343" fmla="*/ 1016588 w 1478642"/>
                <a:gd name="connsiteY343" fmla="*/ 1827159 h 2015214"/>
                <a:gd name="connsiteX344" fmla="*/ 1003529 w 1478642"/>
                <a:gd name="connsiteY344" fmla="*/ 1850273 h 2015214"/>
                <a:gd name="connsiteX345" fmla="*/ 938231 w 1478642"/>
                <a:gd name="connsiteY345" fmla="*/ 1855289 h 2015214"/>
                <a:gd name="connsiteX346" fmla="*/ 911095 w 1478642"/>
                <a:gd name="connsiteY346" fmla="*/ 1880414 h 2015214"/>
                <a:gd name="connsiteX347" fmla="*/ 911095 w 1478642"/>
                <a:gd name="connsiteY347" fmla="*/ 1902512 h 2015214"/>
                <a:gd name="connsiteX348" fmla="*/ 908090 w 1478642"/>
                <a:gd name="connsiteY348" fmla="*/ 1921604 h 2015214"/>
                <a:gd name="connsiteX349" fmla="*/ 908090 w 1478642"/>
                <a:gd name="connsiteY349" fmla="*/ 1943701 h 2015214"/>
                <a:gd name="connsiteX350" fmla="*/ 888997 w 1478642"/>
                <a:gd name="connsiteY350" fmla="*/ 1955767 h 2015214"/>
                <a:gd name="connsiteX351" fmla="*/ 876932 w 1478642"/>
                <a:gd name="connsiteY351" fmla="*/ 1981886 h 2015214"/>
                <a:gd name="connsiteX352" fmla="*/ 875938 w 1478642"/>
                <a:gd name="connsiteY352" fmla="*/ 1996956 h 2015214"/>
                <a:gd name="connsiteX353" fmla="*/ 854835 w 1478642"/>
                <a:gd name="connsiteY353" fmla="*/ 2002989 h 2015214"/>
                <a:gd name="connsiteX354" fmla="*/ 839764 w 1478642"/>
                <a:gd name="connsiteY354" fmla="*/ 1998967 h 2015214"/>
                <a:gd name="connsiteX355" fmla="*/ 815656 w 1478642"/>
                <a:gd name="connsiteY355" fmla="*/ 2007011 h 2015214"/>
                <a:gd name="connsiteX356" fmla="*/ 789537 w 1478642"/>
                <a:gd name="connsiteY356" fmla="*/ 1985907 h 2015214"/>
                <a:gd name="connsiteX357" fmla="*/ 758402 w 1478642"/>
                <a:gd name="connsiteY357" fmla="*/ 2005994 h 2015214"/>
                <a:gd name="connsiteX358" fmla="*/ 736305 w 1478642"/>
                <a:gd name="connsiteY358" fmla="*/ 2013020 h 2015214"/>
                <a:gd name="connsiteX359" fmla="*/ 714207 w 1478642"/>
                <a:gd name="connsiteY359" fmla="*/ 2015032 h 2015214"/>
                <a:gd name="connsiteX360" fmla="*/ 701148 w 1478642"/>
                <a:gd name="connsiteY360" fmla="*/ 1995939 h 2015214"/>
                <a:gd name="connsiteX361" fmla="*/ 713214 w 1478642"/>
                <a:gd name="connsiteY361" fmla="*/ 1975853 h 2015214"/>
                <a:gd name="connsiteX362" fmla="*/ 697126 w 1478642"/>
                <a:gd name="connsiteY362" fmla="*/ 1945712 h 2015214"/>
                <a:gd name="connsiteX363" fmla="*/ 700131 w 1478642"/>
                <a:gd name="connsiteY363" fmla="*/ 1931658 h 2015214"/>
                <a:gd name="connsiteX364" fmla="*/ 696109 w 1478642"/>
                <a:gd name="connsiteY364" fmla="*/ 1880414 h 2015214"/>
                <a:gd name="connsiteX365" fmla="*/ 665968 w 1478642"/>
                <a:gd name="connsiteY365" fmla="*/ 1872371 h 2015214"/>
                <a:gd name="connsiteX366" fmla="*/ 613730 w 1478642"/>
                <a:gd name="connsiteY366" fmla="*/ 1872371 h 2015214"/>
                <a:gd name="connsiteX367" fmla="*/ 620757 w 1478642"/>
                <a:gd name="connsiteY367" fmla="*/ 1848263 h 2015214"/>
                <a:gd name="connsiteX368" fmla="*/ 606703 w 1478642"/>
                <a:gd name="connsiteY368" fmla="*/ 1813105 h 2015214"/>
                <a:gd name="connsiteX369" fmla="*/ 603698 w 1478642"/>
                <a:gd name="connsiteY369" fmla="*/ 1791008 h 2015214"/>
                <a:gd name="connsiteX370" fmla="*/ 596671 w 1478642"/>
                <a:gd name="connsiteY370" fmla="*/ 1771916 h 2015214"/>
                <a:gd name="connsiteX371" fmla="*/ 589645 w 1478642"/>
                <a:gd name="connsiteY371" fmla="*/ 1746791 h 2015214"/>
                <a:gd name="connsiteX372" fmla="*/ 584606 w 1478642"/>
                <a:gd name="connsiteY372" fmla="*/ 1728715 h 2015214"/>
                <a:gd name="connsiteX373" fmla="*/ 574551 w 1478642"/>
                <a:gd name="connsiteY373" fmla="*/ 1689537 h 2015214"/>
                <a:gd name="connsiteX374" fmla="*/ 545427 w 1478642"/>
                <a:gd name="connsiteY374" fmla="*/ 1681493 h 2015214"/>
                <a:gd name="connsiteX375" fmla="*/ 524324 w 1478642"/>
                <a:gd name="connsiteY375" fmla="*/ 1680499 h 2015214"/>
                <a:gd name="connsiteX376" fmla="*/ 507243 w 1478642"/>
                <a:gd name="connsiteY376" fmla="*/ 1670444 h 2015214"/>
                <a:gd name="connsiteX377" fmla="*/ 502204 w 1478642"/>
                <a:gd name="connsiteY377" fmla="*/ 1654357 h 2015214"/>
                <a:gd name="connsiteX378" fmla="*/ 479089 w 1478642"/>
                <a:gd name="connsiteY378" fmla="*/ 1647330 h 2015214"/>
                <a:gd name="connsiteX379" fmla="*/ 451953 w 1478642"/>
                <a:gd name="connsiteY379" fmla="*/ 1640303 h 2015214"/>
                <a:gd name="connsiteX380" fmla="*/ 438894 w 1478642"/>
                <a:gd name="connsiteY380" fmla="*/ 1605146 h 2015214"/>
                <a:gd name="connsiteX381" fmla="*/ 427845 w 1478642"/>
                <a:gd name="connsiteY381" fmla="*/ 1588065 h 2015214"/>
                <a:gd name="connsiteX382" fmla="*/ 412775 w 1478642"/>
                <a:gd name="connsiteY382" fmla="*/ 1550897 h 2015214"/>
                <a:gd name="connsiteX383" fmla="*/ 406742 w 1478642"/>
                <a:gd name="connsiteY383" fmla="*/ 1518746 h 2015214"/>
                <a:gd name="connsiteX384" fmla="*/ 414786 w 1478642"/>
                <a:gd name="connsiteY384" fmla="*/ 1497642 h 2015214"/>
                <a:gd name="connsiteX385" fmla="*/ 424840 w 1478642"/>
                <a:gd name="connsiteY385" fmla="*/ 1478550 h 2015214"/>
                <a:gd name="connsiteX386" fmla="*/ 405748 w 1478642"/>
                <a:gd name="connsiteY386" fmla="*/ 1458463 h 2015214"/>
                <a:gd name="connsiteX387" fmla="*/ 408753 w 1478642"/>
                <a:gd name="connsiteY387" fmla="*/ 1426312 h 2015214"/>
                <a:gd name="connsiteX388" fmla="*/ 405748 w 1478642"/>
                <a:gd name="connsiteY388" fmla="*/ 1400192 h 2015214"/>
                <a:gd name="connsiteX389" fmla="*/ 384644 w 1478642"/>
                <a:gd name="connsiteY389" fmla="*/ 1394159 h 2015214"/>
                <a:gd name="connsiteX390" fmla="*/ 381639 w 1478642"/>
                <a:gd name="connsiteY390" fmla="*/ 1408213 h 2015214"/>
                <a:gd name="connsiteX391" fmla="*/ 375607 w 1478642"/>
                <a:gd name="connsiteY391" fmla="*/ 1417250 h 2015214"/>
                <a:gd name="connsiteX392" fmla="*/ 331412 w 1478642"/>
                <a:gd name="connsiteY392" fmla="*/ 1407196 h 2015214"/>
                <a:gd name="connsiteX393" fmla="*/ 311326 w 1478642"/>
                <a:gd name="connsiteY393" fmla="*/ 1388104 h 2015214"/>
                <a:gd name="connsiteX394" fmla="*/ 277163 w 1478642"/>
                <a:gd name="connsiteY394" fmla="*/ 1378049 h 2015214"/>
                <a:gd name="connsiteX395" fmla="*/ 256060 w 1478642"/>
                <a:gd name="connsiteY395" fmla="*/ 1377032 h 2015214"/>
                <a:gd name="connsiteX396" fmla="*/ 227930 w 1478642"/>
                <a:gd name="connsiteY396" fmla="*/ 1370005 h 2015214"/>
                <a:gd name="connsiteX397" fmla="*/ 223908 w 1478642"/>
                <a:gd name="connsiteY397" fmla="*/ 1384059 h 2015214"/>
                <a:gd name="connsiteX398" fmla="*/ 222891 w 1478642"/>
                <a:gd name="connsiteY398" fmla="*/ 1395107 h 2015214"/>
                <a:gd name="connsiteX399" fmla="*/ 192750 w 1478642"/>
                <a:gd name="connsiteY399" fmla="*/ 1380037 h 2015214"/>
                <a:gd name="connsiteX400" fmla="*/ 184706 w 1478642"/>
                <a:gd name="connsiteY400" fmla="*/ 1362955 h 2015214"/>
                <a:gd name="connsiteX401" fmla="*/ 174651 w 1478642"/>
                <a:gd name="connsiteY401" fmla="*/ 1341852 h 2015214"/>
                <a:gd name="connsiteX402" fmla="*/ 141506 w 1478642"/>
                <a:gd name="connsiteY402" fmla="*/ 1339841 h 2015214"/>
                <a:gd name="connsiteX403" fmla="*/ 130457 w 1478642"/>
                <a:gd name="connsiteY403" fmla="*/ 1317744 h 2015214"/>
                <a:gd name="connsiteX404" fmla="*/ 109354 w 1478642"/>
                <a:gd name="connsiteY404" fmla="*/ 1301656 h 2015214"/>
                <a:gd name="connsiteX405" fmla="*/ 92272 w 1478642"/>
                <a:gd name="connsiteY405" fmla="*/ 1319732 h 2015214"/>
                <a:gd name="connsiteX406" fmla="*/ 75191 w 1478642"/>
                <a:gd name="connsiteY406" fmla="*/ 1312705 h 2015214"/>
                <a:gd name="connsiteX407" fmla="*/ 59103 w 1478642"/>
                <a:gd name="connsiteY407" fmla="*/ 1305678 h 2015214"/>
                <a:gd name="connsiteX408" fmla="*/ 38000 w 1478642"/>
                <a:gd name="connsiteY408" fmla="*/ 1294630 h 2015214"/>
                <a:gd name="connsiteX409" fmla="*/ 42022 w 1478642"/>
                <a:gd name="connsiteY409" fmla="*/ 1277548 h 2015214"/>
                <a:gd name="connsiteX410" fmla="*/ 43039 w 1478642"/>
                <a:gd name="connsiteY410" fmla="*/ 1256445 h 2015214"/>
                <a:gd name="connsiteX411" fmla="*/ 21935 w 1478642"/>
                <a:gd name="connsiteY411" fmla="*/ 1238370 h 2015214"/>
                <a:gd name="connsiteX412" fmla="*/ 0 w 1478642"/>
                <a:gd name="connsiteY412" fmla="*/ 1232106 h 2015214"/>
                <a:gd name="connsiteX413" fmla="*/ 347 w 1478642"/>
                <a:gd name="connsiteY413" fmla="*/ 1231019 h 20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</a:cxnLst>
              <a:rect l="l" t="t" r="r" b="b"/>
              <a:pathLst>
                <a:path w="1478642" h="2015214">
                  <a:moveTo>
                    <a:pt x="347" y="1231019"/>
                  </a:moveTo>
                  <a:cubicBezTo>
                    <a:pt x="5409" y="1223784"/>
                    <a:pt x="29979" y="1178989"/>
                    <a:pt x="31412" y="1173927"/>
                  </a:cubicBezTo>
                  <a:cubicBezTo>
                    <a:pt x="32869" y="1168865"/>
                    <a:pt x="25634" y="1169605"/>
                    <a:pt x="21288" y="1168865"/>
                  </a:cubicBezTo>
                  <a:cubicBezTo>
                    <a:pt x="16943" y="1168149"/>
                    <a:pt x="23461" y="1158741"/>
                    <a:pt x="25634" y="1155135"/>
                  </a:cubicBezTo>
                  <a:cubicBezTo>
                    <a:pt x="27807" y="1151529"/>
                    <a:pt x="13337" y="1137799"/>
                    <a:pt x="11188" y="1134170"/>
                  </a:cubicBezTo>
                  <a:cubicBezTo>
                    <a:pt x="9015" y="1130565"/>
                    <a:pt x="11904" y="1124786"/>
                    <a:pt x="11904" y="1120441"/>
                  </a:cubicBezTo>
                  <a:cubicBezTo>
                    <a:pt x="11904" y="1116095"/>
                    <a:pt x="14077" y="1103822"/>
                    <a:pt x="16249" y="1100932"/>
                  </a:cubicBezTo>
                  <a:cubicBezTo>
                    <a:pt x="18422" y="1098043"/>
                    <a:pt x="29979" y="1102365"/>
                    <a:pt x="33585" y="1102365"/>
                  </a:cubicBezTo>
                  <a:cubicBezTo>
                    <a:pt x="37191" y="1102365"/>
                    <a:pt x="39364" y="1098760"/>
                    <a:pt x="42970" y="1095870"/>
                  </a:cubicBezTo>
                  <a:cubicBezTo>
                    <a:pt x="46575" y="1092981"/>
                    <a:pt x="49465" y="1094414"/>
                    <a:pt x="49465" y="1098760"/>
                  </a:cubicBezTo>
                  <a:cubicBezTo>
                    <a:pt x="49465" y="1103105"/>
                    <a:pt x="53071" y="1105994"/>
                    <a:pt x="56699" y="1105994"/>
                  </a:cubicBezTo>
                  <a:cubicBezTo>
                    <a:pt x="60328" y="1105994"/>
                    <a:pt x="63195" y="1103105"/>
                    <a:pt x="63911" y="1100216"/>
                  </a:cubicBezTo>
                  <a:cubicBezTo>
                    <a:pt x="64628" y="1097326"/>
                    <a:pt x="67517" y="1091548"/>
                    <a:pt x="69690" y="1088658"/>
                  </a:cubicBezTo>
                  <a:cubicBezTo>
                    <a:pt x="71862" y="1085769"/>
                    <a:pt x="80530" y="1094437"/>
                    <a:pt x="82703" y="1096610"/>
                  </a:cubicBezTo>
                  <a:cubicBezTo>
                    <a:pt x="84876" y="1098783"/>
                    <a:pt x="95716" y="1088658"/>
                    <a:pt x="99322" y="1085769"/>
                  </a:cubicBezTo>
                  <a:cubicBezTo>
                    <a:pt x="102928" y="1082880"/>
                    <a:pt x="104384" y="1085769"/>
                    <a:pt x="108706" y="1087942"/>
                  </a:cubicBezTo>
                  <a:cubicBezTo>
                    <a:pt x="113052" y="1090115"/>
                    <a:pt x="116658" y="1085769"/>
                    <a:pt x="120980" y="1083597"/>
                  </a:cubicBezTo>
                  <a:cubicBezTo>
                    <a:pt x="125303" y="1081424"/>
                    <a:pt x="152785" y="1077101"/>
                    <a:pt x="157108" y="1075645"/>
                  </a:cubicBezTo>
                  <a:cubicBezTo>
                    <a:pt x="161430" y="1074189"/>
                    <a:pt x="157824" y="1064804"/>
                    <a:pt x="157108" y="1061199"/>
                  </a:cubicBezTo>
                  <a:cubicBezTo>
                    <a:pt x="156391" y="1057593"/>
                    <a:pt x="169381" y="1051075"/>
                    <a:pt x="173727" y="1048902"/>
                  </a:cubicBezTo>
                  <a:cubicBezTo>
                    <a:pt x="178072" y="1046729"/>
                    <a:pt x="178789" y="1043123"/>
                    <a:pt x="178789" y="1038062"/>
                  </a:cubicBezTo>
                  <a:cubicBezTo>
                    <a:pt x="178789" y="1032999"/>
                    <a:pt x="199754" y="1034456"/>
                    <a:pt x="203359" y="1032999"/>
                  </a:cubicBezTo>
                  <a:cubicBezTo>
                    <a:pt x="206965" y="1031566"/>
                    <a:pt x="210594" y="1025765"/>
                    <a:pt x="212744" y="1020703"/>
                  </a:cubicBezTo>
                  <a:cubicBezTo>
                    <a:pt x="214916" y="1015640"/>
                    <a:pt x="230819" y="1017813"/>
                    <a:pt x="240203" y="1016380"/>
                  </a:cubicBezTo>
                  <a:cubicBezTo>
                    <a:pt x="249588" y="1014947"/>
                    <a:pt x="245982" y="1009146"/>
                    <a:pt x="246698" y="1005540"/>
                  </a:cubicBezTo>
                  <a:cubicBezTo>
                    <a:pt x="247415" y="1001934"/>
                    <a:pt x="259712" y="1005540"/>
                    <a:pt x="259712" y="1005540"/>
                  </a:cubicBezTo>
                  <a:lnTo>
                    <a:pt x="292950" y="1016380"/>
                  </a:lnTo>
                  <a:lnTo>
                    <a:pt x="298012" y="983858"/>
                  </a:lnTo>
                  <a:cubicBezTo>
                    <a:pt x="298012" y="983858"/>
                    <a:pt x="280677" y="979536"/>
                    <a:pt x="276331" y="978080"/>
                  </a:cubicBezTo>
                  <a:cubicBezTo>
                    <a:pt x="272009" y="976624"/>
                    <a:pt x="280653" y="967239"/>
                    <a:pt x="281393" y="962894"/>
                  </a:cubicBezTo>
                  <a:cubicBezTo>
                    <a:pt x="282133" y="958548"/>
                    <a:pt x="277071" y="950620"/>
                    <a:pt x="274158" y="947731"/>
                  </a:cubicBezTo>
                  <a:cubicBezTo>
                    <a:pt x="271269" y="944842"/>
                    <a:pt x="287172" y="933284"/>
                    <a:pt x="287172" y="933284"/>
                  </a:cubicBezTo>
                  <a:cubicBezTo>
                    <a:pt x="287172" y="933284"/>
                    <a:pt x="271269" y="905108"/>
                    <a:pt x="269096" y="901479"/>
                  </a:cubicBezTo>
                  <a:cubicBezTo>
                    <a:pt x="266923" y="897873"/>
                    <a:pt x="260428" y="900763"/>
                    <a:pt x="256822" y="900023"/>
                  </a:cubicBezTo>
                  <a:cubicBezTo>
                    <a:pt x="253217" y="899307"/>
                    <a:pt x="245265" y="879798"/>
                    <a:pt x="245265" y="879798"/>
                  </a:cubicBezTo>
                  <a:cubicBezTo>
                    <a:pt x="245265" y="879798"/>
                    <a:pt x="255389" y="878342"/>
                    <a:pt x="258995" y="877625"/>
                  </a:cubicBezTo>
                  <a:cubicBezTo>
                    <a:pt x="262601" y="876909"/>
                    <a:pt x="262601" y="871847"/>
                    <a:pt x="263341" y="868957"/>
                  </a:cubicBezTo>
                  <a:cubicBezTo>
                    <a:pt x="264080" y="866068"/>
                    <a:pt x="264057" y="856684"/>
                    <a:pt x="263341" y="850905"/>
                  </a:cubicBezTo>
                  <a:cubicBezTo>
                    <a:pt x="262624" y="845127"/>
                    <a:pt x="268403" y="840781"/>
                    <a:pt x="272009" y="838609"/>
                  </a:cubicBezTo>
                  <a:cubicBezTo>
                    <a:pt x="275614" y="836436"/>
                    <a:pt x="257562" y="810432"/>
                    <a:pt x="254673" y="806803"/>
                  </a:cubicBezTo>
                  <a:cubicBezTo>
                    <a:pt x="251784" y="803174"/>
                    <a:pt x="262624" y="796679"/>
                    <a:pt x="266970" y="793074"/>
                  </a:cubicBezTo>
                  <a:cubicBezTo>
                    <a:pt x="271315" y="789468"/>
                    <a:pt x="271292" y="780777"/>
                    <a:pt x="271292" y="780777"/>
                  </a:cubicBezTo>
                  <a:lnTo>
                    <a:pt x="263341" y="732375"/>
                  </a:lnTo>
                  <a:lnTo>
                    <a:pt x="285738" y="745389"/>
                  </a:lnTo>
                  <a:cubicBezTo>
                    <a:pt x="285738" y="745389"/>
                    <a:pt x="311026" y="746105"/>
                    <a:pt x="316804" y="746105"/>
                  </a:cubicBezTo>
                  <a:cubicBezTo>
                    <a:pt x="322583" y="746105"/>
                    <a:pt x="321150" y="753340"/>
                    <a:pt x="321866" y="758379"/>
                  </a:cubicBezTo>
                  <a:cubicBezTo>
                    <a:pt x="322583" y="763441"/>
                    <a:pt x="339202" y="767047"/>
                    <a:pt x="339202" y="767047"/>
                  </a:cubicBezTo>
                  <a:lnTo>
                    <a:pt x="345697" y="752600"/>
                  </a:lnTo>
                  <a:cubicBezTo>
                    <a:pt x="345697" y="752600"/>
                    <a:pt x="340635" y="748278"/>
                    <a:pt x="337746" y="746105"/>
                  </a:cubicBezTo>
                  <a:cubicBezTo>
                    <a:pt x="334856" y="743933"/>
                    <a:pt x="337029" y="727313"/>
                    <a:pt x="337029" y="723708"/>
                  </a:cubicBezTo>
                  <a:cubicBezTo>
                    <a:pt x="337029" y="720102"/>
                    <a:pt x="326905" y="720102"/>
                    <a:pt x="323299" y="720102"/>
                  </a:cubicBezTo>
                  <a:cubicBezTo>
                    <a:pt x="319693" y="720102"/>
                    <a:pt x="316804" y="696987"/>
                    <a:pt x="316804" y="691926"/>
                  </a:cubicBezTo>
                  <a:cubicBezTo>
                    <a:pt x="316804" y="686863"/>
                    <a:pt x="305963" y="676739"/>
                    <a:pt x="305963" y="676739"/>
                  </a:cubicBezTo>
                  <a:cubicBezTo>
                    <a:pt x="305963" y="676739"/>
                    <a:pt x="318977" y="660120"/>
                    <a:pt x="321150" y="657231"/>
                  </a:cubicBezTo>
                  <a:cubicBezTo>
                    <a:pt x="323322" y="654342"/>
                    <a:pt x="325472" y="654342"/>
                    <a:pt x="329101" y="655058"/>
                  </a:cubicBezTo>
                  <a:cubicBezTo>
                    <a:pt x="332730" y="655775"/>
                    <a:pt x="345003" y="655058"/>
                    <a:pt x="350042" y="655775"/>
                  </a:cubicBezTo>
                  <a:cubicBezTo>
                    <a:pt x="355104" y="656491"/>
                    <a:pt x="399183" y="670961"/>
                    <a:pt x="402789" y="668788"/>
                  </a:cubicBezTo>
                  <a:cubicBezTo>
                    <a:pt x="406395" y="666615"/>
                    <a:pt x="417975" y="662293"/>
                    <a:pt x="423014" y="658664"/>
                  </a:cubicBezTo>
                  <a:cubicBezTo>
                    <a:pt x="428076" y="655058"/>
                    <a:pt x="433855" y="660120"/>
                    <a:pt x="438177" y="660120"/>
                  </a:cubicBezTo>
                  <a:cubicBezTo>
                    <a:pt x="442499" y="660120"/>
                    <a:pt x="443956" y="649279"/>
                    <a:pt x="444672" y="647107"/>
                  </a:cubicBezTo>
                  <a:cubicBezTo>
                    <a:pt x="445389" y="644934"/>
                    <a:pt x="449018" y="637722"/>
                    <a:pt x="449018" y="637722"/>
                  </a:cubicBezTo>
                  <a:lnTo>
                    <a:pt x="436004" y="637006"/>
                  </a:lnTo>
                  <a:cubicBezTo>
                    <a:pt x="436004" y="637006"/>
                    <a:pt x="436004" y="620386"/>
                    <a:pt x="436004" y="614608"/>
                  </a:cubicBezTo>
                  <a:cubicBezTo>
                    <a:pt x="436004" y="608829"/>
                    <a:pt x="438894" y="600161"/>
                    <a:pt x="438894" y="596533"/>
                  </a:cubicBezTo>
                  <a:cubicBezTo>
                    <a:pt x="438894" y="592904"/>
                    <a:pt x="428053" y="584236"/>
                    <a:pt x="423731" y="582087"/>
                  </a:cubicBezTo>
                  <a:cubicBezTo>
                    <a:pt x="419408" y="579913"/>
                    <a:pt x="378219" y="570529"/>
                    <a:pt x="378219" y="570529"/>
                  </a:cubicBezTo>
                  <a:cubicBezTo>
                    <a:pt x="378219" y="570529"/>
                    <a:pt x="378219" y="561145"/>
                    <a:pt x="378219" y="556799"/>
                  </a:cubicBezTo>
                  <a:cubicBezTo>
                    <a:pt x="378219" y="552454"/>
                    <a:pt x="376046" y="553171"/>
                    <a:pt x="371724" y="550281"/>
                  </a:cubicBezTo>
                  <a:cubicBezTo>
                    <a:pt x="367401" y="547392"/>
                    <a:pt x="373896" y="542330"/>
                    <a:pt x="378219" y="538724"/>
                  </a:cubicBezTo>
                  <a:cubicBezTo>
                    <a:pt x="382564" y="535118"/>
                    <a:pt x="373873" y="530056"/>
                    <a:pt x="368834" y="527167"/>
                  </a:cubicBezTo>
                  <a:cubicBezTo>
                    <a:pt x="363772" y="524278"/>
                    <a:pt x="362339" y="517043"/>
                    <a:pt x="362339" y="513437"/>
                  </a:cubicBezTo>
                  <a:cubicBezTo>
                    <a:pt x="362339" y="509831"/>
                    <a:pt x="363795" y="507659"/>
                    <a:pt x="367401" y="504053"/>
                  </a:cubicBezTo>
                  <a:cubicBezTo>
                    <a:pt x="371007" y="500447"/>
                    <a:pt x="363079" y="497558"/>
                    <a:pt x="360190" y="495385"/>
                  </a:cubicBezTo>
                  <a:cubicBezTo>
                    <a:pt x="357300" y="493212"/>
                    <a:pt x="362362" y="488150"/>
                    <a:pt x="363079" y="483828"/>
                  </a:cubicBezTo>
                  <a:cubicBezTo>
                    <a:pt x="363795" y="479482"/>
                    <a:pt x="345743" y="474443"/>
                    <a:pt x="345743" y="474443"/>
                  </a:cubicBezTo>
                  <a:lnTo>
                    <a:pt x="347176" y="466492"/>
                  </a:lnTo>
                  <a:cubicBezTo>
                    <a:pt x="347176" y="466492"/>
                    <a:pt x="362362" y="467948"/>
                    <a:pt x="366685" y="467209"/>
                  </a:cubicBezTo>
                  <a:cubicBezTo>
                    <a:pt x="371030" y="466492"/>
                    <a:pt x="371747" y="461430"/>
                    <a:pt x="371747" y="455652"/>
                  </a:cubicBezTo>
                  <a:cubicBezTo>
                    <a:pt x="371747" y="449873"/>
                    <a:pt x="397034" y="441921"/>
                    <a:pt x="401379" y="441205"/>
                  </a:cubicBezTo>
                  <a:cubicBezTo>
                    <a:pt x="405701" y="440489"/>
                    <a:pt x="403552" y="429648"/>
                    <a:pt x="404268" y="426042"/>
                  </a:cubicBezTo>
                  <a:cubicBezTo>
                    <a:pt x="404985" y="422436"/>
                    <a:pt x="410047" y="423870"/>
                    <a:pt x="416565" y="425325"/>
                  </a:cubicBezTo>
                  <a:cubicBezTo>
                    <a:pt x="423060" y="426781"/>
                    <a:pt x="422344" y="419547"/>
                    <a:pt x="424517" y="415941"/>
                  </a:cubicBezTo>
                  <a:cubicBezTo>
                    <a:pt x="426689" y="412335"/>
                    <a:pt x="416565" y="410879"/>
                    <a:pt x="412243" y="410162"/>
                  </a:cubicBezTo>
                  <a:cubicBezTo>
                    <a:pt x="407920" y="409446"/>
                    <a:pt x="395624" y="400039"/>
                    <a:pt x="392018" y="394260"/>
                  </a:cubicBezTo>
                  <a:cubicBezTo>
                    <a:pt x="388412" y="388481"/>
                    <a:pt x="384783" y="383420"/>
                    <a:pt x="384783" y="379074"/>
                  </a:cubicBezTo>
                  <a:cubicBezTo>
                    <a:pt x="384783" y="374729"/>
                    <a:pt x="374659" y="360998"/>
                    <a:pt x="373943" y="358109"/>
                  </a:cubicBezTo>
                  <a:cubicBezTo>
                    <a:pt x="373226" y="355220"/>
                    <a:pt x="379005" y="353047"/>
                    <a:pt x="381894" y="351614"/>
                  </a:cubicBezTo>
                  <a:cubicBezTo>
                    <a:pt x="384783" y="350181"/>
                    <a:pt x="405748" y="350898"/>
                    <a:pt x="410787" y="350158"/>
                  </a:cubicBezTo>
                  <a:cubicBezTo>
                    <a:pt x="415849" y="349441"/>
                    <a:pt x="412243" y="316203"/>
                    <a:pt x="412959" y="311857"/>
                  </a:cubicBezTo>
                  <a:cubicBezTo>
                    <a:pt x="413676" y="307535"/>
                    <a:pt x="442592" y="286571"/>
                    <a:pt x="446914" y="283681"/>
                  </a:cubicBezTo>
                  <a:cubicBezTo>
                    <a:pt x="451237" y="280792"/>
                    <a:pt x="463533" y="282248"/>
                    <a:pt x="463533" y="282248"/>
                  </a:cubicBezTo>
                  <a:cubicBezTo>
                    <a:pt x="463533" y="282248"/>
                    <a:pt x="465706" y="272124"/>
                    <a:pt x="465706" y="268518"/>
                  </a:cubicBezTo>
                  <a:cubicBezTo>
                    <a:pt x="465706" y="264912"/>
                    <a:pt x="477980" y="242515"/>
                    <a:pt x="477980" y="242515"/>
                  </a:cubicBezTo>
                  <a:cubicBezTo>
                    <a:pt x="477980" y="242515"/>
                    <a:pt x="479413" y="199153"/>
                    <a:pt x="479413" y="195547"/>
                  </a:cubicBezTo>
                  <a:cubicBezTo>
                    <a:pt x="479413" y="191941"/>
                    <a:pt x="468572" y="197003"/>
                    <a:pt x="464966" y="197003"/>
                  </a:cubicBezTo>
                  <a:cubicBezTo>
                    <a:pt x="461361" y="197003"/>
                    <a:pt x="454126" y="170260"/>
                    <a:pt x="454126" y="170260"/>
                  </a:cubicBezTo>
                  <a:cubicBezTo>
                    <a:pt x="454126" y="170260"/>
                    <a:pt x="464966" y="161592"/>
                    <a:pt x="467139" y="160136"/>
                  </a:cubicBezTo>
                  <a:cubicBezTo>
                    <a:pt x="469312" y="158703"/>
                    <a:pt x="480869" y="157963"/>
                    <a:pt x="485931" y="157963"/>
                  </a:cubicBezTo>
                  <a:cubicBezTo>
                    <a:pt x="490993" y="157963"/>
                    <a:pt x="491710" y="119663"/>
                    <a:pt x="491710" y="116057"/>
                  </a:cubicBezTo>
                  <a:cubicBezTo>
                    <a:pt x="491710" y="112451"/>
                    <a:pt x="505440" y="108845"/>
                    <a:pt x="512651" y="107389"/>
                  </a:cubicBezTo>
                  <a:cubicBezTo>
                    <a:pt x="519863" y="105933"/>
                    <a:pt x="496749" y="53925"/>
                    <a:pt x="496749" y="53925"/>
                  </a:cubicBezTo>
                  <a:lnTo>
                    <a:pt x="490045" y="53533"/>
                  </a:lnTo>
                  <a:cubicBezTo>
                    <a:pt x="498343" y="56537"/>
                    <a:pt x="510386" y="52030"/>
                    <a:pt x="515656" y="49002"/>
                  </a:cubicBezTo>
                  <a:cubicBezTo>
                    <a:pt x="520926" y="45997"/>
                    <a:pt x="525457" y="39202"/>
                    <a:pt x="529964" y="40704"/>
                  </a:cubicBezTo>
                  <a:cubicBezTo>
                    <a:pt x="534471" y="42207"/>
                    <a:pt x="557840" y="49742"/>
                    <a:pt x="563872" y="47477"/>
                  </a:cubicBezTo>
                  <a:cubicBezTo>
                    <a:pt x="569905" y="45212"/>
                    <a:pt x="576678" y="33909"/>
                    <a:pt x="581208" y="35411"/>
                  </a:cubicBezTo>
                  <a:cubicBezTo>
                    <a:pt x="585738" y="36913"/>
                    <a:pt x="591009" y="42946"/>
                    <a:pt x="593274" y="42184"/>
                  </a:cubicBezTo>
                  <a:cubicBezTo>
                    <a:pt x="595539" y="41421"/>
                    <a:pt x="600046" y="30881"/>
                    <a:pt x="603074" y="31644"/>
                  </a:cubicBezTo>
                  <a:cubicBezTo>
                    <a:pt x="606079" y="32406"/>
                    <a:pt x="612875" y="36174"/>
                    <a:pt x="617382" y="35411"/>
                  </a:cubicBezTo>
                  <a:cubicBezTo>
                    <a:pt x="621912" y="34648"/>
                    <a:pt x="642253" y="27876"/>
                    <a:pt x="642253" y="27876"/>
                  </a:cubicBezTo>
                  <a:cubicBezTo>
                    <a:pt x="642253" y="27876"/>
                    <a:pt x="652053" y="47477"/>
                    <a:pt x="654319" y="47477"/>
                  </a:cubicBezTo>
                  <a:cubicBezTo>
                    <a:pt x="656584" y="47477"/>
                    <a:pt x="667124" y="45974"/>
                    <a:pt x="667124" y="45974"/>
                  </a:cubicBezTo>
                  <a:cubicBezTo>
                    <a:pt x="667124" y="45974"/>
                    <a:pt x="665621" y="32406"/>
                    <a:pt x="667124" y="28639"/>
                  </a:cubicBezTo>
                  <a:cubicBezTo>
                    <a:pt x="668626" y="24871"/>
                    <a:pt x="678427" y="0"/>
                    <a:pt x="678427" y="0"/>
                  </a:cubicBezTo>
                  <a:cubicBezTo>
                    <a:pt x="678427" y="0"/>
                    <a:pt x="695000" y="11303"/>
                    <a:pt x="700270" y="12805"/>
                  </a:cubicBezTo>
                  <a:cubicBezTo>
                    <a:pt x="705540" y="14308"/>
                    <a:pt x="711572" y="18838"/>
                    <a:pt x="716842" y="21103"/>
                  </a:cubicBezTo>
                  <a:cubicBezTo>
                    <a:pt x="722113" y="23368"/>
                    <a:pt x="731150" y="22606"/>
                    <a:pt x="736443" y="27136"/>
                  </a:cubicBezTo>
                  <a:cubicBezTo>
                    <a:pt x="741713" y="31666"/>
                    <a:pt x="749249" y="43709"/>
                    <a:pt x="752277" y="47477"/>
                  </a:cubicBezTo>
                  <a:cubicBezTo>
                    <a:pt x="755282" y="51244"/>
                    <a:pt x="765845" y="58780"/>
                    <a:pt x="771878" y="60282"/>
                  </a:cubicBezTo>
                  <a:cubicBezTo>
                    <a:pt x="777910" y="61784"/>
                    <a:pt x="786185" y="67054"/>
                    <a:pt x="785446" y="70083"/>
                  </a:cubicBezTo>
                  <a:cubicBezTo>
                    <a:pt x="784683" y="73087"/>
                    <a:pt x="777910" y="79120"/>
                    <a:pt x="779413" y="83651"/>
                  </a:cubicBezTo>
                  <a:cubicBezTo>
                    <a:pt x="780915" y="88181"/>
                    <a:pt x="780915" y="94191"/>
                    <a:pt x="784683" y="91186"/>
                  </a:cubicBezTo>
                  <a:cubicBezTo>
                    <a:pt x="788450" y="88181"/>
                    <a:pt x="789953" y="79883"/>
                    <a:pt x="795223" y="79883"/>
                  </a:cubicBezTo>
                  <a:cubicBezTo>
                    <a:pt x="800493" y="79883"/>
                    <a:pt x="817066" y="82148"/>
                    <a:pt x="819331" y="85916"/>
                  </a:cubicBezTo>
                  <a:cubicBezTo>
                    <a:pt x="821596" y="89683"/>
                    <a:pt x="828369" y="110024"/>
                    <a:pt x="834402" y="113791"/>
                  </a:cubicBezTo>
                  <a:cubicBezTo>
                    <a:pt x="840434" y="117559"/>
                    <a:pt x="840434" y="117559"/>
                    <a:pt x="840434" y="117559"/>
                  </a:cubicBezTo>
                  <a:lnTo>
                    <a:pt x="844202" y="106256"/>
                  </a:lnTo>
                  <a:cubicBezTo>
                    <a:pt x="844202" y="106256"/>
                    <a:pt x="853240" y="101726"/>
                    <a:pt x="854003" y="106256"/>
                  </a:cubicBezTo>
                  <a:cubicBezTo>
                    <a:pt x="854765" y="110787"/>
                    <a:pt x="853240" y="109261"/>
                    <a:pt x="858533" y="114554"/>
                  </a:cubicBezTo>
                  <a:cubicBezTo>
                    <a:pt x="863803" y="119824"/>
                    <a:pt x="887172" y="132630"/>
                    <a:pt x="896209" y="133392"/>
                  </a:cubicBezTo>
                  <a:cubicBezTo>
                    <a:pt x="905247" y="134155"/>
                    <a:pt x="919578" y="135658"/>
                    <a:pt x="925587" y="130388"/>
                  </a:cubicBezTo>
                  <a:cubicBezTo>
                    <a:pt x="931620" y="125117"/>
                    <a:pt x="941421" y="110047"/>
                    <a:pt x="938393" y="107019"/>
                  </a:cubicBezTo>
                  <a:cubicBezTo>
                    <a:pt x="935365" y="103991"/>
                    <a:pt x="926327" y="99484"/>
                    <a:pt x="924085" y="97219"/>
                  </a:cubicBezTo>
                  <a:cubicBezTo>
                    <a:pt x="921820" y="94953"/>
                    <a:pt x="921820" y="86678"/>
                    <a:pt x="921820" y="82911"/>
                  </a:cubicBezTo>
                  <a:cubicBezTo>
                    <a:pt x="921820" y="79143"/>
                    <a:pt x="921057" y="74613"/>
                    <a:pt x="924085" y="71608"/>
                  </a:cubicBezTo>
                  <a:cubicBezTo>
                    <a:pt x="927113" y="68603"/>
                    <a:pt x="931620" y="61068"/>
                    <a:pt x="933123" y="65575"/>
                  </a:cubicBezTo>
                  <a:cubicBezTo>
                    <a:pt x="934625" y="70083"/>
                    <a:pt x="939156" y="77641"/>
                    <a:pt x="942160" y="75376"/>
                  </a:cubicBezTo>
                  <a:cubicBezTo>
                    <a:pt x="945165" y="73110"/>
                    <a:pt x="954966" y="59542"/>
                    <a:pt x="959496" y="61068"/>
                  </a:cubicBezTo>
                  <a:cubicBezTo>
                    <a:pt x="964026" y="62593"/>
                    <a:pt x="990400" y="57300"/>
                    <a:pt x="990400" y="63333"/>
                  </a:cubicBezTo>
                  <a:cubicBezTo>
                    <a:pt x="990400" y="69366"/>
                    <a:pt x="985130" y="72371"/>
                    <a:pt x="985130" y="78404"/>
                  </a:cubicBezTo>
                  <a:cubicBezTo>
                    <a:pt x="985130" y="84436"/>
                    <a:pt x="984367" y="94976"/>
                    <a:pt x="990400" y="97242"/>
                  </a:cubicBezTo>
                  <a:cubicBezTo>
                    <a:pt x="996433" y="99507"/>
                    <a:pt x="1012243" y="106279"/>
                    <a:pt x="1010740" y="110810"/>
                  </a:cubicBezTo>
                  <a:cubicBezTo>
                    <a:pt x="1009238" y="115340"/>
                    <a:pt x="1006210" y="119847"/>
                    <a:pt x="1011503" y="120610"/>
                  </a:cubicBezTo>
                  <a:cubicBezTo>
                    <a:pt x="1016773" y="121373"/>
                    <a:pt x="1022806" y="119847"/>
                    <a:pt x="1027336" y="116843"/>
                  </a:cubicBezTo>
                  <a:cubicBezTo>
                    <a:pt x="1031867" y="113838"/>
                    <a:pt x="1032606" y="106302"/>
                    <a:pt x="1037137" y="109307"/>
                  </a:cubicBezTo>
                  <a:cubicBezTo>
                    <a:pt x="1041667" y="112312"/>
                    <a:pt x="1049942" y="117605"/>
                    <a:pt x="1050705" y="124378"/>
                  </a:cubicBezTo>
                  <a:cubicBezTo>
                    <a:pt x="1051468" y="131150"/>
                    <a:pt x="1046937" y="142453"/>
                    <a:pt x="1052207" y="143216"/>
                  </a:cubicBezTo>
                  <a:cubicBezTo>
                    <a:pt x="1057477" y="143979"/>
                    <a:pt x="1062008" y="140211"/>
                    <a:pt x="1064273" y="147746"/>
                  </a:cubicBezTo>
                  <a:cubicBezTo>
                    <a:pt x="1066538" y="155282"/>
                    <a:pt x="1071045" y="172617"/>
                    <a:pt x="1074073" y="178650"/>
                  </a:cubicBezTo>
                  <a:cubicBezTo>
                    <a:pt x="1077101" y="184683"/>
                    <a:pt x="1082371" y="195986"/>
                    <a:pt x="1084613" y="197488"/>
                  </a:cubicBezTo>
                  <a:cubicBezTo>
                    <a:pt x="1086879" y="198991"/>
                    <a:pt x="1095916" y="203521"/>
                    <a:pt x="1095916" y="208028"/>
                  </a:cubicBezTo>
                  <a:cubicBezTo>
                    <a:pt x="1095916" y="212535"/>
                    <a:pt x="1095154" y="247970"/>
                    <a:pt x="1098921" y="250235"/>
                  </a:cubicBezTo>
                  <a:cubicBezTo>
                    <a:pt x="1102689" y="252500"/>
                    <a:pt x="1117759" y="260035"/>
                    <a:pt x="1125295" y="257770"/>
                  </a:cubicBezTo>
                  <a:cubicBezTo>
                    <a:pt x="1132830" y="255505"/>
                    <a:pt x="1135835" y="251737"/>
                    <a:pt x="1139602" y="247230"/>
                  </a:cubicBezTo>
                  <a:cubicBezTo>
                    <a:pt x="1143370" y="242700"/>
                    <a:pt x="1143370" y="238932"/>
                    <a:pt x="1147900" y="238932"/>
                  </a:cubicBezTo>
                  <a:cubicBezTo>
                    <a:pt x="1152431" y="238932"/>
                    <a:pt x="1156198" y="240435"/>
                    <a:pt x="1159966" y="236667"/>
                  </a:cubicBezTo>
                  <a:cubicBezTo>
                    <a:pt x="1163734" y="232899"/>
                    <a:pt x="1173534" y="225364"/>
                    <a:pt x="1177302" y="226127"/>
                  </a:cubicBezTo>
                  <a:cubicBezTo>
                    <a:pt x="1181069" y="226890"/>
                    <a:pt x="1186339" y="227629"/>
                    <a:pt x="1188604" y="232899"/>
                  </a:cubicBezTo>
                  <a:cubicBezTo>
                    <a:pt x="1190870" y="238169"/>
                    <a:pt x="1202172" y="261538"/>
                    <a:pt x="1202172" y="261538"/>
                  </a:cubicBezTo>
                  <a:cubicBezTo>
                    <a:pt x="1202172" y="261538"/>
                    <a:pt x="1208945" y="251737"/>
                    <a:pt x="1215741" y="254003"/>
                  </a:cubicBezTo>
                  <a:cubicBezTo>
                    <a:pt x="1222513" y="256268"/>
                    <a:pt x="1239109" y="260035"/>
                    <a:pt x="1241351" y="266068"/>
                  </a:cubicBezTo>
                  <a:cubicBezTo>
                    <a:pt x="1243616" y="272101"/>
                    <a:pt x="1242114" y="289437"/>
                    <a:pt x="1245119" y="291679"/>
                  </a:cubicBezTo>
                  <a:cubicBezTo>
                    <a:pt x="1248124" y="293921"/>
                    <a:pt x="1278265" y="305247"/>
                    <a:pt x="1278265" y="305247"/>
                  </a:cubicBezTo>
                  <a:cubicBezTo>
                    <a:pt x="1278265" y="305247"/>
                    <a:pt x="1283535" y="301479"/>
                    <a:pt x="1285037" y="298475"/>
                  </a:cubicBezTo>
                  <a:cubicBezTo>
                    <a:pt x="1286540" y="295470"/>
                    <a:pt x="1287302" y="292442"/>
                    <a:pt x="1286540" y="286409"/>
                  </a:cubicBezTo>
                  <a:cubicBezTo>
                    <a:pt x="1285777" y="280376"/>
                    <a:pt x="1302373" y="269073"/>
                    <a:pt x="1305378" y="266068"/>
                  </a:cubicBezTo>
                  <a:cubicBezTo>
                    <a:pt x="1305378" y="266068"/>
                    <a:pt x="1318946" y="276608"/>
                    <a:pt x="1323453" y="276608"/>
                  </a:cubicBezTo>
                  <a:cubicBezTo>
                    <a:pt x="1327960" y="276608"/>
                    <a:pt x="1336258" y="274343"/>
                    <a:pt x="1337761" y="278874"/>
                  </a:cubicBezTo>
                  <a:cubicBezTo>
                    <a:pt x="1339263" y="283404"/>
                    <a:pt x="1343794" y="289414"/>
                    <a:pt x="1349826" y="286409"/>
                  </a:cubicBezTo>
                  <a:cubicBezTo>
                    <a:pt x="1355859" y="283404"/>
                    <a:pt x="1361129" y="276608"/>
                    <a:pt x="1367162" y="280376"/>
                  </a:cubicBezTo>
                  <a:cubicBezTo>
                    <a:pt x="1373195" y="284144"/>
                    <a:pt x="1389005" y="300717"/>
                    <a:pt x="1389005" y="300717"/>
                  </a:cubicBezTo>
                  <a:cubicBezTo>
                    <a:pt x="1389005" y="300717"/>
                    <a:pt x="1365637" y="296949"/>
                    <a:pt x="1366399" y="301479"/>
                  </a:cubicBezTo>
                  <a:cubicBezTo>
                    <a:pt x="1367162" y="306009"/>
                    <a:pt x="1368665" y="314284"/>
                    <a:pt x="1368665" y="314284"/>
                  </a:cubicBezTo>
                  <a:lnTo>
                    <a:pt x="1358864" y="318052"/>
                  </a:lnTo>
                  <a:cubicBezTo>
                    <a:pt x="1358864" y="318052"/>
                    <a:pt x="1364134" y="333123"/>
                    <a:pt x="1361129" y="335388"/>
                  </a:cubicBezTo>
                  <a:cubicBezTo>
                    <a:pt x="1358125" y="337653"/>
                    <a:pt x="1351329" y="337653"/>
                    <a:pt x="1349064" y="332383"/>
                  </a:cubicBezTo>
                  <a:cubicBezTo>
                    <a:pt x="1346799" y="327113"/>
                    <a:pt x="1340026" y="317313"/>
                    <a:pt x="1336998" y="319578"/>
                  </a:cubicBezTo>
                  <a:cubicBezTo>
                    <a:pt x="1333993" y="321843"/>
                    <a:pt x="1329463" y="324108"/>
                    <a:pt x="1330226" y="328615"/>
                  </a:cubicBezTo>
                  <a:cubicBezTo>
                    <a:pt x="1330988" y="333146"/>
                    <a:pt x="1333993" y="337653"/>
                    <a:pt x="1333993" y="337653"/>
                  </a:cubicBezTo>
                  <a:cubicBezTo>
                    <a:pt x="1333993" y="337653"/>
                    <a:pt x="1324193" y="345951"/>
                    <a:pt x="1327960" y="348193"/>
                  </a:cubicBezTo>
                  <a:cubicBezTo>
                    <a:pt x="1331728" y="350459"/>
                    <a:pt x="1351329" y="364766"/>
                    <a:pt x="1347561" y="367031"/>
                  </a:cubicBezTo>
                  <a:cubicBezTo>
                    <a:pt x="1343794" y="369297"/>
                    <a:pt x="1335496" y="371562"/>
                    <a:pt x="1335496" y="371562"/>
                  </a:cubicBezTo>
                  <a:cubicBezTo>
                    <a:pt x="1335496" y="371562"/>
                    <a:pt x="1329463" y="367794"/>
                    <a:pt x="1327960" y="371562"/>
                  </a:cubicBezTo>
                  <a:cubicBezTo>
                    <a:pt x="1326458" y="375330"/>
                    <a:pt x="1299322" y="407735"/>
                    <a:pt x="1299322" y="407735"/>
                  </a:cubicBezTo>
                  <a:cubicBezTo>
                    <a:pt x="1299322" y="407735"/>
                    <a:pt x="1288782" y="380599"/>
                    <a:pt x="1288019" y="384367"/>
                  </a:cubicBezTo>
                  <a:cubicBezTo>
                    <a:pt x="1287256" y="388134"/>
                    <a:pt x="1287256" y="390400"/>
                    <a:pt x="1283489" y="390400"/>
                  </a:cubicBezTo>
                  <a:cubicBezTo>
                    <a:pt x="1279721" y="390400"/>
                    <a:pt x="1274451" y="389637"/>
                    <a:pt x="1277456" y="394930"/>
                  </a:cubicBezTo>
                  <a:cubicBezTo>
                    <a:pt x="1280461" y="400200"/>
                    <a:pt x="1289521" y="417536"/>
                    <a:pt x="1287996" y="420541"/>
                  </a:cubicBezTo>
                  <a:cubicBezTo>
                    <a:pt x="1286470" y="423546"/>
                    <a:pt x="1280461" y="432606"/>
                    <a:pt x="1280461" y="432606"/>
                  </a:cubicBezTo>
                  <a:lnTo>
                    <a:pt x="1316634" y="450682"/>
                  </a:lnTo>
                  <a:cubicBezTo>
                    <a:pt x="1316634" y="450682"/>
                    <a:pt x="1334710" y="433346"/>
                    <a:pt x="1337738" y="434849"/>
                  </a:cubicBezTo>
                  <a:cubicBezTo>
                    <a:pt x="1340743" y="436351"/>
                    <a:pt x="1346036" y="442384"/>
                    <a:pt x="1349041" y="439379"/>
                  </a:cubicBezTo>
                  <a:cubicBezTo>
                    <a:pt x="1352046" y="436374"/>
                    <a:pt x="1357339" y="428839"/>
                    <a:pt x="1356576" y="435611"/>
                  </a:cubicBezTo>
                  <a:cubicBezTo>
                    <a:pt x="1355813" y="442384"/>
                    <a:pt x="1351306" y="460482"/>
                    <a:pt x="1355073" y="459719"/>
                  </a:cubicBezTo>
                  <a:cubicBezTo>
                    <a:pt x="1358841" y="458957"/>
                    <a:pt x="1366376" y="455189"/>
                    <a:pt x="1370144" y="455189"/>
                  </a:cubicBezTo>
                  <a:cubicBezTo>
                    <a:pt x="1373912" y="455189"/>
                    <a:pt x="1384452" y="456692"/>
                    <a:pt x="1384452" y="462724"/>
                  </a:cubicBezTo>
                  <a:cubicBezTo>
                    <a:pt x="1384452" y="468757"/>
                    <a:pt x="1384452" y="471022"/>
                    <a:pt x="1387456" y="473264"/>
                  </a:cubicBezTo>
                  <a:cubicBezTo>
                    <a:pt x="1390461" y="475530"/>
                    <a:pt x="1402527" y="477032"/>
                    <a:pt x="1402527" y="480800"/>
                  </a:cubicBezTo>
                  <a:cubicBezTo>
                    <a:pt x="1402527" y="484567"/>
                    <a:pt x="1395754" y="489837"/>
                    <a:pt x="1395754" y="493605"/>
                  </a:cubicBezTo>
                  <a:cubicBezTo>
                    <a:pt x="1395754" y="497372"/>
                    <a:pt x="1394252" y="503406"/>
                    <a:pt x="1389722" y="504145"/>
                  </a:cubicBezTo>
                  <a:cubicBezTo>
                    <a:pt x="1385191" y="504908"/>
                    <a:pt x="1379182" y="504908"/>
                    <a:pt x="1378419" y="507913"/>
                  </a:cubicBezTo>
                  <a:cubicBezTo>
                    <a:pt x="1377656" y="510918"/>
                    <a:pt x="1373149" y="521481"/>
                    <a:pt x="1376916" y="523746"/>
                  </a:cubicBezTo>
                  <a:cubicBezTo>
                    <a:pt x="1380684" y="526011"/>
                    <a:pt x="1404792" y="529779"/>
                    <a:pt x="1405555" y="532044"/>
                  </a:cubicBezTo>
                  <a:cubicBezTo>
                    <a:pt x="1406318" y="534309"/>
                    <a:pt x="1410825" y="543347"/>
                    <a:pt x="1414593" y="541844"/>
                  </a:cubicBezTo>
                  <a:cubicBezTo>
                    <a:pt x="1418360" y="540342"/>
                    <a:pt x="1425133" y="529779"/>
                    <a:pt x="1429663" y="534309"/>
                  </a:cubicBezTo>
                  <a:cubicBezTo>
                    <a:pt x="1434193" y="538840"/>
                    <a:pt x="1436436" y="540342"/>
                    <a:pt x="1435696" y="544109"/>
                  </a:cubicBezTo>
                  <a:cubicBezTo>
                    <a:pt x="1434933" y="547877"/>
                    <a:pt x="1424393" y="563711"/>
                    <a:pt x="1424393" y="563711"/>
                  </a:cubicBezTo>
                  <a:lnTo>
                    <a:pt x="1413853" y="567478"/>
                  </a:lnTo>
                  <a:cubicBezTo>
                    <a:pt x="1413853" y="567478"/>
                    <a:pt x="1414616" y="570483"/>
                    <a:pt x="1407820" y="568241"/>
                  </a:cubicBezTo>
                  <a:cubicBezTo>
                    <a:pt x="1401048" y="565976"/>
                    <a:pt x="1392750" y="558441"/>
                    <a:pt x="1389745" y="560706"/>
                  </a:cubicBezTo>
                  <a:cubicBezTo>
                    <a:pt x="1386740" y="562971"/>
                    <a:pt x="1375437" y="569004"/>
                    <a:pt x="1375437" y="572771"/>
                  </a:cubicBezTo>
                  <a:cubicBezTo>
                    <a:pt x="1375437" y="576539"/>
                    <a:pt x="1377702" y="592372"/>
                    <a:pt x="1377702" y="592372"/>
                  </a:cubicBezTo>
                  <a:cubicBezTo>
                    <a:pt x="1377702" y="592372"/>
                    <a:pt x="1354334" y="614978"/>
                    <a:pt x="1352831" y="622513"/>
                  </a:cubicBezTo>
                  <a:cubicBezTo>
                    <a:pt x="1352831" y="622513"/>
                    <a:pt x="1333993" y="627044"/>
                    <a:pt x="1333993" y="630049"/>
                  </a:cubicBezTo>
                  <a:cubicBezTo>
                    <a:pt x="1333993" y="633054"/>
                    <a:pt x="1330226" y="637584"/>
                    <a:pt x="1335496" y="639849"/>
                  </a:cubicBezTo>
                  <a:cubicBezTo>
                    <a:pt x="1340766" y="642114"/>
                    <a:pt x="1373935" y="639849"/>
                    <a:pt x="1376940" y="642114"/>
                  </a:cubicBezTo>
                  <a:cubicBezTo>
                    <a:pt x="1379944" y="644379"/>
                    <a:pt x="1388242" y="653417"/>
                    <a:pt x="1392010" y="654180"/>
                  </a:cubicBezTo>
                  <a:cubicBezTo>
                    <a:pt x="1395778" y="654943"/>
                    <a:pt x="1407843" y="654943"/>
                    <a:pt x="1411611" y="657947"/>
                  </a:cubicBezTo>
                  <a:cubicBezTo>
                    <a:pt x="1415379" y="660952"/>
                    <a:pt x="1429686" y="663217"/>
                    <a:pt x="1429686" y="663217"/>
                  </a:cubicBezTo>
                  <a:cubicBezTo>
                    <a:pt x="1429686" y="663217"/>
                    <a:pt x="1430449" y="676786"/>
                    <a:pt x="1431189" y="682818"/>
                  </a:cubicBezTo>
                  <a:cubicBezTo>
                    <a:pt x="1431951" y="688851"/>
                    <a:pt x="1436459" y="696386"/>
                    <a:pt x="1441729" y="696386"/>
                  </a:cubicBezTo>
                  <a:cubicBezTo>
                    <a:pt x="1446999" y="696386"/>
                    <a:pt x="1455297" y="698652"/>
                    <a:pt x="1456799" y="700917"/>
                  </a:cubicBezTo>
                  <a:cubicBezTo>
                    <a:pt x="1458302" y="703182"/>
                    <a:pt x="1478642" y="734063"/>
                    <a:pt x="1478642" y="734063"/>
                  </a:cubicBezTo>
                  <a:cubicBezTo>
                    <a:pt x="1478642" y="734063"/>
                    <a:pt x="1477879" y="742360"/>
                    <a:pt x="1472609" y="740095"/>
                  </a:cubicBezTo>
                  <a:cubicBezTo>
                    <a:pt x="1467339" y="737830"/>
                    <a:pt x="1461307" y="732560"/>
                    <a:pt x="1456776" y="732560"/>
                  </a:cubicBezTo>
                  <a:cubicBezTo>
                    <a:pt x="1452246" y="732560"/>
                    <a:pt x="1416835" y="739333"/>
                    <a:pt x="1418337" y="743100"/>
                  </a:cubicBezTo>
                  <a:cubicBezTo>
                    <a:pt x="1419840" y="746868"/>
                    <a:pt x="1425110" y="763441"/>
                    <a:pt x="1421342" y="763441"/>
                  </a:cubicBezTo>
                  <a:cubicBezTo>
                    <a:pt x="1417574" y="763441"/>
                    <a:pt x="1391201" y="768711"/>
                    <a:pt x="1390438" y="770976"/>
                  </a:cubicBezTo>
                  <a:cubicBezTo>
                    <a:pt x="1389676" y="773241"/>
                    <a:pt x="1391201" y="784544"/>
                    <a:pt x="1385908" y="784544"/>
                  </a:cubicBezTo>
                  <a:cubicBezTo>
                    <a:pt x="1380638" y="784544"/>
                    <a:pt x="1344464" y="781540"/>
                    <a:pt x="1336166" y="780777"/>
                  </a:cubicBezTo>
                  <a:cubicBezTo>
                    <a:pt x="1327868" y="780014"/>
                    <a:pt x="1290192" y="785307"/>
                    <a:pt x="1285684" y="781540"/>
                  </a:cubicBezTo>
                  <a:cubicBezTo>
                    <a:pt x="1281154" y="777772"/>
                    <a:pt x="1263079" y="769473"/>
                    <a:pt x="1263079" y="773241"/>
                  </a:cubicBezTo>
                  <a:cubicBezTo>
                    <a:pt x="1263079" y="777009"/>
                    <a:pt x="1263079" y="783042"/>
                    <a:pt x="1257809" y="784544"/>
                  </a:cubicBezTo>
                  <a:cubicBezTo>
                    <a:pt x="1252539" y="786047"/>
                    <a:pt x="1241236" y="787549"/>
                    <a:pt x="1241975" y="792079"/>
                  </a:cubicBezTo>
                  <a:cubicBezTo>
                    <a:pt x="1242738" y="796610"/>
                    <a:pt x="1248748" y="802619"/>
                    <a:pt x="1244241" y="806387"/>
                  </a:cubicBezTo>
                  <a:cubicBezTo>
                    <a:pt x="1239733" y="810155"/>
                    <a:pt x="1234440" y="816927"/>
                    <a:pt x="1228407" y="816188"/>
                  </a:cubicBezTo>
                  <a:cubicBezTo>
                    <a:pt x="1222375" y="815448"/>
                    <a:pt x="1214100" y="813183"/>
                    <a:pt x="1210332" y="814685"/>
                  </a:cubicBezTo>
                  <a:cubicBezTo>
                    <a:pt x="1206564" y="816188"/>
                    <a:pt x="1199792" y="822983"/>
                    <a:pt x="1196764" y="820718"/>
                  </a:cubicBezTo>
                  <a:cubicBezTo>
                    <a:pt x="1193759" y="818453"/>
                    <a:pt x="1183959" y="810918"/>
                    <a:pt x="1182456" y="814685"/>
                  </a:cubicBezTo>
                  <a:cubicBezTo>
                    <a:pt x="1180954" y="818453"/>
                    <a:pt x="1183219" y="820718"/>
                    <a:pt x="1175684" y="819215"/>
                  </a:cubicBezTo>
                  <a:cubicBezTo>
                    <a:pt x="1168148" y="817713"/>
                    <a:pt x="1152315" y="814685"/>
                    <a:pt x="1152315" y="810918"/>
                  </a:cubicBezTo>
                  <a:cubicBezTo>
                    <a:pt x="1152315" y="807150"/>
                    <a:pt x="1151552" y="800377"/>
                    <a:pt x="1151552" y="800377"/>
                  </a:cubicBezTo>
                  <a:cubicBezTo>
                    <a:pt x="1151552" y="800377"/>
                    <a:pt x="1132714" y="802643"/>
                    <a:pt x="1131212" y="806411"/>
                  </a:cubicBezTo>
                  <a:cubicBezTo>
                    <a:pt x="1129709" y="810178"/>
                    <a:pt x="1125179" y="823746"/>
                    <a:pt x="1121411" y="824485"/>
                  </a:cubicBezTo>
                  <a:cubicBezTo>
                    <a:pt x="1117644" y="825248"/>
                    <a:pt x="1107104" y="827490"/>
                    <a:pt x="1107104" y="827490"/>
                  </a:cubicBezTo>
                  <a:lnTo>
                    <a:pt x="1108606" y="859897"/>
                  </a:lnTo>
                  <a:cubicBezTo>
                    <a:pt x="1108606" y="859897"/>
                    <a:pt x="1085238" y="858394"/>
                    <a:pt x="1085238" y="862162"/>
                  </a:cubicBezTo>
                  <a:cubicBezTo>
                    <a:pt x="1085238" y="865930"/>
                    <a:pt x="1086000" y="872702"/>
                    <a:pt x="1090508" y="874967"/>
                  </a:cubicBezTo>
                  <a:cubicBezTo>
                    <a:pt x="1095038" y="877232"/>
                    <a:pt x="1107081" y="881740"/>
                    <a:pt x="1105578" y="885507"/>
                  </a:cubicBezTo>
                  <a:cubicBezTo>
                    <a:pt x="1104076" y="889275"/>
                    <a:pt x="1099545" y="902843"/>
                    <a:pt x="1102573" y="903582"/>
                  </a:cubicBezTo>
                  <a:cubicBezTo>
                    <a:pt x="1105601" y="904322"/>
                    <a:pt x="1114639" y="909615"/>
                    <a:pt x="1113113" y="911881"/>
                  </a:cubicBezTo>
                  <a:cubicBezTo>
                    <a:pt x="1111588" y="914146"/>
                    <a:pt x="1110848" y="916411"/>
                    <a:pt x="1105578" y="916411"/>
                  </a:cubicBezTo>
                  <a:cubicBezTo>
                    <a:pt x="1100308" y="916411"/>
                    <a:pt x="1094275" y="912644"/>
                    <a:pt x="1091270" y="914909"/>
                  </a:cubicBezTo>
                  <a:cubicBezTo>
                    <a:pt x="1088266" y="917174"/>
                    <a:pt x="1084498" y="923946"/>
                    <a:pt x="1079967" y="920941"/>
                  </a:cubicBezTo>
                  <a:cubicBezTo>
                    <a:pt x="1075437" y="917937"/>
                    <a:pt x="1052831" y="903606"/>
                    <a:pt x="1052831" y="903606"/>
                  </a:cubicBezTo>
                  <a:cubicBezTo>
                    <a:pt x="1052831" y="903606"/>
                    <a:pt x="1051329" y="915671"/>
                    <a:pt x="1048301" y="918676"/>
                  </a:cubicBezTo>
                  <a:cubicBezTo>
                    <a:pt x="1045273" y="921681"/>
                    <a:pt x="1036998" y="928476"/>
                    <a:pt x="1040003" y="931481"/>
                  </a:cubicBezTo>
                  <a:cubicBezTo>
                    <a:pt x="1043008" y="934486"/>
                    <a:pt x="1046036" y="935249"/>
                    <a:pt x="1045273" y="939780"/>
                  </a:cubicBezTo>
                  <a:cubicBezTo>
                    <a:pt x="1044510" y="944310"/>
                    <a:pt x="1031705" y="955613"/>
                    <a:pt x="1031705" y="958618"/>
                  </a:cubicBezTo>
                  <a:cubicBezTo>
                    <a:pt x="1031705" y="961623"/>
                    <a:pt x="1030203" y="964651"/>
                    <a:pt x="1027175" y="966916"/>
                  </a:cubicBezTo>
                  <a:cubicBezTo>
                    <a:pt x="1024147" y="969181"/>
                    <a:pt x="1014369" y="969181"/>
                    <a:pt x="1012104" y="972948"/>
                  </a:cubicBezTo>
                  <a:cubicBezTo>
                    <a:pt x="1009839" y="976716"/>
                    <a:pt x="1005332" y="980484"/>
                    <a:pt x="1002304" y="981247"/>
                  </a:cubicBezTo>
                  <a:cubicBezTo>
                    <a:pt x="999276" y="982009"/>
                    <a:pt x="978935" y="986517"/>
                    <a:pt x="982703" y="990284"/>
                  </a:cubicBezTo>
                  <a:cubicBezTo>
                    <a:pt x="986470" y="994052"/>
                    <a:pt x="1007574" y="1002350"/>
                    <a:pt x="1008313" y="1006117"/>
                  </a:cubicBezTo>
                  <a:cubicBezTo>
                    <a:pt x="1009076" y="1009885"/>
                    <a:pt x="1014346" y="1015155"/>
                    <a:pt x="1018114" y="1015155"/>
                  </a:cubicBezTo>
                  <a:cubicBezTo>
                    <a:pt x="1021881" y="1015155"/>
                    <a:pt x="1039957" y="1017420"/>
                    <a:pt x="1045250" y="1018923"/>
                  </a:cubicBezTo>
                  <a:cubicBezTo>
                    <a:pt x="1050520" y="1020425"/>
                    <a:pt x="1067856" y="1027221"/>
                    <a:pt x="1067856" y="1027221"/>
                  </a:cubicBezTo>
                  <a:cubicBezTo>
                    <a:pt x="1067856" y="1027221"/>
                    <a:pt x="1057316" y="1046821"/>
                    <a:pt x="1052785" y="1047561"/>
                  </a:cubicBezTo>
                  <a:cubicBezTo>
                    <a:pt x="1048255" y="1048301"/>
                    <a:pt x="1045250" y="1046059"/>
                    <a:pt x="1041482" y="1047561"/>
                  </a:cubicBezTo>
                  <a:cubicBezTo>
                    <a:pt x="1037715" y="1049064"/>
                    <a:pt x="1020379" y="1067902"/>
                    <a:pt x="1018114" y="1068665"/>
                  </a:cubicBezTo>
                  <a:cubicBezTo>
                    <a:pt x="1015848" y="1069427"/>
                    <a:pt x="993243" y="1072432"/>
                    <a:pt x="993243" y="1072432"/>
                  </a:cubicBezTo>
                  <a:cubicBezTo>
                    <a:pt x="993243" y="1072432"/>
                    <a:pt x="993243" y="1082233"/>
                    <a:pt x="995508" y="1082972"/>
                  </a:cubicBezTo>
                  <a:cubicBezTo>
                    <a:pt x="997773" y="1083735"/>
                    <a:pt x="1014346" y="1080707"/>
                    <a:pt x="1014346" y="1083735"/>
                  </a:cubicBezTo>
                  <a:cubicBezTo>
                    <a:pt x="1014346" y="1086763"/>
                    <a:pt x="1015848" y="1092773"/>
                    <a:pt x="1011341" y="1093536"/>
                  </a:cubicBezTo>
                  <a:cubicBezTo>
                    <a:pt x="1006834" y="1094298"/>
                    <a:pt x="998536" y="1095801"/>
                    <a:pt x="998536" y="1095801"/>
                  </a:cubicBezTo>
                  <a:cubicBezTo>
                    <a:pt x="998536" y="1095801"/>
                    <a:pt x="1001541" y="1119169"/>
                    <a:pt x="996271" y="1119909"/>
                  </a:cubicBezTo>
                  <a:cubicBezTo>
                    <a:pt x="991001" y="1120672"/>
                    <a:pt x="971400" y="1129709"/>
                    <a:pt x="968395" y="1131975"/>
                  </a:cubicBezTo>
                  <a:cubicBezTo>
                    <a:pt x="965390" y="1134240"/>
                    <a:pt x="961623" y="1132737"/>
                    <a:pt x="957855" y="1132737"/>
                  </a:cubicBezTo>
                  <a:cubicBezTo>
                    <a:pt x="954087" y="1132737"/>
                    <a:pt x="939780" y="1131235"/>
                    <a:pt x="939780" y="1131235"/>
                  </a:cubicBezTo>
                  <a:lnTo>
                    <a:pt x="939017" y="1155343"/>
                  </a:lnTo>
                  <a:cubicBezTo>
                    <a:pt x="939017" y="1155343"/>
                    <a:pt x="930719" y="1161376"/>
                    <a:pt x="928477" y="1156845"/>
                  </a:cubicBezTo>
                  <a:cubicBezTo>
                    <a:pt x="926212" y="1152315"/>
                    <a:pt x="926212" y="1138008"/>
                    <a:pt x="926212" y="1138008"/>
                  </a:cubicBezTo>
                  <a:cubicBezTo>
                    <a:pt x="926212" y="1138008"/>
                    <a:pt x="917174" y="1144040"/>
                    <a:pt x="917174" y="1147808"/>
                  </a:cubicBezTo>
                  <a:cubicBezTo>
                    <a:pt x="917174" y="1151575"/>
                    <a:pt x="917174" y="1159111"/>
                    <a:pt x="914909" y="1162116"/>
                  </a:cubicBezTo>
                  <a:cubicBezTo>
                    <a:pt x="912644" y="1165121"/>
                    <a:pt x="908136" y="1171916"/>
                    <a:pt x="905871" y="1176423"/>
                  </a:cubicBezTo>
                  <a:cubicBezTo>
                    <a:pt x="903606" y="1180953"/>
                    <a:pt x="890800" y="1204299"/>
                    <a:pt x="893805" y="1208066"/>
                  </a:cubicBezTo>
                  <a:cubicBezTo>
                    <a:pt x="896810" y="1211834"/>
                    <a:pt x="912644" y="1221635"/>
                    <a:pt x="904345" y="1222375"/>
                  </a:cubicBezTo>
                  <a:cubicBezTo>
                    <a:pt x="896047" y="1223137"/>
                    <a:pt x="890777" y="1222375"/>
                    <a:pt x="887773" y="1224640"/>
                  </a:cubicBezTo>
                  <a:cubicBezTo>
                    <a:pt x="884768" y="1226905"/>
                    <a:pt x="880237" y="1230672"/>
                    <a:pt x="874967" y="1230672"/>
                  </a:cubicBezTo>
                  <a:cubicBezTo>
                    <a:pt x="869697" y="1230672"/>
                    <a:pt x="860659" y="1228407"/>
                    <a:pt x="859134" y="1232175"/>
                  </a:cubicBezTo>
                  <a:cubicBezTo>
                    <a:pt x="859134" y="1232175"/>
                    <a:pt x="853101" y="1242715"/>
                    <a:pt x="850096" y="1244980"/>
                  </a:cubicBezTo>
                  <a:cubicBezTo>
                    <a:pt x="847091" y="1247246"/>
                    <a:pt x="840296" y="1252516"/>
                    <a:pt x="839556" y="1257785"/>
                  </a:cubicBezTo>
                  <a:cubicBezTo>
                    <a:pt x="838793" y="1263055"/>
                    <a:pt x="834286" y="1275121"/>
                    <a:pt x="831258" y="1278889"/>
                  </a:cubicBezTo>
                  <a:cubicBezTo>
                    <a:pt x="828253" y="1282656"/>
                    <a:pt x="817690" y="1296964"/>
                    <a:pt x="817690" y="1302997"/>
                  </a:cubicBezTo>
                  <a:cubicBezTo>
                    <a:pt x="817690" y="1309030"/>
                    <a:pt x="819192" y="1316565"/>
                    <a:pt x="816927" y="1318067"/>
                  </a:cubicBezTo>
                  <a:cubicBezTo>
                    <a:pt x="814662" y="1319570"/>
                    <a:pt x="809392" y="1322598"/>
                    <a:pt x="812397" y="1325603"/>
                  </a:cubicBezTo>
                  <a:cubicBezTo>
                    <a:pt x="815402" y="1328608"/>
                    <a:pt x="820695" y="1332375"/>
                    <a:pt x="818430" y="1336905"/>
                  </a:cubicBezTo>
                  <a:cubicBezTo>
                    <a:pt x="816164" y="1341436"/>
                    <a:pt x="807890" y="1351976"/>
                    <a:pt x="804862" y="1351976"/>
                  </a:cubicBezTo>
                  <a:cubicBezTo>
                    <a:pt x="801834" y="1351976"/>
                    <a:pt x="795824" y="1352739"/>
                    <a:pt x="795824" y="1355744"/>
                  </a:cubicBezTo>
                  <a:cubicBezTo>
                    <a:pt x="795824" y="1358749"/>
                    <a:pt x="796587" y="1367809"/>
                    <a:pt x="800354" y="1366284"/>
                  </a:cubicBezTo>
                  <a:cubicBezTo>
                    <a:pt x="804122" y="1364781"/>
                    <a:pt x="809392" y="1362516"/>
                    <a:pt x="810895" y="1366284"/>
                  </a:cubicBezTo>
                  <a:cubicBezTo>
                    <a:pt x="812397" y="1370051"/>
                    <a:pt x="818430" y="1375321"/>
                    <a:pt x="822960" y="1374582"/>
                  </a:cubicBezTo>
                  <a:cubicBezTo>
                    <a:pt x="827490" y="1373819"/>
                    <a:pt x="874205" y="1356507"/>
                    <a:pt x="874205" y="1356507"/>
                  </a:cubicBezTo>
                  <a:cubicBezTo>
                    <a:pt x="874205" y="1356507"/>
                    <a:pt x="871200" y="1366307"/>
                    <a:pt x="871200" y="1369312"/>
                  </a:cubicBezTo>
                  <a:cubicBezTo>
                    <a:pt x="871200" y="1372317"/>
                    <a:pt x="868195" y="1399453"/>
                    <a:pt x="871962" y="1403221"/>
                  </a:cubicBezTo>
                  <a:cubicBezTo>
                    <a:pt x="875730" y="1406988"/>
                    <a:pt x="882502" y="1411518"/>
                    <a:pt x="882502" y="1416026"/>
                  </a:cubicBezTo>
                  <a:cubicBezTo>
                    <a:pt x="882502" y="1420556"/>
                    <a:pt x="884005" y="1436366"/>
                    <a:pt x="877972" y="1437129"/>
                  </a:cubicBezTo>
                  <a:cubicBezTo>
                    <a:pt x="871939" y="1437892"/>
                    <a:pt x="862139" y="1437129"/>
                    <a:pt x="860636" y="1439394"/>
                  </a:cubicBezTo>
                  <a:cubicBezTo>
                    <a:pt x="859134" y="1441659"/>
                    <a:pt x="851599" y="1449934"/>
                    <a:pt x="851599" y="1452962"/>
                  </a:cubicBezTo>
                  <a:cubicBezTo>
                    <a:pt x="851599" y="1455990"/>
                    <a:pt x="853101" y="1469535"/>
                    <a:pt x="853101" y="1469535"/>
                  </a:cubicBezTo>
                  <a:lnTo>
                    <a:pt x="874944" y="1467270"/>
                  </a:lnTo>
                  <a:cubicBezTo>
                    <a:pt x="874944" y="1467270"/>
                    <a:pt x="875707" y="1454465"/>
                    <a:pt x="879474" y="1453702"/>
                  </a:cubicBezTo>
                  <a:cubicBezTo>
                    <a:pt x="883242" y="1452939"/>
                    <a:pt x="890015" y="1452939"/>
                    <a:pt x="892280" y="1456707"/>
                  </a:cubicBezTo>
                  <a:cubicBezTo>
                    <a:pt x="894545" y="1460475"/>
                    <a:pt x="897550" y="1462740"/>
                    <a:pt x="899815" y="1462740"/>
                  </a:cubicBezTo>
                  <a:cubicBezTo>
                    <a:pt x="902080" y="1462740"/>
                    <a:pt x="920156" y="1460475"/>
                    <a:pt x="925426" y="1464242"/>
                  </a:cubicBezTo>
                  <a:cubicBezTo>
                    <a:pt x="930696" y="1468010"/>
                    <a:pt x="951799" y="1477047"/>
                    <a:pt x="951799" y="1477047"/>
                  </a:cubicBezTo>
                  <a:cubicBezTo>
                    <a:pt x="951799" y="1477047"/>
                    <a:pt x="945766" y="1497388"/>
                    <a:pt x="947269" y="1501918"/>
                  </a:cubicBezTo>
                  <a:cubicBezTo>
                    <a:pt x="948771" y="1506449"/>
                    <a:pt x="953301" y="1516989"/>
                    <a:pt x="953301" y="1520756"/>
                  </a:cubicBezTo>
                  <a:cubicBezTo>
                    <a:pt x="953301" y="1524524"/>
                    <a:pt x="956306" y="1535064"/>
                    <a:pt x="958572" y="1539595"/>
                  </a:cubicBezTo>
                  <a:cubicBezTo>
                    <a:pt x="960837" y="1544125"/>
                    <a:pt x="967609" y="1561438"/>
                    <a:pt x="967609" y="1561438"/>
                  </a:cubicBezTo>
                  <a:cubicBezTo>
                    <a:pt x="967609" y="1561438"/>
                    <a:pt x="988712" y="1569736"/>
                    <a:pt x="991717" y="1568973"/>
                  </a:cubicBezTo>
                  <a:cubicBezTo>
                    <a:pt x="994722" y="1568210"/>
                    <a:pt x="1007551" y="1561438"/>
                    <a:pt x="1009793" y="1565205"/>
                  </a:cubicBezTo>
                  <a:cubicBezTo>
                    <a:pt x="1012058" y="1568973"/>
                    <a:pt x="1038431" y="1582541"/>
                    <a:pt x="1038431" y="1582541"/>
                  </a:cubicBezTo>
                  <a:lnTo>
                    <a:pt x="1043701" y="1569736"/>
                  </a:lnTo>
                  <a:cubicBezTo>
                    <a:pt x="1043701" y="1569736"/>
                    <a:pt x="1053502" y="1565968"/>
                    <a:pt x="1056507" y="1573503"/>
                  </a:cubicBezTo>
                  <a:cubicBezTo>
                    <a:pt x="1059511" y="1581038"/>
                    <a:pt x="1073079" y="1621720"/>
                    <a:pt x="1073079" y="1621720"/>
                  </a:cubicBezTo>
                  <a:cubicBezTo>
                    <a:pt x="1073079" y="1621720"/>
                    <a:pt x="1042939" y="1641321"/>
                    <a:pt x="1039934" y="1646591"/>
                  </a:cubicBezTo>
                  <a:cubicBezTo>
                    <a:pt x="1036929" y="1651860"/>
                    <a:pt x="1034664" y="1657130"/>
                    <a:pt x="1031636" y="1657893"/>
                  </a:cubicBezTo>
                  <a:cubicBezTo>
                    <a:pt x="1028631" y="1658656"/>
                    <a:pt x="1010532" y="1665429"/>
                    <a:pt x="1010532" y="1665429"/>
                  </a:cubicBezTo>
                  <a:cubicBezTo>
                    <a:pt x="1010532" y="1665429"/>
                    <a:pt x="1036906" y="1677494"/>
                    <a:pt x="1039171" y="1682001"/>
                  </a:cubicBezTo>
                  <a:cubicBezTo>
                    <a:pt x="1041436" y="1686532"/>
                    <a:pt x="1042939" y="1692542"/>
                    <a:pt x="1042939" y="1692542"/>
                  </a:cubicBezTo>
                  <a:cubicBezTo>
                    <a:pt x="1042939" y="1692542"/>
                    <a:pt x="1061014" y="1680476"/>
                    <a:pt x="1064042" y="1680476"/>
                  </a:cubicBezTo>
                  <a:cubicBezTo>
                    <a:pt x="1067070" y="1680476"/>
                    <a:pt x="1086647" y="1683481"/>
                    <a:pt x="1086647" y="1687248"/>
                  </a:cubicBezTo>
                  <a:cubicBezTo>
                    <a:pt x="1086647" y="1691016"/>
                    <a:pt x="1085885" y="1694021"/>
                    <a:pt x="1088150" y="1697049"/>
                  </a:cubicBezTo>
                  <a:cubicBezTo>
                    <a:pt x="1090415" y="1700054"/>
                    <a:pt x="1099453" y="1703822"/>
                    <a:pt x="1097188" y="1706849"/>
                  </a:cubicBezTo>
                  <a:cubicBezTo>
                    <a:pt x="1094923" y="1709854"/>
                    <a:pt x="1088890" y="1718152"/>
                    <a:pt x="1090415" y="1721157"/>
                  </a:cubicBezTo>
                  <a:cubicBezTo>
                    <a:pt x="1091941" y="1724162"/>
                    <a:pt x="1097950" y="1734725"/>
                    <a:pt x="1096448" y="1739995"/>
                  </a:cubicBezTo>
                  <a:cubicBezTo>
                    <a:pt x="1094946" y="1745265"/>
                    <a:pt x="1089676" y="1756568"/>
                    <a:pt x="1089676" y="1756568"/>
                  </a:cubicBezTo>
                  <a:lnTo>
                    <a:pt x="1079875" y="1754811"/>
                  </a:lnTo>
                  <a:cubicBezTo>
                    <a:pt x="1074859" y="1753794"/>
                    <a:pt x="1070837" y="1773904"/>
                    <a:pt x="1068826" y="1779937"/>
                  </a:cubicBezTo>
                  <a:cubicBezTo>
                    <a:pt x="1066816" y="1785969"/>
                    <a:pt x="1052739" y="1781947"/>
                    <a:pt x="1045712" y="1781947"/>
                  </a:cubicBezTo>
                  <a:cubicBezTo>
                    <a:pt x="1038685" y="1781947"/>
                    <a:pt x="1039679" y="1795007"/>
                    <a:pt x="1036674" y="1803051"/>
                  </a:cubicBezTo>
                  <a:cubicBezTo>
                    <a:pt x="1033670" y="1811095"/>
                    <a:pt x="1029648" y="1810078"/>
                    <a:pt x="1022621" y="1811095"/>
                  </a:cubicBezTo>
                  <a:cubicBezTo>
                    <a:pt x="1015594" y="1812112"/>
                    <a:pt x="1016588" y="1819138"/>
                    <a:pt x="1016588" y="1827159"/>
                  </a:cubicBezTo>
                  <a:cubicBezTo>
                    <a:pt x="1016588" y="1835180"/>
                    <a:pt x="1013583" y="1844241"/>
                    <a:pt x="1003529" y="1850273"/>
                  </a:cubicBezTo>
                  <a:cubicBezTo>
                    <a:pt x="993474" y="1856306"/>
                    <a:pt x="943247" y="1855289"/>
                    <a:pt x="938231" y="1855289"/>
                  </a:cubicBezTo>
                  <a:cubicBezTo>
                    <a:pt x="933215" y="1855289"/>
                    <a:pt x="915117" y="1877386"/>
                    <a:pt x="911095" y="1880414"/>
                  </a:cubicBezTo>
                  <a:cubicBezTo>
                    <a:pt x="907073" y="1883442"/>
                    <a:pt x="911095" y="1895485"/>
                    <a:pt x="911095" y="1902512"/>
                  </a:cubicBezTo>
                  <a:cubicBezTo>
                    <a:pt x="911095" y="1909538"/>
                    <a:pt x="910078" y="1913560"/>
                    <a:pt x="908090" y="1921604"/>
                  </a:cubicBezTo>
                  <a:cubicBezTo>
                    <a:pt x="906102" y="1929648"/>
                    <a:pt x="908090" y="1935657"/>
                    <a:pt x="908090" y="1943701"/>
                  </a:cubicBezTo>
                  <a:cubicBezTo>
                    <a:pt x="908090" y="1951745"/>
                    <a:pt x="898035" y="1950728"/>
                    <a:pt x="888997" y="1955767"/>
                  </a:cubicBezTo>
                  <a:cubicBezTo>
                    <a:pt x="879960" y="1960806"/>
                    <a:pt x="876932" y="1973842"/>
                    <a:pt x="876932" y="1981886"/>
                  </a:cubicBezTo>
                  <a:cubicBezTo>
                    <a:pt x="876932" y="1989929"/>
                    <a:pt x="877949" y="1992934"/>
                    <a:pt x="875938" y="1996956"/>
                  </a:cubicBezTo>
                  <a:cubicBezTo>
                    <a:pt x="873927" y="2000978"/>
                    <a:pt x="858857" y="1999961"/>
                    <a:pt x="854835" y="2002989"/>
                  </a:cubicBezTo>
                  <a:cubicBezTo>
                    <a:pt x="850813" y="2005994"/>
                    <a:pt x="844780" y="2002989"/>
                    <a:pt x="839764" y="1998967"/>
                  </a:cubicBezTo>
                  <a:cubicBezTo>
                    <a:pt x="834748" y="1994946"/>
                    <a:pt x="823677" y="2005994"/>
                    <a:pt x="815656" y="2007011"/>
                  </a:cubicBezTo>
                  <a:cubicBezTo>
                    <a:pt x="807635" y="2008028"/>
                    <a:pt x="796564" y="1989929"/>
                    <a:pt x="789537" y="1985907"/>
                  </a:cubicBezTo>
                  <a:cubicBezTo>
                    <a:pt x="782510" y="1981886"/>
                    <a:pt x="765429" y="1999961"/>
                    <a:pt x="758402" y="2005994"/>
                  </a:cubicBezTo>
                  <a:cubicBezTo>
                    <a:pt x="751375" y="2012027"/>
                    <a:pt x="745343" y="2012027"/>
                    <a:pt x="736305" y="2013020"/>
                  </a:cubicBezTo>
                  <a:cubicBezTo>
                    <a:pt x="727267" y="2014015"/>
                    <a:pt x="722251" y="2013020"/>
                    <a:pt x="714207" y="2015032"/>
                  </a:cubicBezTo>
                  <a:cubicBezTo>
                    <a:pt x="706164" y="2017042"/>
                    <a:pt x="701148" y="2001972"/>
                    <a:pt x="701148" y="1995939"/>
                  </a:cubicBezTo>
                  <a:cubicBezTo>
                    <a:pt x="701148" y="1989906"/>
                    <a:pt x="708175" y="1980869"/>
                    <a:pt x="713214" y="1975853"/>
                  </a:cubicBezTo>
                  <a:cubicBezTo>
                    <a:pt x="718229" y="1970837"/>
                    <a:pt x="702165" y="1948717"/>
                    <a:pt x="697126" y="1945712"/>
                  </a:cubicBezTo>
                  <a:cubicBezTo>
                    <a:pt x="692087" y="1942707"/>
                    <a:pt x="697126" y="1937668"/>
                    <a:pt x="700131" y="1931658"/>
                  </a:cubicBezTo>
                  <a:cubicBezTo>
                    <a:pt x="703136" y="1925649"/>
                    <a:pt x="698120" y="1886447"/>
                    <a:pt x="696109" y="1880414"/>
                  </a:cubicBezTo>
                  <a:cubicBezTo>
                    <a:pt x="694098" y="1874381"/>
                    <a:pt x="672995" y="1872371"/>
                    <a:pt x="665968" y="1872371"/>
                  </a:cubicBezTo>
                  <a:cubicBezTo>
                    <a:pt x="658941" y="1872371"/>
                    <a:pt x="624778" y="1872371"/>
                    <a:pt x="613730" y="1872371"/>
                  </a:cubicBezTo>
                  <a:cubicBezTo>
                    <a:pt x="602681" y="1872371"/>
                    <a:pt x="614724" y="1858317"/>
                    <a:pt x="620757" y="1848263"/>
                  </a:cubicBezTo>
                  <a:cubicBezTo>
                    <a:pt x="626789" y="1838208"/>
                    <a:pt x="616735" y="1828176"/>
                    <a:pt x="606703" y="1813105"/>
                  </a:cubicBezTo>
                  <a:cubicBezTo>
                    <a:pt x="596671" y="1798035"/>
                    <a:pt x="603698" y="1796024"/>
                    <a:pt x="603698" y="1791008"/>
                  </a:cubicBezTo>
                  <a:cubicBezTo>
                    <a:pt x="603698" y="1785992"/>
                    <a:pt x="599676" y="1775938"/>
                    <a:pt x="596671" y="1771916"/>
                  </a:cubicBezTo>
                  <a:cubicBezTo>
                    <a:pt x="593667" y="1767894"/>
                    <a:pt x="591656" y="1753841"/>
                    <a:pt x="589645" y="1746791"/>
                  </a:cubicBezTo>
                  <a:cubicBezTo>
                    <a:pt x="587634" y="1739741"/>
                    <a:pt x="589645" y="1735742"/>
                    <a:pt x="584606" y="1728715"/>
                  </a:cubicBezTo>
                  <a:cubicBezTo>
                    <a:pt x="579590" y="1721689"/>
                    <a:pt x="576562" y="1698575"/>
                    <a:pt x="574551" y="1689537"/>
                  </a:cubicBezTo>
                  <a:cubicBezTo>
                    <a:pt x="572540" y="1680499"/>
                    <a:pt x="550443" y="1679482"/>
                    <a:pt x="545427" y="1681493"/>
                  </a:cubicBezTo>
                  <a:cubicBezTo>
                    <a:pt x="540411" y="1683504"/>
                    <a:pt x="530357" y="1683504"/>
                    <a:pt x="524324" y="1680499"/>
                  </a:cubicBezTo>
                  <a:cubicBezTo>
                    <a:pt x="518291" y="1677494"/>
                    <a:pt x="512258" y="1671462"/>
                    <a:pt x="507243" y="1670444"/>
                  </a:cubicBezTo>
                  <a:cubicBezTo>
                    <a:pt x="502227" y="1669427"/>
                    <a:pt x="502204" y="1661407"/>
                    <a:pt x="502204" y="1654357"/>
                  </a:cubicBezTo>
                  <a:cubicBezTo>
                    <a:pt x="502204" y="1647307"/>
                    <a:pt x="486139" y="1647330"/>
                    <a:pt x="479089" y="1647330"/>
                  </a:cubicBezTo>
                  <a:cubicBezTo>
                    <a:pt x="472040" y="1647330"/>
                    <a:pt x="457986" y="1641297"/>
                    <a:pt x="451953" y="1640303"/>
                  </a:cubicBezTo>
                  <a:cubicBezTo>
                    <a:pt x="445920" y="1639309"/>
                    <a:pt x="439888" y="1610163"/>
                    <a:pt x="438894" y="1605146"/>
                  </a:cubicBezTo>
                  <a:cubicBezTo>
                    <a:pt x="437877" y="1600131"/>
                    <a:pt x="432861" y="1593081"/>
                    <a:pt x="427845" y="1588065"/>
                  </a:cubicBezTo>
                  <a:cubicBezTo>
                    <a:pt x="422829" y="1583050"/>
                    <a:pt x="416796" y="1557924"/>
                    <a:pt x="412775" y="1550897"/>
                  </a:cubicBezTo>
                  <a:cubicBezTo>
                    <a:pt x="408753" y="1543870"/>
                    <a:pt x="407759" y="1530811"/>
                    <a:pt x="406742" y="1518746"/>
                  </a:cubicBezTo>
                  <a:cubicBezTo>
                    <a:pt x="405725" y="1506680"/>
                    <a:pt x="411757" y="1504692"/>
                    <a:pt x="414786" y="1497642"/>
                  </a:cubicBezTo>
                  <a:cubicBezTo>
                    <a:pt x="417813" y="1490593"/>
                    <a:pt x="420818" y="1485576"/>
                    <a:pt x="424840" y="1478550"/>
                  </a:cubicBezTo>
                  <a:cubicBezTo>
                    <a:pt x="428862" y="1471523"/>
                    <a:pt x="413791" y="1464473"/>
                    <a:pt x="405748" y="1458463"/>
                  </a:cubicBezTo>
                  <a:cubicBezTo>
                    <a:pt x="397704" y="1452431"/>
                    <a:pt x="407759" y="1434355"/>
                    <a:pt x="408753" y="1426312"/>
                  </a:cubicBezTo>
                  <a:cubicBezTo>
                    <a:pt x="409746" y="1418268"/>
                    <a:pt x="408753" y="1408236"/>
                    <a:pt x="405748" y="1400192"/>
                  </a:cubicBezTo>
                  <a:cubicBezTo>
                    <a:pt x="402743" y="1392149"/>
                    <a:pt x="389683" y="1394159"/>
                    <a:pt x="384644" y="1394159"/>
                  </a:cubicBezTo>
                  <a:cubicBezTo>
                    <a:pt x="379629" y="1394159"/>
                    <a:pt x="380623" y="1404191"/>
                    <a:pt x="381639" y="1408213"/>
                  </a:cubicBezTo>
                  <a:cubicBezTo>
                    <a:pt x="382634" y="1412235"/>
                    <a:pt x="382657" y="1416257"/>
                    <a:pt x="375607" y="1417250"/>
                  </a:cubicBezTo>
                  <a:cubicBezTo>
                    <a:pt x="368580" y="1418268"/>
                    <a:pt x="336428" y="1412235"/>
                    <a:pt x="331412" y="1407196"/>
                  </a:cubicBezTo>
                  <a:cubicBezTo>
                    <a:pt x="326397" y="1402157"/>
                    <a:pt x="314331" y="1393142"/>
                    <a:pt x="311326" y="1388104"/>
                  </a:cubicBezTo>
                  <a:cubicBezTo>
                    <a:pt x="308321" y="1383065"/>
                    <a:pt x="277163" y="1378049"/>
                    <a:pt x="277163" y="1378049"/>
                  </a:cubicBezTo>
                  <a:cubicBezTo>
                    <a:pt x="277163" y="1378049"/>
                    <a:pt x="261076" y="1377032"/>
                    <a:pt x="256060" y="1377032"/>
                  </a:cubicBezTo>
                  <a:cubicBezTo>
                    <a:pt x="251044" y="1377032"/>
                    <a:pt x="233963" y="1370999"/>
                    <a:pt x="227930" y="1370005"/>
                  </a:cubicBezTo>
                  <a:cubicBezTo>
                    <a:pt x="221897" y="1369011"/>
                    <a:pt x="223908" y="1379043"/>
                    <a:pt x="223908" y="1384059"/>
                  </a:cubicBezTo>
                  <a:cubicBezTo>
                    <a:pt x="223908" y="1389074"/>
                    <a:pt x="222891" y="1395107"/>
                    <a:pt x="222891" y="1395107"/>
                  </a:cubicBezTo>
                  <a:cubicBezTo>
                    <a:pt x="222891" y="1395107"/>
                    <a:pt x="196772" y="1383042"/>
                    <a:pt x="192750" y="1380037"/>
                  </a:cubicBezTo>
                  <a:cubicBezTo>
                    <a:pt x="188728" y="1377032"/>
                    <a:pt x="185723" y="1367971"/>
                    <a:pt x="184706" y="1362955"/>
                  </a:cubicBezTo>
                  <a:cubicBezTo>
                    <a:pt x="183689" y="1357940"/>
                    <a:pt x="177679" y="1346868"/>
                    <a:pt x="174651" y="1341852"/>
                  </a:cubicBezTo>
                  <a:cubicBezTo>
                    <a:pt x="171623" y="1336836"/>
                    <a:pt x="149526" y="1340835"/>
                    <a:pt x="141506" y="1339841"/>
                  </a:cubicBezTo>
                  <a:cubicBezTo>
                    <a:pt x="133485" y="1338847"/>
                    <a:pt x="133462" y="1328793"/>
                    <a:pt x="130457" y="1317744"/>
                  </a:cubicBezTo>
                  <a:cubicBezTo>
                    <a:pt x="127452" y="1306695"/>
                    <a:pt x="118391" y="1302674"/>
                    <a:pt x="109354" y="1301656"/>
                  </a:cubicBezTo>
                  <a:cubicBezTo>
                    <a:pt x="100316" y="1300639"/>
                    <a:pt x="97288" y="1315733"/>
                    <a:pt x="92272" y="1319732"/>
                  </a:cubicBezTo>
                  <a:cubicBezTo>
                    <a:pt x="87256" y="1323753"/>
                    <a:pt x="79213" y="1316727"/>
                    <a:pt x="75191" y="1312705"/>
                  </a:cubicBezTo>
                  <a:cubicBezTo>
                    <a:pt x="71169" y="1308683"/>
                    <a:pt x="67147" y="1308683"/>
                    <a:pt x="59103" y="1305678"/>
                  </a:cubicBezTo>
                  <a:cubicBezTo>
                    <a:pt x="51060" y="1302674"/>
                    <a:pt x="43039" y="1296640"/>
                    <a:pt x="38000" y="1294630"/>
                  </a:cubicBezTo>
                  <a:cubicBezTo>
                    <a:pt x="32984" y="1292619"/>
                    <a:pt x="38000" y="1284575"/>
                    <a:pt x="42022" y="1277548"/>
                  </a:cubicBezTo>
                  <a:cubicBezTo>
                    <a:pt x="46044" y="1270521"/>
                    <a:pt x="43039" y="1264489"/>
                    <a:pt x="43039" y="1256445"/>
                  </a:cubicBezTo>
                  <a:cubicBezTo>
                    <a:pt x="43039" y="1248401"/>
                    <a:pt x="26951" y="1241374"/>
                    <a:pt x="21935" y="1238370"/>
                  </a:cubicBezTo>
                  <a:cubicBezTo>
                    <a:pt x="18815" y="1236497"/>
                    <a:pt x="8645" y="1233839"/>
                    <a:pt x="0" y="1232106"/>
                  </a:cubicBezTo>
                  <a:lnTo>
                    <a:pt x="347" y="12310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62" name="pole tekstowe 119">
            <a:extLst>
              <a:ext uri="{FF2B5EF4-FFF2-40B4-BE49-F238E27FC236}">
                <a16:creationId xmlns:a16="http://schemas.microsoft.com/office/drawing/2014/main" id="{6B56DA76-E223-4B1A-805C-5A6D4202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859" y="2421305"/>
            <a:ext cx="1712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>
                <a:latin typeface="+mn-lt"/>
              </a:rPr>
              <a:t>lokalizacja na mapie</a:t>
            </a:r>
            <a:endParaRPr lang="pl-PL" altLang="pl-PL" sz="1600" dirty="0">
              <a:latin typeface="+mn-lt"/>
            </a:endParaRPr>
          </a:p>
        </p:txBody>
      </p:sp>
      <p:grpSp>
        <p:nvGrpSpPr>
          <p:cNvPr id="88" name="Grupa 87">
            <a:extLst>
              <a:ext uri="{FF2B5EF4-FFF2-40B4-BE49-F238E27FC236}">
                <a16:creationId xmlns:a16="http://schemas.microsoft.com/office/drawing/2014/main" id="{166BE408-CCE0-4505-A92C-D5609A989218}"/>
              </a:ext>
            </a:extLst>
          </p:cNvPr>
          <p:cNvGrpSpPr/>
          <p:nvPr/>
        </p:nvGrpSpPr>
        <p:grpSpPr>
          <a:xfrm>
            <a:off x="6190958" y="2516191"/>
            <a:ext cx="259842" cy="259842"/>
            <a:chOff x="4522685" y="0"/>
            <a:chExt cx="1323307" cy="1323307"/>
          </a:xfrm>
          <a:effectLst/>
        </p:grpSpPr>
        <p:sp>
          <p:nvSpPr>
            <p:cNvPr id="89" name="Łza 88">
              <a:extLst>
                <a:ext uri="{FF2B5EF4-FFF2-40B4-BE49-F238E27FC236}">
                  <a16:creationId xmlns:a16="http://schemas.microsoft.com/office/drawing/2014/main" id="{B34E5F70-0146-435C-B50F-7B2978020574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Schemat blokowy: łącznik 89">
              <a:extLst>
                <a:ext uri="{FF2B5EF4-FFF2-40B4-BE49-F238E27FC236}">
                  <a16:creationId xmlns:a16="http://schemas.microsoft.com/office/drawing/2014/main" id="{A1B510FA-3193-4838-88F1-1147895E50AB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DE5B9D8-34D7-43C3-BEDF-62356D63412A}"/>
              </a:ext>
            </a:extLst>
          </p:cNvPr>
          <p:cNvGrpSpPr/>
          <p:nvPr/>
        </p:nvGrpSpPr>
        <p:grpSpPr>
          <a:xfrm>
            <a:off x="139036" y="1812133"/>
            <a:ext cx="11377613" cy="529662"/>
            <a:chOff x="-477754" y="1752346"/>
            <a:chExt cx="11377613" cy="529662"/>
          </a:xfrm>
        </p:grpSpPr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3E111817-DE24-45C6-B002-299AEE00B957}"/>
                </a:ext>
              </a:extLst>
            </p:cNvPr>
            <p:cNvSpPr/>
            <p:nvPr/>
          </p:nvSpPr>
          <p:spPr>
            <a:xfrm>
              <a:off x="-477754" y="1752346"/>
              <a:ext cx="11377613" cy="529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91CF37F6-1E4B-40B2-9560-AE7588FBE499}"/>
                </a:ext>
              </a:extLst>
            </p:cNvPr>
            <p:cNvSpPr/>
            <p:nvPr/>
          </p:nvSpPr>
          <p:spPr>
            <a:xfrm>
              <a:off x="3091232" y="1835250"/>
              <a:ext cx="4775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Atuty lokalizacji</a:t>
              </a: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3EF46083-B36F-49B7-B25F-BED3B794C1DB}"/>
              </a:ext>
            </a:extLst>
          </p:cNvPr>
          <p:cNvGrpSpPr/>
          <p:nvPr/>
        </p:nvGrpSpPr>
        <p:grpSpPr>
          <a:xfrm>
            <a:off x="8444512" y="2952750"/>
            <a:ext cx="3310926" cy="3002776"/>
            <a:chOff x="8444512" y="2952750"/>
            <a:chExt cx="3310926" cy="3002776"/>
          </a:xfrm>
        </p:grpSpPr>
        <p:sp>
          <p:nvSpPr>
            <p:cNvPr id="28" name="Grafika 26">
              <a:extLst>
                <a:ext uri="{FF2B5EF4-FFF2-40B4-BE49-F238E27FC236}">
                  <a16:creationId xmlns:a16="http://schemas.microsoft.com/office/drawing/2014/main" id="{193D02B2-2CF8-4C45-9162-AFAE17672DC5}"/>
                </a:ext>
              </a:extLst>
            </p:cNvPr>
            <p:cNvSpPr/>
            <p:nvPr/>
          </p:nvSpPr>
          <p:spPr>
            <a:xfrm>
              <a:off x="8491114" y="5529507"/>
              <a:ext cx="330191" cy="267853"/>
            </a:xfrm>
            <a:custGeom>
              <a:avLst/>
              <a:gdLst>
                <a:gd name="connsiteX0" fmla="*/ 5397723 w 5772721"/>
                <a:gd name="connsiteY0" fmla="*/ 0 h 4682871"/>
                <a:gd name="connsiteX1" fmla="*/ 374999 w 5772721"/>
                <a:gd name="connsiteY1" fmla="*/ 0 h 4682871"/>
                <a:gd name="connsiteX2" fmla="*/ 0 w 5772721"/>
                <a:gd name="connsiteY2" fmla="*/ 374999 h 4682871"/>
                <a:gd name="connsiteX3" fmla="*/ 0 w 5772721"/>
                <a:gd name="connsiteY3" fmla="*/ 1286923 h 4682871"/>
                <a:gd name="connsiteX4" fmla="*/ 175260 w 5772721"/>
                <a:gd name="connsiteY4" fmla="*/ 1604296 h 4682871"/>
                <a:gd name="connsiteX5" fmla="*/ 44006 w 5772721"/>
                <a:gd name="connsiteY5" fmla="*/ 1889189 h 4682871"/>
                <a:gd name="connsiteX6" fmla="*/ 44006 w 5772721"/>
                <a:gd name="connsiteY6" fmla="*/ 2801112 h 4682871"/>
                <a:gd name="connsiteX7" fmla="*/ 190691 w 5772721"/>
                <a:gd name="connsiteY7" fmla="*/ 3098578 h 4682871"/>
                <a:gd name="connsiteX8" fmla="*/ 44006 w 5772721"/>
                <a:gd name="connsiteY8" fmla="*/ 3395948 h 4682871"/>
                <a:gd name="connsiteX9" fmla="*/ 44006 w 5772721"/>
                <a:gd name="connsiteY9" fmla="*/ 4307872 h 4682871"/>
                <a:gd name="connsiteX10" fmla="*/ 419005 w 5772721"/>
                <a:gd name="connsiteY10" fmla="*/ 4682871 h 4682871"/>
                <a:gd name="connsiteX11" fmla="*/ 1916049 w 5772721"/>
                <a:gd name="connsiteY11" fmla="*/ 4682871 h 4682871"/>
                <a:gd name="connsiteX12" fmla="*/ 2291048 w 5772721"/>
                <a:gd name="connsiteY12" fmla="*/ 4307872 h 4682871"/>
                <a:gd name="connsiteX13" fmla="*/ 2291048 w 5772721"/>
                <a:gd name="connsiteY13" fmla="*/ 3395948 h 4682871"/>
                <a:gd name="connsiteX14" fmla="*/ 2219706 w 5772721"/>
                <a:gd name="connsiteY14" fmla="*/ 3176111 h 4682871"/>
                <a:gd name="connsiteX15" fmla="*/ 3413093 w 5772721"/>
                <a:gd name="connsiteY15" fmla="*/ 3176111 h 4682871"/>
                <a:gd name="connsiteX16" fmla="*/ 3788093 w 5772721"/>
                <a:gd name="connsiteY16" fmla="*/ 2801112 h 4682871"/>
                <a:gd name="connsiteX17" fmla="*/ 3788093 w 5772721"/>
                <a:gd name="connsiteY17" fmla="*/ 1889189 h 4682871"/>
                <a:gd name="connsiteX18" fmla="*/ 3711321 w 5772721"/>
                <a:gd name="connsiteY18" fmla="*/ 1661922 h 4682871"/>
                <a:gd name="connsiteX19" fmla="*/ 5397723 w 5772721"/>
                <a:gd name="connsiteY19" fmla="*/ 1661922 h 4682871"/>
                <a:gd name="connsiteX20" fmla="*/ 5772722 w 5772721"/>
                <a:gd name="connsiteY20" fmla="*/ 1286923 h 4682871"/>
                <a:gd name="connsiteX21" fmla="*/ 5772722 w 5772721"/>
                <a:gd name="connsiteY21" fmla="*/ 374999 h 4682871"/>
                <a:gd name="connsiteX22" fmla="*/ 5397723 w 5772721"/>
                <a:gd name="connsiteY22" fmla="*/ 0 h 4682871"/>
                <a:gd name="connsiteX23" fmla="*/ 1916049 w 5772721"/>
                <a:gd name="connsiteY23" fmla="*/ 4307681 h 4682871"/>
                <a:gd name="connsiteX24" fmla="*/ 419005 w 5772721"/>
                <a:gd name="connsiteY24" fmla="*/ 4307681 h 4682871"/>
                <a:gd name="connsiteX25" fmla="*/ 419005 w 5772721"/>
                <a:gd name="connsiteY25" fmla="*/ 3395758 h 4682871"/>
                <a:gd name="connsiteX26" fmla="*/ 1916049 w 5772721"/>
                <a:gd name="connsiteY26" fmla="*/ 3395758 h 4682871"/>
                <a:gd name="connsiteX27" fmla="*/ 1916049 w 5772721"/>
                <a:gd name="connsiteY27" fmla="*/ 4307681 h 4682871"/>
                <a:gd name="connsiteX28" fmla="*/ 3413093 w 5772721"/>
                <a:gd name="connsiteY28" fmla="*/ 2800922 h 4682871"/>
                <a:gd name="connsiteX29" fmla="*/ 419005 w 5772721"/>
                <a:gd name="connsiteY29" fmla="*/ 2800922 h 4682871"/>
                <a:gd name="connsiteX30" fmla="*/ 419005 w 5772721"/>
                <a:gd name="connsiteY30" fmla="*/ 1888998 h 4682871"/>
                <a:gd name="connsiteX31" fmla="*/ 3413093 w 5772721"/>
                <a:gd name="connsiteY31" fmla="*/ 1888998 h 4682871"/>
                <a:gd name="connsiteX32" fmla="*/ 3413093 w 5772721"/>
                <a:gd name="connsiteY32" fmla="*/ 2800922 h 4682871"/>
                <a:gd name="connsiteX33" fmla="*/ 5397723 w 5772721"/>
                <a:gd name="connsiteY33" fmla="*/ 1286828 h 4682871"/>
                <a:gd name="connsiteX34" fmla="*/ 374999 w 5772721"/>
                <a:gd name="connsiteY34" fmla="*/ 1286828 h 4682871"/>
                <a:gd name="connsiteX35" fmla="*/ 374999 w 5772721"/>
                <a:gd name="connsiteY35" fmla="*/ 374999 h 4682871"/>
                <a:gd name="connsiteX36" fmla="*/ 5397723 w 5772721"/>
                <a:gd name="connsiteY36" fmla="*/ 374999 h 4682871"/>
                <a:gd name="connsiteX37" fmla="*/ 5397723 w 5772721"/>
                <a:gd name="connsiteY37" fmla="*/ 1286828 h 468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772721" h="4682871">
                  <a:moveTo>
                    <a:pt x="5397723" y="0"/>
                  </a:moveTo>
                  <a:lnTo>
                    <a:pt x="374999" y="0"/>
                  </a:lnTo>
                  <a:cubicBezTo>
                    <a:pt x="167831" y="0"/>
                    <a:pt x="0" y="167831"/>
                    <a:pt x="0" y="374999"/>
                  </a:cubicBezTo>
                  <a:lnTo>
                    <a:pt x="0" y="1286923"/>
                  </a:lnTo>
                  <a:cubicBezTo>
                    <a:pt x="0" y="1420559"/>
                    <a:pt x="70009" y="1537907"/>
                    <a:pt x="175260" y="1604296"/>
                  </a:cubicBezTo>
                  <a:cubicBezTo>
                    <a:pt x="94964" y="1673066"/>
                    <a:pt x="44006" y="1775174"/>
                    <a:pt x="44006" y="1889189"/>
                  </a:cubicBezTo>
                  <a:lnTo>
                    <a:pt x="44006" y="2801112"/>
                  </a:lnTo>
                  <a:cubicBezTo>
                    <a:pt x="44006" y="2922270"/>
                    <a:pt x="101537" y="3029998"/>
                    <a:pt x="190691" y="3098578"/>
                  </a:cubicBezTo>
                  <a:cubicBezTo>
                    <a:pt x="101537" y="3167158"/>
                    <a:pt x="44006" y="3274790"/>
                    <a:pt x="44006" y="3395948"/>
                  </a:cubicBezTo>
                  <a:lnTo>
                    <a:pt x="44006" y="4307872"/>
                  </a:lnTo>
                  <a:cubicBezTo>
                    <a:pt x="44006" y="4514946"/>
                    <a:pt x="211931" y="4682871"/>
                    <a:pt x="419005" y="4682871"/>
                  </a:cubicBezTo>
                  <a:lnTo>
                    <a:pt x="1916049" y="4682871"/>
                  </a:lnTo>
                  <a:cubicBezTo>
                    <a:pt x="2123123" y="4682871"/>
                    <a:pt x="2291048" y="4515041"/>
                    <a:pt x="2291048" y="4307872"/>
                  </a:cubicBezTo>
                  <a:lnTo>
                    <a:pt x="2291048" y="3395948"/>
                  </a:lnTo>
                  <a:cubicBezTo>
                    <a:pt x="2291048" y="3313748"/>
                    <a:pt x="2264569" y="3237833"/>
                    <a:pt x="2219706" y="3176111"/>
                  </a:cubicBezTo>
                  <a:lnTo>
                    <a:pt x="3413093" y="3176111"/>
                  </a:lnTo>
                  <a:cubicBezTo>
                    <a:pt x="3620167" y="3176111"/>
                    <a:pt x="3788093" y="3008281"/>
                    <a:pt x="3788093" y="2801112"/>
                  </a:cubicBezTo>
                  <a:lnTo>
                    <a:pt x="3788093" y="1889189"/>
                  </a:lnTo>
                  <a:cubicBezTo>
                    <a:pt x="3788093" y="1803749"/>
                    <a:pt x="3759422" y="1724978"/>
                    <a:pt x="3711321" y="1661922"/>
                  </a:cubicBezTo>
                  <a:lnTo>
                    <a:pt x="5397723" y="1661922"/>
                  </a:lnTo>
                  <a:cubicBezTo>
                    <a:pt x="5604796" y="1661922"/>
                    <a:pt x="5772722" y="1494092"/>
                    <a:pt x="5772722" y="1286923"/>
                  </a:cubicBezTo>
                  <a:lnTo>
                    <a:pt x="5772722" y="374999"/>
                  </a:lnTo>
                  <a:cubicBezTo>
                    <a:pt x="5772626" y="167831"/>
                    <a:pt x="5604796" y="0"/>
                    <a:pt x="5397723" y="0"/>
                  </a:cubicBezTo>
                  <a:close/>
                  <a:moveTo>
                    <a:pt x="1916049" y="4307681"/>
                  </a:moveTo>
                  <a:lnTo>
                    <a:pt x="419005" y="4307681"/>
                  </a:lnTo>
                  <a:lnTo>
                    <a:pt x="419005" y="3395758"/>
                  </a:lnTo>
                  <a:lnTo>
                    <a:pt x="1916049" y="3395758"/>
                  </a:lnTo>
                  <a:lnTo>
                    <a:pt x="1916049" y="4307681"/>
                  </a:lnTo>
                  <a:close/>
                  <a:moveTo>
                    <a:pt x="3413093" y="2800922"/>
                  </a:moveTo>
                  <a:lnTo>
                    <a:pt x="419005" y="2800922"/>
                  </a:lnTo>
                  <a:lnTo>
                    <a:pt x="419005" y="1888998"/>
                  </a:lnTo>
                  <a:lnTo>
                    <a:pt x="3413093" y="1888998"/>
                  </a:lnTo>
                  <a:lnTo>
                    <a:pt x="3413093" y="2800922"/>
                  </a:lnTo>
                  <a:close/>
                  <a:moveTo>
                    <a:pt x="5397723" y="1286828"/>
                  </a:moveTo>
                  <a:lnTo>
                    <a:pt x="374999" y="1286828"/>
                  </a:lnTo>
                  <a:lnTo>
                    <a:pt x="374999" y="374999"/>
                  </a:lnTo>
                  <a:lnTo>
                    <a:pt x="5397723" y="374999"/>
                  </a:lnTo>
                  <a:lnTo>
                    <a:pt x="5397723" y="1286828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18DCED49-E4C8-4ACF-B90D-95ED1BAD4672}"/>
                </a:ext>
              </a:extLst>
            </p:cNvPr>
            <p:cNvSpPr/>
            <p:nvPr/>
          </p:nvSpPr>
          <p:spPr>
            <a:xfrm>
              <a:off x="9037295" y="2983074"/>
              <a:ext cx="27181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&lt;atut, wyróżniająca cecha lokalizacji&gt;</a:t>
              </a:r>
            </a:p>
            <a:p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6" name="Prostokąt 115">
              <a:extLst>
                <a:ext uri="{FF2B5EF4-FFF2-40B4-BE49-F238E27FC236}">
                  <a16:creationId xmlns:a16="http://schemas.microsoft.com/office/drawing/2014/main" id="{D1551487-C0E7-4FBE-9005-0832A23315C5}"/>
                </a:ext>
              </a:extLst>
            </p:cNvPr>
            <p:cNvSpPr/>
            <p:nvPr/>
          </p:nvSpPr>
          <p:spPr>
            <a:xfrm>
              <a:off x="9037295" y="4090747"/>
              <a:ext cx="210798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</a:p>
            <a:p>
              <a:endParaRPr lang="it-IT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8" name="Prostokąt 117">
              <a:extLst>
                <a:ext uri="{FF2B5EF4-FFF2-40B4-BE49-F238E27FC236}">
                  <a16:creationId xmlns:a16="http://schemas.microsoft.com/office/drawing/2014/main" id="{5A150454-6B88-4CC1-8091-C96C3814D606}"/>
                </a:ext>
              </a:extLst>
            </p:cNvPr>
            <p:cNvSpPr/>
            <p:nvPr/>
          </p:nvSpPr>
          <p:spPr>
            <a:xfrm>
              <a:off x="9037295" y="5370751"/>
              <a:ext cx="22281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47" name="Łącznik prosty 146">
              <a:extLst>
                <a:ext uri="{FF2B5EF4-FFF2-40B4-BE49-F238E27FC236}">
                  <a16:creationId xmlns:a16="http://schemas.microsoft.com/office/drawing/2014/main" id="{75F1B9E0-59CE-4BEF-A555-29BBA69EF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1291" y="3434953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Łącznik prosty 147">
              <a:extLst>
                <a:ext uri="{FF2B5EF4-FFF2-40B4-BE49-F238E27FC236}">
                  <a16:creationId xmlns:a16="http://schemas.microsoft.com/office/drawing/2014/main" id="{F665614C-3500-4B7F-B924-0D6566C07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1291" y="4729580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upa 209">
              <a:extLst>
                <a:ext uri="{FF2B5EF4-FFF2-40B4-BE49-F238E27FC236}">
                  <a16:creationId xmlns:a16="http://schemas.microsoft.com/office/drawing/2014/main" id="{A9519C7B-648D-4C33-BBF4-BD7C1C72F706}"/>
                </a:ext>
              </a:extLst>
            </p:cNvPr>
            <p:cNvGrpSpPr/>
            <p:nvPr/>
          </p:nvGrpSpPr>
          <p:grpSpPr>
            <a:xfrm>
              <a:off x="8444512" y="4250659"/>
              <a:ext cx="413559" cy="253378"/>
              <a:chOff x="2100263" y="4330700"/>
              <a:chExt cx="450850" cy="276225"/>
            </a:xfrm>
            <a:solidFill>
              <a:schemeClr val="tx2"/>
            </a:solidFill>
          </p:grpSpPr>
          <p:sp>
            <p:nvSpPr>
              <p:cNvPr id="211" name="Freeform 18">
                <a:extLst>
                  <a:ext uri="{FF2B5EF4-FFF2-40B4-BE49-F238E27FC236}">
                    <a16:creationId xmlns:a16="http://schemas.microsoft.com/office/drawing/2014/main" id="{E07252DF-5C30-4F19-ABBF-0AF84B9539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4330700"/>
                <a:ext cx="284163" cy="276225"/>
              </a:xfrm>
              <a:custGeom>
                <a:avLst/>
                <a:gdLst>
                  <a:gd name="T0" fmla="*/ 49 w 74"/>
                  <a:gd name="T1" fmla="*/ 38 h 71"/>
                  <a:gd name="T2" fmla="*/ 45 w 74"/>
                  <a:gd name="T3" fmla="*/ 36 h 71"/>
                  <a:gd name="T4" fmla="*/ 46 w 74"/>
                  <a:gd name="T5" fmla="*/ 35 h 71"/>
                  <a:gd name="T6" fmla="*/ 46 w 74"/>
                  <a:gd name="T7" fmla="*/ 35 h 71"/>
                  <a:gd name="T8" fmla="*/ 51 w 74"/>
                  <a:gd name="T9" fmla="*/ 24 h 71"/>
                  <a:gd name="T10" fmla="*/ 48 w 74"/>
                  <a:gd name="T11" fmla="*/ 4 h 71"/>
                  <a:gd name="T12" fmla="*/ 36 w 74"/>
                  <a:gd name="T13" fmla="*/ 0 h 71"/>
                  <a:gd name="T14" fmla="*/ 25 w 74"/>
                  <a:gd name="T15" fmla="*/ 4 h 71"/>
                  <a:gd name="T16" fmla="*/ 21 w 74"/>
                  <a:gd name="T17" fmla="*/ 24 h 71"/>
                  <a:gd name="T18" fmla="*/ 21 w 74"/>
                  <a:gd name="T19" fmla="*/ 24 h 71"/>
                  <a:gd name="T20" fmla="*/ 27 w 74"/>
                  <a:gd name="T21" fmla="*/ 36 h 71"/>
                  <a:gd name="T22" fmla="*/ 28 w 74"/>
                  <a:gd name="T23" fmla="*/ 37 h 71"/>
                  <a:gd name="T24" fmla="*/ 23 w 74"/>
                  <a:gd name="T25" fmla="*/ 38 h 71"/>
                  <a:gd name="T26" fmla="*/ 6 w 74"/>
                  <a:gd name="T27" fmla="*/ 48 h 71"/>
                  <a:gd name="T28" fmla="*/ 2 w 74"/>
                  <a:gd name="T29" fmla="*/ 69 h 71"/>
                  <a:gd name="T30" fmla="*/ 2 w 74"/>
                  <a:gd name="T31" fmla="*/ 71 h 71"/>
                  <a:gd name="T32" fmla="*/ 70 w 74"/>
                  <a:gd name="T33" fmla="*/ 71 h 71"/>
                  <a:gd name="T34" fmla="*/ 71 w 74"/>
                  <a:gd name="T35" fmla="*/ 69 h 71"/>
                  <a:gd name="T36" fmla="*/ 67 w 74"/>
                  <a:gd name="T37" fmla="*/ 48 h 71"/>
                  <a:gd name="T38" fmla="*/ 49 w 74"/>
                  <a:gd name="T39" fmla="*/ 38 h 71"/>
                  <a:gd name="T40" fmla="*/ 33 w 74"/>
                  <a:gd name="T41" fmla="*/ 39 h 71"/>
                  <a:gd name="T42" fmla="*/ 31 w 74"/>
                  <a:gd name="T43" fmla="*/ 32 h 71"/>
                  <a:gd name="T44" fmla="*/ 27 w 74"/>
                  <a:gd name="T45" fmla="*/ 24 h 71"/>
                  <a:gd name="T46" fmla="*/ 27 w 74"/>
                  <a:gd name="T47" fmla="*/ 23 h 71"/>
                  <a:gd name="T48" fmla="*/ 29 w 74"/>
                  <a:gd name="T49" fmla="*/ 8 h 71"/>
                  <a:gd name="T50" fmla="*/ 36 w 74"/>
                  <a:gd name="T51" fmla="*/ 5 h 71"/>
                  <a:gd name="T52" fmla="*/ 44 w 74"/>
                  <a:gd name="T53" fmla="*/ 8 h 71"/>
                  <a:gd name="T54" fmla="*/ 46 w 74"/>
                  <a:gd name="T55" fmla="*/ 24 h 71"/>
                  <a:gd name="T56" fmla="*/ 41 w 74"/>
                  <a:gd name="T57" fmla="*/ 32 h 71"/>
                  <a:gd name="T58" fmla="*/ 39 w 74"/>
                  <a:gd name="T59" fmla="*/ 38 h 71"/>
                  <a:gd name="T60" fmla="*/ 48 w 74"/>
                  <a:gd name="T61" fmla="*/ 43 h 71"/>
                  <a:gd name="T62" fmla="*/ 62 w 74"/>
                  <a:gd name="T63" fmla="*/ 52 h 71"/>
                  <a:gd name="T64" fmla="*/ 66 w 74"/>
                  <a:gd name="T65" fmla="*/ 66 h 71"/>
                  <a:gd name="T66" fmla="*/ 7 w 74"/>
                  <a:gd name="T67" fmla="*/ 66 h 71"/>
                  <a:gd name="T68" fmla="*/ 11 w 74"/>
                  <a:gd name="T69" fmla="*/ 51 h 71"/>
                  <a:gd name="T70" fmla="*/ 25 w 74"/>
                  <a:gd name="T71" fmla="*/ 44 h 71"/>
                  <a:gd name="T72" fmla="*/ 33 w 74"/>
                  <a:gd name="T73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1">
                    <a:moveTo>
                      <a:pt x="49" y="38"/>
                    </a:moveTo>
                    <a:cubicBezTo>
                      <a:pt x="48" y="37"/>
                      <a:pt x="46" y="37"/>
                      <a:pt x="45" y="36"/>
                    </a:cubicBezTo>
                    <a:cubicBezTo>
                      <a:pt x="45" y="36"/>
                      <a:pt x="45" y="36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8" y="32"/>
                      <a:pt x="51" y="29"/>
                      <a:pt x="51" y="24"/>
                    </a:cubicBezTo>
                    <a:cubicBezTo>
                      <a:pt x="52" y="18"/>
                      <a:pt x="52" y="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ubicBezTo>
                      <a:pt x="31" y="0"/>
                      <a:pt x="27" y="1"/>
                      <a:pt x="25" y="4"/>
                    </a:cubicBezTo>
                    <a:cubicBezTo>
                      <a:pt x="20" y="9"/>
                      <a:pt x="21" y="17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9"/>
                      <a:pt x="25" y="33"/>
                      <a:pt x="27" y="36"/>
                    </a:cubicBezTo>
                    <a:cubicBezTo>
                      <a:pt x="27" y="36"/>
                      <a:pt x="27" y="36"/>
                      <a:pt x="28" y="37"/>
                    </a:cubicBezTo>
                    <a:cubicBezTo>
                      <a:pt x="26" y="37"/>
                      <a:pt x="24" y="38"/>
                      <a:pt x="23" y="38"/>
                    </a:cubicBezTo>
                    <a:cubicBezTo>
                      <a:pt x="17" y="40"/>
                      <a:pt x="10" y="43"/>
                      <a:pt x="6" y="48"/>
                    </a:cubicBezTo>
                    <a:cubicBezTo>
                      <a:pt x="0" y="56"/>
                      <a:pt x="2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4" y="59"/>
                      <a:pt x="67" y="48"/>
                    </a:cubicBezTo>
                    <a:cubicBezTo>
                      <a:pt x="62" y="42"/>
                      <a:pt x="55" y="40"/>
                      <a:pt x="49" y="38"/>
                    </a:cubicBezTo>
                    <a:close/>
                    <a:moveTo>
                      <a:pt x="33" y="39"/>
                    </a:moveTo>
                    <a:cubicBezTo>
                      <a:pt x="35" y="37"/>
                      <a:pt x="33" y="35"/>
                      <a:pt x="31" y="32"/>
                    </a:cubicBezTo>
                    <a:cubicBezTo>
                      <a:pt x="29" y="30"/>
                      <a:pt x="27" y="27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17"/>
                      <a:pt x="26" y="11"/>
                      <a:pt x="29" y="8"/>
                    </a:cubicBezTo>
                    <a:cubicBezTo>
                      <a:pt x="30" y="6"/>
                      <a:pt x="33" y="5"/>
                      <a:pt x="36" y="5"/>
                    </a:cubicBezTo>
                    <a:cubicBezTo>
                      <a:pt x="40" y="5"/>
                      <a:pt x="42" y="6"/>
                      <a:pt x="44" y="8"/>
                    </a:cubicBezTo>
                    <a:cubicBezTo>
                      <a:pt x="47" y="11"/>
                      <a:pt x="46" y="18"/>
                      <a:pt x="46" y="24"/>
                    </a:cubicBezTo>
                    <a:cubicBezTo>
                      <a:pt x="45" y="27"/>
                      <a:pt x="43" y="30"/>
                      <a:pt x="41" y="32"/>
                    </a:cubicBezTo>
                    <a:cubicBezTo>
                      <a:pt x="39" y="34"/>
                      <a:pt x="38" y="36"/>
                      <a:pt x="39" y="38"/>
                    </a:cubicBezTo>
                    <a:cubicBezTo>
                      <a:pt x="41" y="41"/>
                      <a:pt x="44" y="42"/>
                      <a:pt x="48" y="43"/>
                    </a:cubicBezTo>
                    <a:cubicBezTo>
                      <a:pt x="53" y="45"/>
                      <a:pt x="59" y="47"/>
                      <a:pt x="62" y="52"/>
                    </a:cubicBezTo>
                    <a:cubicBezTo>
                      <a:pt x="66" y="57"/>
                      <a:pt x="66" y="63"/>
                      <a:pt x="66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2"/>
                      <a:pt x="8" y="56"/>
                      <a:pt x="11" y="51"/>
                    </a:cubicBezTo>
                    <a:cubicBezTo>
                      <a:pt x="14" y="47"/>
                      <a:pt x="20" y="45"/>
                      <a:pt x="25" y="44"/>
                    </a:cubicBezTo>
                    <a:cubicBezTo>
                      <a:pt x="29" y="42"/>
                      <a:pt x="32" y="41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2" name="Freeform 19">
                <a:extLst>
                  <a:ext uri="{FF2B5EF4-FFF2-40B4-BE49-F238E27FC236}">
                    <a16:creationId xmlns:a16="http://schemas.microsoft.com/office/drawing/2014/main" id="{377FE8AC-0B75-4081-A3D5-647FFFB2F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4362450"/>
                <a:ext cx="157163" cy="212725"/>
              </a:xfrm>
              <a:custGeom>
                <a:avLst/>
                <a:gdLst>
                  <a:gd name="T0" fmla="*/ 8 w 41"/>
                  <a:gd name="T1" fmla="*/ 39 h 55"/>
                  <a:gd name="T2" fmla="*/ 19 w 41"/>
                  <a:gd name="T3" fmla="*/ 34 h 55"/>
                  <a:gd name="T4" fmla="*/ 26 w 41"/>
                  <a:gd name="T5" fmla="*/ 30 h 55"/>
                  <a:gd name="T6" fmla="*/ 24 w 41"/>
                  <a:gd name="T7" fmla="*/ 25 h 55"/>
                  <a:gd name="T8" fmla="*/ 20 w 41"/>
                  <a:gd name="T9" fmla="*/ 19 h 55"/>
                  <a:gd name="T10" fmla="*/ 20 w 41"/>
                  <a:gd name="T11" fmla="*/ 18 h 55"/>
                  <a:gd name="T12" fmla="*/ 22 w 41"/>
                  <a:gd name="T13" fmla="*/ 7 h 55"/>
                  <a:gd name="T14" fmla="*/ 27 w 41"/>
                  <a:gd name="T15" fmla="*/ 5 h 55"/>
                  <a:gd name="T16" fmla="*/ 33 w 41"/>
                  <a:gd name="T17" fmla="*/ 7 h 55"/>
                  <a:gd name="T18" fmla="*/ 35 w 41"/>
                  <a:gd name="T19" fmla="*/ 19 h 55"/>
                  <a:gd name="T20" fmla="*/ 31 w 41"/>
                  <a:gd name="T21" fmla="*/ 24 h 55"/>
                  <a:gd name="T22" fmla="*/ 30 w 41"/>
                  <a:gd name="T23" fmla="*/ 30 h 55"/>
                  <a:gd name="T24" fmla="*/ 35 w 41"/>
                  <a:gd name="T25" fmla="*/ 33 h 55"/>
                  <a:gd name="T26" fmla="*/ 35 w 41"/>
                  <a:gd name="T27" fmla="*/ 33 h 55"/>
                  <a:gd name="T28" fmla="*/ 36 w 41"/>
                  <a:gd name="T29" fmla="*/ 33 h 55"/>
                  <a:gd name="T30" fmla="*/ 39 w 41"/>
                  <a:gd name="T31" fmla="*/ 31 h 55"/>
                  <a:gd name="T32" fmla="*/ 41 w 41"/>
                  <a:gd name="T33" fmla="*/ 30 h 55"/>
                  <a:gd name="T34" fmla="*/ 38 w 41"/>
                  <a:gd name="T35" fmla="*/ 29 h 55"/>
                  <a:gd name="T36" fmla="*/ 34 w 41"/>
                  <a:gd name="T37" fmla="*/ 28 h 55"/>
                  <a:gd name="T38" fmla="*/ 35 w 41"/>
                  <a:gd name="T39" fmla="*/ 27 h 55"/>
                  <a:gd name="T40" fmla="*/ 39 w 41"/>
                  <a:gd name="T41" fmla="*/ 19 h 55"/>
                  <a:gd name="T42" fmla="*/ 36 w 41"/>
                  <a:gd name="T43" fmla="*/ 3 h 55"/>
                  <a:gd name="T44" fmla="*/ 27 w 41"/>
                  <a:gd name="T45" fmla="*/ 0 h 55"/>
                  <a:gd name="T46" fmla="*/ 18 w 41"/>
                  <a:gd name="T47" fmla="*/ 3 h 55"/>
                  <a:gd name="T48" fmla="*/ 16 w 41"/>
                  <a:gd name="T49" fmla="*/ 18 h 55"/>
                  <a:gd name="T50" fmla="*/ 16 w 41"/>
                  <a:gd name="T51" fmla="*/ 19 h 55"/>
                  <a:gd name="T52" fmla="*/ 20 w 41"/>
                  <a:gd name="T53" fmla="*/ 28 h 55"/>
                  <a:gd name="T54" fmla="*/ 20 w 41"/>
                  <a:gd name="T55" fmla="*/ 28 h 55"/>
                  <a:gd name="T56" fmla="*/ 21 w 41"/>
                  <a:gd name="T57" fmla="*/ 28 h 55"/>
                  <a:gd name="T58" fmla="*/ 17 w 41"/>
                  <a:gd name="T59" fmla="*/ 29 h 55"/>
                  <a:gd name="T60" fmla="*/ 5 w 41"/>
                  <a:gd name="T61" fmla="*/ 37 h 55"/>
                  <a:gd name="T62" fmla="*/ 1 w 41"/>
                  <a:gd name="T63" fmla="*/ 53 h 55"/>
                  <a:gd name="T64" fmla="*/ 1 w 41"/>
                  <a:gd name="T65" fmla="*/ 55 h 55"/>
                  <a:gd name="T66" fmla="*/ 22 w 41"/>
                  <a:gd name="T67" fmla="*/ 55 h 55"/>
                  <a:gd name="T68" fmla="*/ 22 w 41"/>
                  <a:gd name="T69" fmla="*/ 54 h 55"/>
                  <a:gd name="T70" fmla="*/ 22 w 41"/>
                  <a:gd name="T71" fmla="*/ 51 h 55"/>
                  <a:gd name="T72" fmla="*/ 23 w 41"/>
                  <a:gd name="T73" fmla="*/ 50 h 55"/>
                  <a:gd name="T74" fmla="*/ 6 w 41"/>
                  <a:gd name="T75" fmla="*/ 50 h 55"/>
                  <a:gd name="T76" fmla="*/ 8 w 41"/>
                  <a:gd name="T77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5">
                    <a:moveTo>
                      <a:pt x="8" y="39"/>
                    </a:moveTo>
                    <a:cubicBezTo>
                      <a:pt x="10" y="37"/>
                      <a:pt x="15" y="35"/>
                      <a:pt x="19" y="34"/>
                    </a:cubicBezTo>
                    <a:cubicBezTo>
                      <a:pt x="22" y="33"/>
                      <a:pt x="25" y="32"/>
                      <a:pt x="26" y="30"/>
                    </a:cubicBezTo>
                    <a:cubicBezTo>
                      <a:pt x="26" y="28"/>
                      <a:pt x="25" y="27"/>
                      <a:pt x="24" y="25"/>
                    </a:cubicBezTo>
                    <a:cubicBezTo>
                      <a:pt x="22" y="23"/>
                      <a:pt x="21" y="20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9"/>
                      <a:pt x="22" y="7"/>
                    </a:cubicBezTo>
                    <a:cubicBezTo>
                      <a:pt x="23" y="5"/>
                      <a:pt x="25" y="5"/>
                      <a:pt x="27" y="5"/>
                    </a:cubicBezTo>
                    <a:cubicBezTo>
                      <a:pt x="30" y="5"/>
                      <a:pt x="32" y="5"/>
                      <a:pt x="33" y="7"/>
                    </a:cubicBezTo>
                    <a:cubicBezTo>
                      <a:pt x="35" y="9"/>
                      <a:pt x="35" y="14"/>
                      <a:pt x="35" y="19"/>
                    </a:cubicBezTo>
                    <a:cubicBezTo>
                      <a:pt x="34" y="21"/>
                      <a:pt x="33" y="23"/>
                      <a:pt x="31" y="24"/>
                    </a:cubicBezTo>
                    <a:cubicBezTo>
                      <a:pt x="30" y="26"/>
                      <a:pt x="28" y="28"/>
                      <a:pt x="30" y="30"/>
                    </a:cubicBezTo>
                    <a:cubicBezTo>
                      <a:pt x="31" y="31"/>
                      <a:pt x="33" y="32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7" y="32"/>
                      <a:pt x="38" y="32"/>
                      <a:pt x="39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7" y="29"/>
                      <a:pt x="35" y="28"/>
                      <a:pt x="34" y="28"/>
                    </a:cubicBezTo>
                    <a:cubicBezTo>
                      <a:pt x="35" y="28"/>
                      <a:pt x="35" y="27"/>
                      <a:pt x="35" y="27"/>
                    </a:cubicBezTo>
                    <a:cubicBezTo>
                      <a:pt x="37" y="25"/>
                      <a:pt x="39" y="22"/>
                      <a:pt x="39" y="19"/>
                    </a:cubicBezTo>
                    <a:cubicBezTo>
                      <a:pt x="40" y="14"/>
                      <a:pt x="40" y="7"/>
                      <a:pt x="36" y="3"/>
                    </a:cubicBezTo>
                    <a:cubicBezTo>
                      <a:pt x="34" y="1"/>
                      <a:pt x="31" y="0"/>
                      <a:pt x="27" y="0"/>
                    </a:cubicBezTo>
                    <a:cubicBezTo>
                      <a:pt x="23" y="0"/>
                      <a:pt x="20" y="1"/>
                      <a:pt x="18" y="3"/>
                    </a:cubicBezTo>
                    <a:cubicBezTo>
                      <a:pt x="15" y="7"/>
                      <a:pt x="15" y="13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2"/>
                      <a:pt x="18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0" y="28"/>
                      <a:pt x="18" y="29"/>
                      <a:pt x="17" y="29"/>
                    </a:cubicBezTo>
                    <a:cubicBezTo>
                      <a:pt x="13" y="31"/>
                      <a:pt x="7" y="33"/>
                      <a:pt x="5" y="37"/>
                    </a:cubicBezTo>
                    <a:cubicBezTo>
                      <a:pt x="0" y="43"/>
                      <a:pt x="1" y="52"/>
                      <a:pt x="1" y="53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2"/>
                      <a:pt x="22" y="5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48"/>
                      <a:pt x="6" y="43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3" name="Freeform 20">
                <a:extLst>
                  <a:ext uri="{FF2B5EF4-FFF2-40B4-BE49-F238E27FC236}">
                    <a16:creationId xmlns:a16="http://schemas.microsoft.com/office/drawing/2014/main" id="{9FE8BAD7-DFE4-489A-BBEB-B7EA2AC5B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4362450"/>
                <a:ext cx="155575" cy="209550"/>
              </a:xfrm>
              <a:custGeom>
                <a:avLst/>
                <a:gdLst>
                  <a:gd name="T0" fmla="*/ 37 w 41"/>
                  <a:gd name="T1" fmla="*/ 36 h 54"/>
                  <a:gd name="T2" fmla="*/ 24 w 41"/>
                  <a:gd name="T3" fmla="*/ 29 h 54"/>
                  <a:gd name="T4" fmla="*/ 21 w 41"/>
                  <a:gd name="T5" fmla="*/ 28 h 54"/>
                  <a:gd name="T6" fmla="*/ 21 w 41"/>
                  <a:gd name="T7" fmla="*/ 27 h 54"/>
                  <a:gd name="T8" fmla="*/ 21 w 41"/>
                  <a:gd name="T9" fmla="*/ 27 h 54"/>
                  <a:gd name="T10" fmla="*/ 25 w 41"/>
                  <a:gd name="T11" fmla="*/ 19 h 54"/>
                  <a:gd name="T12" fmla="*/ 25 w 41"/>
                  <a:gd name="T13" fmla="*/ 18 h 54"/>
                  <a:gd name="T14" fmla="*/ 23 w 41"/>
                  <a:gd name="T15" fmla="*/ 3 h 54"/>
                  <a:gd name="T16" fmla="*/ 14 w 41"/>
                  <a:gd name="T17" fmla="*/ 0 h 54"/>
                  <a:gd name="T18" fmla="*/ 5 w 41"/>
                  <a:gd name="T19" fmla="*/ 3 h 54"/>
                  <a:gd name="T20" fmla="*/ 2 w 41"/>
                  <a:gd name="T21" fmla="*/ 19 h 54"/>
                  <a:gd name="T22" fmla="*/ 6 w 41"/>
                  <a:gd name="T23" fmla="*/ 27 h 54"/>
                  <a:gd name="T24" fmla="*/ 7 w 41"/>
                  <a:gd name="T25" fmla="*/ 28 h 54"/>
                  <a:gd name="T26" fmla="*/ 3 w 41"/>
                  <a:gd name="T27" fmla="*/ 29 h 54"/>
                  <a:gd name="T28" fmla="*/ 0 w 41"/>
                  <a:gd name="T29" fmla="*/ 30 h 54"/>
                  <a:gd name="T30" fmla="*/ 2 w 41"/>
                  <a:gd name="T31" fmla="*/ 31 h 54"/>
                  <a:gd name="T32" fmla="*/ 5 w 41"/>
                  <a:gd name="T33" fmla="*/ 33 h 54"/>
                  <a:gd name="T34" fmla="*/ 6 w 41"/>
                  <a:gd name="T35" fmla="*/ 33 h 54"/>
                  <a:gd name="T36" fmla="*/ 6 w 41"/>
                  <a:gd name="T37" fmla="*/ 33 h 54"/>
                  <a:gd name="T38" fmla="*/ 11 w 41"/>
                  <a:gd name="T39" fmla="*/ 29 h 54"/>
                  <a:gd name="T40" fmla="*/ 10 w 41"/>
                  <a:gd name="T41" fmla="*/ 24 h 54"/>
                  <a:gd name="T42" fmla="*/ 7 w 41"/>
                  <a:gd name="T43" fmla="*/ 18 h 54"/>
                  <a:gd name="T44" fmla="*/ 8 w 41"/>
                  <a:gd name="T45" fmla="*/ 6 h 54"/>
                  <a:gd name="T46" fmla="*/ 14 w 41"/>
                  <a:gd name="T47" fmla="*/ 4 h 54"/>
                  <a:gd name="T48" fmla="*/ 19 w 41"/>
                  <a:gd name="T49" fmla="*/ 6 h 54"/>
                  <a:gd name="T50" fmla="*/ 21 w 41"/>
                  <a:gd name="T51" fmla="*/ 18 h 54"/>
                  <a:gd name="T52" fmla="*/ 21 w 41"/>
                  <a:gd name="T53" fmla="*/ 18 h 54"/>
                  <a:gd name="T54" fmla="*/ 17 w 41"/>
                  <a:gd name="T55" fmla="*/ 24 h 54"/>
                  <a:gd name="T56" fmla="*/ 16 w 41"/>
                  <a:gd name="T57" fmla="*/ 30 h 54"/>
                  <a:gd name="T58" fmla="*/ 22 w 41"/>
                  <a:gd name="T59" fmla="*/ 33 h 54"/>
                  <a:gd name="T60" fmla="*/ 33 w 41"/>
                  <a:gd name="T61" fmla="*/ 39 h 54"/>
                  <a:gd name="T62" fmla="*/ 35 w 41"/>
                  <a:gd name="T63" fmla="*/ 50 h 54"/>
                  <a:gd name="T64" fmla="*/ 18 w 41"/>
                  <a:gd name="T65" fmla="*/ 50 h 54"/>
                  <a:gd name="T66" fmla="*/ 19 w 41"/>
                  <a:gd name="T67" fmla="*/ 51 h 54"/>
                  <a:gd name="T68" fmla="*/ 19 w 41"/>
                  <a:gd name="T69" fmla="*/ 54 h 54"/>
                  <a:gd name="T70" fmla="*/ 19 w 41"/>
                  <a:gd name="T71" fmla="*/ 54 h 54"/>
                  <a:gd name="T72" fmla="*/ 40 w 41"/>
                  <a:gd name="T73" fmla="*/ 54 h 54"/>
                  <a:gd name="T74" fmla="*/ 40 w 41"/>
                  <a:gd name="T75" fmla="*/ 52 h 54"/>
                  <a:gd name="T76" fmla="*/ 37 w 41"/>
                  <a:gd name="T7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37" y="36"/>
                    </a:moveTo>
                    <a:cubicBezTo>
                      <a:pt x="34" y="32"/>
                      <a:pt x="28" y="31"/>
                      <a:pt x="24" y="29"/>
                    </a:cubicBezTo>
                    <a:cubicBezTo>
                      <a:pt x="23" y="29"/>
                      <a:pt x="22" y="28"/>
                      <a:pt x="21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5"/>
                      <a:pt x="25" y="22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3"/>
                      <a:pt x="26" y="7"/>
                      <a:pt x="23" y="3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5" y="3"/>
                    </a:cubicBezTo>
                    <a:cubicBezTo>
                      <a:pt x="1" y="7"/>
                      <a:pt x="1" y="14"/>
                      <a:pt x="2" y="19"/>
                    </a:cubicBezTo>
                    <a:cubicBezTo>
                      <a:pt x="2" y="22"/>
                      <a:pt x="4" y="25"/>
                      <a:pt x="6" y="27"/>
                    </a:cubicBezTo>
                    <a:cubicBezTo>
                      <a:pt x="6" y="27"/>
                      <a:pt x="6" y="27"/>
                      <a:pt x="7" y="28"/>
                    </a:cubicBezTo>
                    <a:cubicBezTo>
                      <a:pt x="6" y="28"/>
                      <a:pt x="5" y="28"/>
                      <a:pt x="3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2"/>
                      <a:pt x="5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32"/>
                      <a:pt x="10" y="31"/>
                      <a:pt x="11" y="29"/>
                    </a:cubicBezTo>
                    <a:cubicBezTo>
                      <a:pt x="13" y="28"/>
                      <a:pt x="11" y="26"/>
                      <a:pt x="10" y="24"/>
                    </a:cubicBezTo>
                    <a:cubicBezTo>
                      <a:pt x="8" y="22"/>
                      <a:pt x="7" y="20"/>
                      <a:pt x="7" y="18"/>
                    </a:cubicBezTo>
                    <a:cubicBezTo>
                      <a:pt x="6" y="14"/>
                      <a:pt x="6" y="9"/>
                      <a:pt x="8" y="6"/>
                    </a:cubicBezTo>
                    <a:cubicBezTo>
                      <a:pt x="9" y="5"/>
                      <a:pt x="11" y="4"/>
                      <a:pt x="14" y="4"/>
                    </a:cubicBezTo>
                    <a:cubicBezTo>
                      <a:pt x="16" y="4"/>
                      <a:pt x="18" y="5"/>
                      <a:pt x="19" y="6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0"/>
                      <a:pt x="19" y="23"/>
                      <a:pt x="17" y="24"/>
                    </a:cubicBezTo>
                    <a:cubicBezTo>
                      <a:pt x="16" y="27"/>
                      <a:pt x="15" y="28"/>
                      <a:pt x="16" y="30"/>
                    </a:cubicBezTo>
                    <a:cubicBezTo>
                      <a:pt x="17" y="31"/>
                      <a:pt x="19" y="32"/>
                      <a:pt x="22" y="33"/>
                    </a:cubicBezTo>
                    <a:cubicBezTo>
                      <a:pt x="26" y="35"/>
                      <a:pt x="31" y="36"/>
                      <a:pt x="33" y="39"/>
                    </a:cubicBezTo>
                    <a:cubicBezTo>
                      <a:pt x="35" y="42"/>
                      <a:pt x="36" y="47"/>
                      <a:pt x="35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3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2"/>
                      <a:pt x="41" y="43"/>
                      <a:pt x="3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5" name="Grafika 13">
              <a:extLst>
                <a:ext uri="{FF2B5EF4-FFF2-40B4-BE49-F238E27FC236}">
                  <a16:creationId xmlns:a16="http://schemas.microsoft.com/office/drawing/2014/main" id="{8F2F8B33-F800-4E5D-94B3-11476853F8E3}"/>
                </a:ext>
              </a:extLst>
            </p:cNvPr>
            <p:cNvGrpSpPr/>
            <p:nvPr/>
          </p:nvGrpSpPr>
          <p:grpSpPr>
            <a:xfrm>
              <a:off x="8482811" y="2952750"/>
              <a:ext cx="354376" cy="368988"/>
              <a:chOff x="3333750" y="552450"/>
              <a:chExt cx="5528404" cy="5756338"/>
            </a:xfrm>
            <a:solidFill>
              <a:schemeClr val="tx2"/>
            </a:solidFill>
          </p:grpSpPr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23C1C577-F7A5-4FA1-BD23-E32FEBDAF7E2}"/>
                  </a:ext>
                </a:extLst>
              </p:cNvPr>
              <p:cNvSpPr/>
              <p:nvPr/>
            </p:nvSpPr>
            <p:spPr>
              <a:xfrm>
                <a:off x="5327427" y="5309901"/>
                <a:ext cx="1348549" cy="239077"/>
              </a:xfrm>
              <a:custGeom>
                <a:avLst/>
                <a:gdLst>
                  <a:gd name="connsiteX0" fmla="*/ 1229106 w 1348549"/>
                  <a:gd name="connsiteY0" fmla="*/ 0 h 239077"/>
                  <a:gd name="connsiteX1" fmla="*/ 119539 w 1348549"/>
                  <a:gd name="connsiteY1" fmla="*/ 0 h 239077"/>
                  <a:gd name="connsiteX2" fmla="*/ 0 w 1348549"/>
                  <a:gd name="connsiteY2" fmla="*/ 119539 h 239077"/>
                  <a:gd name="connsiteX3" fmla="*/ 119539 w 1348549"/>
                  <a:gd name="connsiteY3" fmla="*/ 239078 h 239077"/>
                  <a:gd name="connsiteX4" fmla="*/ 1229106 w 1348549"/>
                  <a:gd name="connsiteY4" fmla="*/ 239078 h 239077"/>
                  <a:gd name="connsiteX5" fmla="*/ 1348550 w 1348549"/>
                  <a:gd name="connsiteY5" fmla="*/ 119539 h 239077"/>
                  <a:gd name="connsiteX6" fmla="*/ 1229106 w 1348549"/>
                  <a:gd name="connsiteY6" fmla="*/ 0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8549" h="239077">
                    <a:moveTo>
                      <a:pt x="1229106" y="0"/>
                    </a:moveTo>
                    <a:lnTo>
                      <a:pt x="119539" y="0"/>
                    </a:lnTo>
                    <a:cubicBezTo>
                      <a:pt x="53626" y="0"/>
                      <a:pt x="0" y="53626"/>
                      <a:pt x="0" y="119539"/>
                    </a:cubicBezTo>
                    <a:cubicBezTo>
                      <a:pt x="0" y="185452"/>
                      <a:pt x="53626" y="239078"/>
                      <a:pt x="119539" y="239078"/>
                    </a:cubicBezTo>
                    <a:lnTo>
                      <a:pt x="1229106" y="239078"/>
                    </a:lnTo>
                    <a:cubicBezTo>
                      <a:pt x="1295019" y="239078"/>
                      <a:pt x="1348550" y="185452"/>
                      <a:pt x="1348550" y="119539"/>
                    </a:cubicBezTo>
                    <a:cubicBezTo>
                      <a:pt x="1348550" y="53626"/>
                      <a:pt x="1294924" y="0"/>
                      <a:pt x="122910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C738C9A7-79CD-45B9-BD36-B4B8DF502E74}"/>
                  </a:ext>
                </a:extLst>
              </p:cNvPr>
              <p:cNvSpPr/>
              <p:nvPr/>
            </p:nvSpPr>
            <p:spPr>
              <a:xfrm>
                <a:off x="5585841" y="6024276"/>
                <a:ext cx="831818" cy="284512"/>
              </a:xfrm>
              <a:custGeom>
                <a:avLst/>
                <a:gdLst>
                  <a:gd name="connsiteX0" fmla="*/ 689515 w 831818"/>
                  <a:gd name="connsiteY0" fmla="*/ 0 h 284512"/>
                  <a:gd name="connsiteX1" fmla="*/ 142304 w 831818"/>
                  <a:gd name="connsiteY1" fmla="*/ 0 h 284512"/>
                  <a:gd name="connsiteX2" fmla="*/ 0 w 831818"/>
                  <a:gd name="connsiteY2" fmla="*/ 142304 h 284512"/>
                  <a:gd name="connsiteX3" fmla="*/ 142304 w 831818"/>
                  <a:gd name="connsiteY3" fmla="*/ 284512 h 284512"/>
                  <a:gd name="connsiteX4" fmla="*/ 689515 w 831818"/>
                  <a:gd name="connsiteY4" fmla="*/ 284512 h 284512"/>
                  <a:gd name="connsiteX5" fmla="*/ 831818 w 831818"/>
                  <a:gd name="connsiteY5" fmla="*/ 142304 h 284512"/>
                  <a:gd name="connsiteX6" fmla="*/ 689515 w 831818"/>
                  <a:gd name="connsiteY6" fmla="*/ 0 h 28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1818" h="284512">
                    <a:moveTo>
                      <a:pt x="689515" y="0"/>
                    </a:moveTo>
                    <a:lnTo>
                      <a:pt x="142304" y="0"/>
                    </a:lnTo>
                    <a:cubicBezTo>
                      <a:pt x="63817" y="0"/>
                      <a:pt x="0" y="63818"/>
                      <a:pt x="0" y="142304"/>
                    </a:cubicBezTo>
                    <a:cubicBezTo>
                      <a:pt x="0" y="220695"/>
                      <a:pt x="63817" y="284512"/>
                      <a:pt x="142304" y="284512"/>
                    </a:cubicBezTo>
                    <a:lnTo>
                      <a:pt x="689515" y="284512"/>
                    </a:lnTo>
                    <a:cubicBezTo>
                      <a:pt x="768001" y="284512"/>
                      <a:pt x="831818" y="220695"/>
                      <a:pt x="831818" y="142304"/>
                    </a:cubicBezTo>
                    <a:cubicBezTo>
                      <a:pt x="831818" y="63913"/>
                      <a:pt x="767905" y="0"/>
                      <a:pt x="68951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F7B26BBC-FC47-4E55-AFA9-D505452F9DF8}"/>
                  </a:ext>
                </a:extLst>
              </p:cNvPr>
              <p:cNvSpPr/>
              <p:nvPr/>
            </p:nvSpPr>
            <p:spPr>
              <a:xfrm>
                <a:off x="5365432" y="5651944"/>
                <a:ext cx="1272539" cy="269366"/>
              </a:xfrm>
              <a:custGeom>
                <a:avLst/>
                <a:gdLst>
                  <a:gd name="connsiteX0" fmla="*/ 1137857 w 1272539"/>
                  <a:gd name="connsiteY0" fmla="*/ 0 h 269366"/>
                  <a:gd name="connsiteX1" fmla="*/ 134684 w 1272539"/>
                  <a:gd name="connsiteY1" fmla="*/ 0 h 269366"/>
                  <a:gd name="connsiteX2" fmla="*/ 0 w 1272539"/>
                  <a:gd name="connsiteY2" fmla="*/ 134684 h 269366"/>
                  <a:gd name="connsiteX3" fmla="*/ 134684 w 1272539"/>
                  <a:gd name="connsiteY3" fmla="*/ 269367 h 269366"/>
                  <a:gd name="connsiteX4" fmla="*/ 1137857 w 1272539"/>
                  <a:gd name="connsiteY4" fmla="*/ 269367 h 269366"/>
                  <a:gd name="connsiteX5" fmla="*/ 1272540 w 1272539"/>
                  <a:gd name="connsiteY5" fmla="*/ 134684 h 269366"/>
                  <a:gd name="connsiteX6" fmla="*/ 1137857 w 1272539"/>
                  <a:gd name="connsiteY6" fmla="*/ 0 h 26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2539" h="269366">
                    <a:moveTo>
                      <a:pt x="1137857" y="0"/>
                    </a:moveTo>
                    <a:lnTo>
                      <a:pt x="134684" y="0"/>
                    </a:lnTo>
                    <a:cubicBezTo>
                      <a:pt x="60388" y="0"/>
                      <a:pt x="0" y="60388"/>
                      <a:pt x="0" y="134684"/>
                    </a:cubicBezTo>
                    <a:cubicBezTo>
                      <a:pt x="0" y="208979"/>
                      <a:pt x="60388" y="269367"/>
                      <a:pt x="134684" y="269367"/>
                    </a:cubicBezTo>
                    <a:lnTo>
                      <a:pt x="1137857" y="269367"/>
                    </a:lnTo>
                    <a:cubicBezTo>
                      <a:pt x="1212152" y="269367"/>
                      <a:pt x="1272540" y="208979"/>
                      <a:pt x="1272540" y="134684"/>
                    </a:cubicBezTo>
                    <a:cubicBezTo>
                      <a:pt x="1272540" y="60388"/>
                      <a:pt x="1212152" y="0"/>
                      <a:pt x="113785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" name="Dowolny kształt: kształt 18">
                <a:extLst>
                  <a:ext uri="{FF2B5EF4-FFF2-40B4-BE49-F238E27FC236}">
                    <a16:creationId xmlns:a16="http://schemas.microsoft.com/office/drawing/2014/main" id="{CEEBD0EC-05C7-476B-BCAE-75B4EFF42477}"/>
                  </a:ext>
                </a:extLst>
              </p:cNvPr>
              <p:cNvSpPr/>
              <p:nvPr/>
            </p:nvSpPr>
            <p:spPr>
              <a:xfrm>
                <a:off x="4661249" y="1962245"/>
                <a:ext cx="2775775" cy="3205353"/>
              </a:xfrm>
              <a:custGeom>
                <a:avLst/>
                <a:gdLst>
                  <a:gd name="connsiteX0" fmla="*/ 1387983 w 2775775"/>
                  <a:gd name="connsiteY0" fmla="*/ 0 h 3205353"/>
                  <a:gd name="connsiteX1" fmla="*/ 0 w 2775775"/>
                  <a:gd name="connsiteY1" fmla="*/ 1350645 h 3205353"/>
                  <a:gd name="connsiteX2" fmla="*/ 336328 w 2775775"/>
                  <a:gd name="connsiteY2" fmla="*/ 2232089 h 3205353"/>
                  <a:gd name="connsiteX3" fmla="*/ 476917 w 2775775"/>
                  <a:gd name="connsiteY3" fmla="*/ 2543366 h 3205353"/>
                  <a:gd name="connsiteX4" fmla="*/ 808673 w 2775775"/>
                  <a:gd name="connsiteY4" fmla="*/ 3126296 h 3205353"/>
                  <a:gd name="connsiteX5" fmla="*/ 1249109 w 2775775"/>
                  <a:gd name="connsiteY5" fmla="*/ 3205067 h 3205353"/>
                  <a:gd name="connsiteX6" fmla="*/ 1254252 w 2775775"/>
                  <a:gd name="connsiteY6" fmla="*/ 3205258 h 3205353"/>
                  <a:gd name="connsiteX7" fmla="*/ 1254252 w 2775775"/>
                  <a:gd name="connsiteY7" fmla="*/ 3192209 h 3205353"/>
                  <a:gd name="connsiteX8" fmla="*/ 1254252 w 2775775"/>
                  <a:gd name="connsiteY8" fmla="*/ 3192209 h 3205353"/>
                  <a:gd name="connsiteX9" fmla="*/ 1257681 w 2775775"/>
                  <a:gd name="connsiteY9" fmla="*/ 3205163 h 3205353"/>
                  <a:gd name="connsiteX10" fmla="*/ 1288542 w 2775775"/>
                  <a:gd name="connsiteY10" fmla="*/ 3205353 h 3205353"/>
                  <a:gd name="connsiteX11" fmla="*/ 1525238 w 2775775"/>
                  <a:gd name="connsiteY11" fmla="*/ 3199638 h 3205353"/>
                  <a:gd name="connsiteX12" fmla="*/ 1687354 w 2775775"/>
                  <a:gd name="connsiteY12" fmla="*/ 3195352 h 3205353"/>
                  <a:gd name="connsiteX13" fmla="*/ 2280857 w 2775775"/>
                  <a:gd name="connsiteY13" fmla="*/ 2566511 h 3205353"/>
                  <a:gd name="connsiteX14" fmla="*/ 2458498 w 2775775"/>
                  <a:gd name="connsiteY14" fmla="*/ 2210372 h 3205353"/>
                  <a:gd name="connsiteX15" fmla="*/ 2775776 w 2775775"/>
                  <a:gd name="connsiteY15" fmla="*/ 1350740 h 3205353"/>
                  <a:gd name="connsiteX16" fmla="*/ 1387983 w 2775775"/>
                  <a:gd name="connsiteY16" fmla="*/ 0 h 3205353"/>
                  <a:gd name="connsiteX17" fmla="*/ 2498979 w 2775775"/>
                  <a:gd name="connsiteY17" fmla="*/ 1350645 h 3205353"/>
                  <a:gd name="connsiteX18" fmla="*/ 2247519 w 2775775"/>
                  <a:gd name="connsiteY18" fmla="*/ 2031016 h 3205353"/>
                  <a:gd name="connsiteX19" fmla="*/ 2023681 w 2775775"/>
                  <a:gd name="connsiteY19" fmla="*/ 2463927 h 3205353"/>
                  <a:gd name="connsiteX20" fmla="*/ 1687544 w 2775775"/>
                  <a:gd name="connsiteY20" fmla="*/ 2918270 h 3205353"/>
                  <a:gd name="connsiteX21" fmla="*/ 1515332 w 2775775"/>
                  <a:gd name="connsiteY21" fmla="*/ 2922746 h 3205353"/>
                  <a:gd name="connsiteX22" fmla="*/ 1379887 w 2775775"/>
                  <a:gd name="connsiteY22" fmla="*/ 2927033 h 3205353"/>
                  <a:gd name="connsiteX23" fmla="*/ 1129951 w 2775775"/>
                  <a:gd name="connsiteY23" fmla="*/ 2922842 h 3205353"/>
                  <a:gd name="connsiteX24" fmla="*/ 945833 w 2775775"/>
                  <a:gd name="connsiteY24" fmla="*/ 2885313 h 3205353"/>
                  <a:gd name="connsiteX25" fmla="*/ 733520 w 2775775"/>
                  <a:gd name="connsiteY25" fmla="*/ 2438591 h 3205353"/>
                  <a:gd name="connsiteX26" fmla="*/ 544163 w 2775775"/>
                  <a:gd name="connsiteY26" fmla="*/ 2048923 h 3205353"/>
                  <a:gd name="connsiteX27" fmla="*/ 277178 w 2775775"/>
                  <a:gd name="connsiteY27" fmla="*/ 1350740 h 3205353"/>
                  <a:gd name="connsiteX28" fmla="*/ 1388173 w 2775775"/>
                  <a:gd name="connsiteY28" fmla="*/ 277082 h 3205353"/>
                  <a:gd name="connsiteX29" fmla="*/ 2498979 w 2775775"/>
                  <a:gd name="connsiteY29" fmla="*/ 1350645 h 320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75775" h="3205353">
                    <a:moveTo>
                      <a:pt x="1387983" y="0"/>
                    </a:moveTo>
                    <a:cubicBezTo>
                      <a:pt x="622649" y="0"/>
                      <a:pt x="0" y="605885"/>
                      <a:pt x="0" y="1350645"/>
                    </a:cubicBezTo>
                    <a:cubicBezTo>
                      <a:pt x="0" y="1674495"/>
                      <a:pt x="119539" y="1987677"/>
                      <a:pt x="336328" y="2232089"/>
                    </a:cubicBezTo>
                    <a:cubicBezTo>
                      <a:pt x="362712" y="2263616"/>
                      <a:pt x="431387" y="2431923"/>
                      <a:pt x="476917" y="2543366"/>
                    </a:cubicBezTo>
                    <a:cubicBezTo>
                      <a:pt x="621030" y="2895886"/>
                      <a:pt x="700754" y="3068289"/>
                      <a:pt x="808673" y="3126296"/>
                    </a:cubicBezTo>
                    <a:cubicBezTo>
                      <a:pt x="903351" y="3177254"/>
                      <a:pt x="1042892" y="3202210"/>
                      <a:pt x="1249109" y="3205067"/>
                    </a:cubicBezTo>
                    <a:cubicBezTo>
                      <a:pt x="1250823" y="3205163"/>
                      <a:pt x="1252538" y="3205258"/>
                      <a:pt x="1254252" y="3205258"/>
                    </a:cubicBezTo>
                    <a:lnTo>
                      <a:pt x="1254252" y="3192209"/>
                    </a:lnTo>
                    <a:cubicBezTo>
                      <a:pt x="1254252" y="3192209"/>
                      <a:pt x="1254252" y="3192209"/>
                      <a:pt x="1254252" y="3192209"/>
                    </a:cubicBezTo>
                    <a:lnTo>
                      <a:pt x="1257681" y="3205163"/>
                    </a:lnTo>
                    <a:lnTo>
                      <a:pt x="1288542" y="3205353"/>
                    </a:lnTo>
                    <a:cubicBezTo>
                      <a:pt x="1369600" y="3205353"/>
                      <a:pt x="1452372" y="3202305"/>
                      <a:pt x="1525238" y="3199638"/>
                    </a:cubicBezTo>
                    <a:cubicBezTo>
                      <a:pt x="1582198" y="3197543"/>
                      <a:pt x="1641158" y="3195352"/>
                      <a:pt x="1687354" y="3195352"/>
                    </a:cubicBezTo>
                    <a:cubicBezTo>
                      <a:pt x="2030444" y="3195352"/>
                      <a:pt x="2163509" y="2861310"/>
                      <a:pt x="2280857" y="2566511"/>
                    </a:cubicBezTo>
                    <a:cubicBezTo>
                      <a:pt x="2334959" y="2430590"/>
                      <a:pt x="2390966" y="2289906"/>
                      <a:pt x="2458498" y="2210372"/>
                    </a:cubicBezTo>
                    <a:cubicBezTo>
                      <a:pt x="2663095" y="1969294"/>
                      <a:pt x="2775776" y="1664018"/>
                      <a:pt x="2775776" y="1350740"/>
                    </a:cubicBezTo>
                    <a:cubicBezTo>
                      <a:pt x="2775966" y="605885"/>
                      <a:pt x="2153317" y="0"/>
                      <a:pt x="1387983" y="0"/>
                    </a:cubicBezTo>
                    <a:close/>
                    <a:moveTo>
                      <a:pt x="2498979" y="1350645"/>
                    </a:moveTo>
                    <a:cubicBezTo>
                      <a:pt x="2498979" y="1598295"/>
                      <a:pt x="2409635" y="1839944"/>
                      <a:pt x="2247519" y="2031016"/>
                    </a:cubicBezTo>
                    <a:cubicBezTo>
                      <a:pt x="2150555" y="2145125"/>
                      <a:pt x="2086166" y="2307146"/>
                      <a:pt x="2023681" y="2463927"/>
                    </a:cubicBezTo>
                    <a:cubicBezTo>
                      <a:pt x="1914430" y="2738438"/>
                      <a:pt x="1832039" y="2918270"/>
                      <a:pt x="1687544" y="2918270"/>
                    </a:cubicBezTo>
                    <a:cubicBezTo>
                      <a:pt x="1636490" y="2918270"/>
                      <a:pt x="1574864" y="2920556"/>
                      <a:pt x="1515332" y="2922746"/>
                    </a:cubicBezTo>
                    <a:cubicBezTo>
                      <a:pt x="1473803" y="2924270"/>
                      <a:pt x="1427417" y="2925890"/>
                      <a:pt x="1379887" y="2927033"/>
                    </a:cubicBezTo>
                    <a:lnTo>
                      <a:pt x="1129951" y="2922842"/>
                    </a:lnTo>
                    <a:cubicBezTo>
                      <a:pt x="1045845" y="2916460"/>
                      <a:pt x="983837" y="2903792"/>
                      <a:pt x="945833" y="2885313"/>
                    </a:cubicBezTo>
                    <a:cubicBezTo>
                      <a:pt x="895541" y="2834831"/>
                      <a:pt x="786670" y="2568607"/>
                      <a:pt x="733520" y="2438591"/>
                    </a:cubicBezTo>
                    <a:cubicBezTo>
                      <a:pt x="648176" y="2229898"/>
                      <a:pt x="597313" y="2108835"/>
                      <a:pt x="544163" y="2048923"/>
                    </a:cubicBezTo>
                    <a:cubicBezTo>
                      <a:pt x="371951" y="1854803"/>
                      <a:pt x="277178" y="1606772"/>
                      <a:pt x="277178" y="1350740"/>
                    </a:cubicBezTo>
                    <a:cubicBezTo>
                      <a:pt x="277178" y="758666"/>
                      <a:pt x="775526" y="277082"/>
                      <a:pt x="1388173" y="277082"/>
                    </a:cubicBezTo>
                    <a:cubicBezTo>
                      <a:pt x="2000631" y="276987"/>
                      <a:pt x="2498979" y="758571"/>
                      <a:pt x="2498979" y="13506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AEDB22B4-24EB-42C4-B4B0-EEAF40B9D171}"/>
                  </a:ext>
                </a:extLst>
              </p:cNvPr>
              <p:cNvSpPr/>
              <p:nvPr/>
            </p:nvSpPr>
            <p:spPr>
              <a:xfrm>
                <a:off x="5902547" y="552450"/>
                <a:ext cx="299751" cy="1166145"/>
              </a:xfrm>
              <a:custGeom>
                <a:avLst/>
                <a:gdLst>
                  <a:gd name="connsiteX0" fmla="*/ 149828 w 299751"/>
                  <a:gd name="connsiteY0" fmla="*/ 1166146 h 1166145"/>
                  <a:gd name="connsiteX1" fmla="*/ 299752 w 299751"/>
                  <a:gd name="connsiteY1" fmla="*/ 1016318 h 1166145"/>
                  <a:gd name="connsiteX2" fmla="*/ 299752 w 299751"/>
                  <a:gd name="connsiteY2" fmla="*/ 149924 h 1166145"/>
                  <a:gd name="connsiteX3" fmla="*/ 149828 w 299751"/>
                  <a:gd name="connsiteY3" fmla="*/ 0 h 1166145"/>
                  <a:gd name="connsiteX4" fmla="*/ 0 w 299751"/>
                  <a:gd name="connsiteY4" fmla="*/ 149924 h 1166145"/>
                  <a:gd name="connsiteX5" fmla="*/ 0 w 299751"/>
                  <a:gd name="connsiteY5" fmla="*/ 1016318 h 1166145"/>
                  <a:gd name="connsiteX6" fmla="*/ 149828 w 299751"/>
                  <a:gd name="connsiteY6" fmla="*/ 1166146 h 116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751" h="1166145">
                    <a:moveTo>
                      <a:pt x="149828" y="1166146"/>
                    </a:moveTo>
                    <a:cubicBezTo>
                      <a:pt x="232505" y="1166146"/>
                      <a:pt x="299752" y="1098899"/>
                      <a:pt x="299752" y="1016318"/>
                    </a:cubicBezTo>
                    <a:lnTo>
                      <a:pt x="299752" y="149924"/>
                    </a:lnTo>
                    <a:cubicBezTo>
                      <a:pt x="299752" y="67247"/>
                      <a:pt x="232505" y="0"/>
                      <a:pt x="149828" y="0"/>
                    </a:cubicBezTo>
                    <a:cubicBezTo>
                      <a:pt x="67151" y="0"/>
                      <a:pt x="0" y="67247"/>
                      <a:pt x="0" y="149924"/>
                    </a:cubicBezTo>
                    <a:lnTo>
                      <a:pt x="0" y="1016318"/>
                    </a:lnTo>
                    <a:cubicBezTo>
                      <a:pt x="0" y="1098995"/>
                      <a:pt x="67151" y="1166146"/>
                      <a:pt x="149828" y="1166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F3B7BB89-E649-48B4-800A-CEB205BD72E8}"/>
                  </a:ext>
                </a:extLst>
              </p:cNvPr>
              <p:cNvSpPr/>
              <p:nvPr/>
            </p:nvSpPr>
            <p:spPr>
              <a:xfrm>
                <a:off x="3333750" y="3151632"/>
                <a:ext cx="1166145" cy="299751"/>
              </a:xfrm>
              <a:custGeom>
                <a:avLst/>
                <a:gdLst>
                  <a:gd name="connsiteX0" fmla="*/ 1166146 w 1166145"/>
                  <a:gd name="connsiteY0" fmla="*/ 149828 h 299751"/>
                  <a:gd name="connsiteX1" fmla="*/ 1016222 w 1166145"/>
                  <a:gd name="connsiteY1" fmla="*/ 0 h 299751"/>
                  <a:gd name="connsiteX2" fmla="*/ 149924 w 1166145"/>
                  <a:gd name="connsiteY2" fmla="*/ 0 h 299751"/>
                  <a:gd name="connsiteX3" fmla="*/ 0 w 1166145"/>
                  <a:gd name="connsiteY3" fmla="*/ 149828 h 299751"/>
                  <a:gd name="connsiteX4" fmla="*/ 149924 w 1166145"/>
                  <a:gd name="connsiteY4" fmla="*/ 299752 h 299751"/>
                  <a:gd name="connsiteX5" fmla="*/ 1016318 w 1166145"/>
                  <a:gd name="connsiteY5" fmla="*/ 299752 h 299751"/>
                  <a:gd name="connsiteX6" fmla="*/ 1166146 w 1166145"/>
                  <a:gd name="connsiteY6" fmla="*/ 149828 h 29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6145" h="299751">
                    <a:moveTo>
                      <a:pt x="1166146" y="149828"/>
                    </a:moveTo>
                    <a:cubicBezTo>
                      <a:pt x="1166146" y="67151"/>
                      <a:pt x="1098899" y="0"/>
                      <a:pt x="1016222" y="0"/>
                    </a:cubicBezTo>
                    <a:lnTo>
                      <a:pt x="149924" y="0"/>
                    </a:lnTo>
                    <a:cubicBezTo>
                      <a:pt x="67247" y="0"/>
                      <a:pt x="0" y="67151"/>
                      <a:pt x="0" y="149828"/>
                    </a:cubicBezTo>
                    <a:cubicBezTo>
                      <a:pt x="0" y="232505"/>
                      <a:pt x="67247" y="299752"/>
                      <a:pt x="149924" y="299752"/>
                    </a:cubicBezTo>
                    <a:lnTo>
                      <a:pt x="1016318" y="299752"/>
                    </a:lnTo>
                    <a:cubicBezTo>
                      <a:pt x="1098995" y="299752"/>
                      <a:pt x="1166146" y="232505"/>
                      <a:pt x="1166146" y="1498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" name="Dowolny kształt: kształt 21">
                <a:extLst>
                  <a:ext uri="{FF2B5EF4-FFF2-40B4-BE49-F238E27FC236}">
                    <a16:creationId xmlns:a16="http://schemas.microsoft.com/office/drawing/2014/main" id="{3A488570-2AB9-4C11-B722-5EC7DBA58390}"/>
                  </a:ext>
                </a:extLst>
              </p:cNvPr>
              <p:cNvSpPr/>
              <p:nvPr/>
            </p:nvSpPr>
            <p:spPr>
              <a:xfrm>
                <a:off x="7620095" y="3151632"/>
                <a:ext cx="1242059" cy="299751"/>
              </a:xfrm>
              <a:custGeom>
                <a:avLst/>
                <a:gdLst>
                  <a:gd name="connsiteX0" fmla="*/ 1092232 w 1242059"/>
                  <a:gd name="connsiteY0" fmla="*/ 0 h 299751"/>
                  <a:gd name="connsiteX1" fmla="*/ 149828 w 1242059"/>
                  <a:gd name="connsiteY1" fmla="*/ 0 h 299751"/>
                  <a:gd name="connsiteX2" fmla="*/ 0 w 1242059"/>
                  <a:gd name="connsiteY2" fmla="*/ 149828 h 299751"/>
                  <a:gd name="connsiteX3" fmla="*/ 149828 w 1242059"/>
                  <a:gd name="connsiteY3" fmla="*/ 299752 h 299751"/>
                  <a:gd name="connsiteX4" fmla="*/ 1092232 w 1242059"/>
                  <a:gd name="connsiteY4" fmla="*/ 299752 h 299751"/>
                  <a:gd name="connsiteX5" fmla="*/ 1242060 w 1242059"/>
                  <a:gd name="connsiteY5" fmla="*/ 149828 h 299751"/>
                  <a:gd name="connsiteX6" fmla="*/ 1092232 w 1242059"/>
                  <a:gd name="connsiteY6" fmla="*/ 0 h 29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2059" h="299751">
                    <a:moveTo>
                      <a:pt x="1092232" y="0"/>
                    </a:moveTo>
                    <a:lnTo>
                      <a:pt x="149828" y="0"/>
                    </a:lnTo>
                    <a:cubicBezTo>
                      <a:pt x="67151" y="0"/>
                      <a:pt x="0" y="67246"/>
                      <a:pt x="0" y="149828"/>
                    </a:cubicBezTo>
                    <a:cubicBezTo>
                      <a:pt x="0" y="232505"/>
                      <a:pt x="67246" y="299752"/>
                      <a:pt x="149828" y="299752"/>
                    </a:cubicBezTo>
                    <a:lnTo>
                      <a:pt x="1092232" y="299752"/>
                    </a:lnTo>
                    <a:cubicBezTo>
                      <a:pt x="1174909" y="299752"/>
                      <a:pt x="1242060" y="232505"/>
                      <a:pt x="1242060" y="149828"/>
                    </a:cubicBezTo>
                    <a:cubicBezTo>
                      <a:pt x="1242060" y="67151"/>
                      <a:pt x="1174909" y="0"/>
                      <a:pt x="109223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3" name="Dowolny kształt: kształt 22">
                <a:extLst>
                  <a:ext uri="{FF2B5EF4-FFF2-40B4-BE49-F238E27FC236}">
                    <a16:creationId xmlns:a16="http://schemas.microsoft.com/office/drawing/2014/main" id="{F53C97F0-A4B1-4325-8AEE-927F3CC09799}"/>
                  </a:ext>
                </a:extLst>
              </p:cNvPr>
              <p:cNvSpPr/>
              <p:nvPr/>
            </p:nvSpPr>
            <p:spPr>
              <a:xfrm>
                <a:off x="4114704" y="1373314"/>
                <a:ext cx="912375" cy="912304"/>
              </a:xfrm>
              <a:custGeom>
                <a:avLst/>
                <a:gdLst>
                  <a:gd name="connsiteX0" fmla="*/ 656558 w 912375"/>
                  <a:gd name="connsiteY0" fmla="*/ 868394 h 912304"/>
                  <a:gd name="connsiteX1" fmla="*/ 762572 w 912375"/>
                  <a:gd name="connsiteY1" fmla="*/ 912305 h 912304"/>
                  <a:gd name="connsiteX2" fmla="*/ 868585 w 912375"/>
                  <a:gd name="connsiteY2" fmla="*/ 868394 h 912304"/>
                  <a:gd name="connsiteX3" fmla="*/ 868585 w 912375"/>
                  <a:gd name="connsiteY3" fmla="*/ 656463 h 912304"/>
                  <a:gd name="connsiteX4" fmla="*/ 255937 w 912375"/>
                  <a:gd name="connsiteY4" fmla="*/ 43910 h 912304"/>
                  <a:gd name="connsiteX5" fmla="*/ 149924 w 912375"/>
                  <a:gd name="connsiteY5" fmla="*/ 0 h 912304"/>
                  <a:gd name="connsiteX6" fmla="*/ 43910 w 912375"/>
                  <a:gd name="connsiteY6" fmla="*/ 43910 h 912304"/>
                  <a:gd name="connsiteX7" fmla="*/ 0 w 912375"/>
                  <a:gd name="connsiteY7" fmla="*/ 149828 h 912304"/>
                  <a:gd name="connsiteX8" fmla="*/ 43910 w 912375"/>
                  <a:gd name="connsiteY8" fmla="*/ 255842 h 912304"/>
                  <a:gd name="connsiteX9" fmla="*/ 656558 w 912375"/>
                  <a:gd name="connsiteY9" fmla="*/ 868394 h 91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2375" h="912304">
                    <a:moveTo>
                      <a:pt x="656558" y="868394"/>
                    </a:moveTo>
                    <a:cubicBezTo>
                      <a:pt x="684848" y="896684"/>
                      <a:pt x="722471" y="912305"/>
                      <a:pt x="762572" y="912305"/>
                    </a:cubicBezTo>
                    <a:cubicBezTo>
                      <a:pt x="802672" y="912305"/>
                      <a:pt x="840296" y="896684"/>
                      <a:pt x="868585" y="868394"/>
                    </a:cubicBezTo>
                    <a:cubicBezTo>
                      <a:pt x="926973" y="809911"/>
                      <a:pt x="926973" y="714851"/>
                      <a:pt x="868585" y="656463"/>
                    </a:cubicBezTo>
                    <a:lnTo>
                      <a:pt x="255937" y="43910"/>
                    </a:lnTo>
                    <a:cubicBezTo>
                      <a:pt x="227648" y="15526"/>
                      <a:pt x="190024" y="0"/>
                      <a:pt x="149924" y="0"/>
                    </a:cubicBezTo>
                    <a:cubicBezTo>
                      <a:pt x="109919" y="0"/>
                      <a:pt x="72200" y="15621"/>
                      <a:pt x="43910" y="43910"/>
                    </a:cubicBezTo>
                    <a:cubicBezTo>
                      <a:pt x="15621" y="72200"/>
                      <a:pt x="0" y="109823"/>
                      <a:pt x="0" y="149828"/>
                    </a:cubicBezTo>
                    <a:cubicBezTo>
                      <a:pt x="0" y="189833"/>
                      <a:pt x="15621" y="227552"/>
                      <a:pt x="43910" y="255842"/>
                    </a:cubicBezTo>
                    <a:lnTo>
                      <a:pt x="656558" y="8683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4" name="Dowolny kształt: kształt 23">
                <a:extLst>
                  <a:ext uri="{FF2B5EF4-FFF2-40B4-BE49-F238E27FC236}">
                    <a16:creationId xmlns:a16="http://schemas.microsoft.com/office/drawing/2014/main" id="{6E502952-4CBA-49C5-8CC3-152AC0DC396C}"/>
                  </a:ext>
                </a:extLst>
              </p:cNvPr>
              <p:cNvSpPr/>
              <p:nvPr/>
            </p:nvSpPr>
            <p:spPr>
              <a:xfrm>
                <a:off x="7145559" y="4404157"/>
                <a:ext cx="966216" cy="966132"/>
              </a:xfrm>
              <a:custGeom>
                <a:avLst/>
                <a:gdLst>
                  <a:gd name="connsiteX0" fmla="*/ 255841 w 966216"/>
                  <a:gd name="connsiteY0" fmla="*/ 43827 h 966132"/>
                  <a:gd name="connsiteX1" fmla="*/ 43910 w 966216"/>
                  <a:gd name="connsiteY1" fmla="*/ 43827 h 966132"/>
                  <a:gd name="connsiteX2" fmla="*/ 0 w 966216"/>
                  <a:gd name="connsiteY2" fmla="*/ 149840 h 966132"/>
                  <a:gd name="connsiteX3" fmla="*/ 43910 w 966216"/>
                  <a:gd name="connsiteY3" fmla="*/ 255853 h 966132"/>
                  <a:gd name="connsiteX4" fmla="*/ 710279 w 966216"/>
                  <a:gd name="connsiteY4" fmla="*/ 922223 h 966132"/>
                  <a:gd name="connsiteX5" fmla="*/ 816293 w 966216"/>
                  <a:gd name="connsiteY5" fmla="*/ 966133 h 966132"/>
                  <a:gd name="connsiteX6" fmla="*/ 922306 w 966216"/>
                  <a:gd name="connsiteY6" fmla="*/ 922223 h 966132"/>
                  <a:gd name="connsiteX7" fmla="*/ 966216 w 966216"/>
                  <a:gd name="connsiteY7" fmla="*/ 816209 h 966132"/>
                  <a:gd name="connsiteX8" fmla="*/ 922306 w 966216"/>
                  <a:gd name="connsiteY8" fmla="*/ 710196 h 966132"/>
                  <a:gd name="connsiteX9" fmla="*/ 255841 w 966216"/>
                  <a:gd name="connsiteY9" fmla="*/ 43827 h 96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6216" h="966132">
                    <a:moveTo>
                      <a:pt x="255841" y="43827"/>
                    </a:moveTo>
                    <a:cubicBezTo>
                      <a:pt x="197263" y="-14657"/>
                      <a:pt x="102203" y="-14561"/>
                      <a:pt x="43910" y="43827"/>
                    </a:cubicBezTo>
                    <a:cubicBezTo>
                      <a:pt x="15526" y="72211"/>
                      <a:pt x="0" y="109835"/>
                      <a:pt x="0" y="149840"/>
                    </a:cubicBezTo>
                    <a:cubicBezTo>
                      <a:pt x="0" y="189845"/>
                      <a:pt x="15621" y="227564"/>
                      <a:pt x="43910" y="255853"/>
                    </a:cubicBezTo>
                    <a:lnTo>
                      <a:pt x="710279" y="922223"/>
                    </a:lnTo>
                    <a:cubicBezTo>
                      <a:pt x="738569" y="950512"/>
                      <a:pt x="776192" y="966133"/>
                      <a:pt x="816293" y="966133"/>
                    </a:cubicBezTo>
                    <a:cubicBezTo>
                      <a:pt x="856393" y="966133"/>
                      <a:pt x="894016" y="950512"/>
                      <a:pt x="922306" y="922223"/>
                    </a:cubicBezTo>
                    <a:cubicBezTo>
                      <a:pt x="950595" y="893933"/>
                      <a:pt x="966216" y="856309"/>
                      <a:pt x="966216" y="816209"/>
                    </a:cubicBezTo>
                    <a:cubicBezTo>
                      <a:pt x="966216" y="776109"/>
                      <a:pt x="950595" y="738485"/>
                      <a:pt x="922306" y="710196"/>
                    </a:cubicBezTo>
                    <a:lnTo>
                      <a:pt x="255841" y="438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5" name="Dowolny kształt: kształt 24">
                <a:extLst>
                  <a:ext uri="{FF2B5EF4-FFF2-40B4-BE49-F238E27FC236}">
                    <a16:creationId xmlns:a16="http://schemas.microsoft.com/office/drawing/2014/main" id="{D8B9E75A-E3B5-4788-AFB8-5C5C3FD38329}"/>
                  </a:ext>
                </a:extLst>
              </p:cNvPr>
              <p:cNvSpPr/>
              <p:nvPr/>
            </p:nvSpPr>
            <p:spPr>
              <a:xfrm>
                <a:off x="4107084" y="4387643"/>
                <a:ext cx="912399" cy="912447"/>
              </a:xfrm>
              <a:custGeom>
                <a:avLst/>
                <a:gdLst>
                  <a:gd name="connsiteX0" fmla="*/ 656558 w 912399"/>
                  <a:gd name="connsiteY0" fmla="*/ 43863 h 912447"/>
                  <a:gd name="connsiteX1" fmla="*/ 43910 w 912399"/>
                  <a:gd name="connsiteY1" fmla="*/ 656511 h 912447"/>
                  <a:gd name="connsiteX2" fmla="*/ 0 w 912399"/>
                  <a:gd name="connsiteY2" fmla="*/ 762524 h 912447"/>
                  <a:gd name="connsiteX3" fmla="*/ 43910 w 912399"/>
                  <a:gd name="connsiteY3" fmla="*/ 868537 h 912447"/>
                  <a:gd name="connsiteX4" fmla="*/ 149923 w 912399"/>
                  <a:gd name="connsiteY4" fmla="*/ 912448 h 912447"/>
                  <a:gd name="connsiteX5" fmla="*/ 255937 w 912399"/>
                  <a:gd name="connsiteY5" fmla="*/ 868537 h 912447"/>
                  <a:gd name="connsiteX6" fmla="*/ 868489 w 912399"/>
                  <a:gd name="connsiteY6" fmla="*/ 255889 h 912447"/>
                  <a:gd name="connsiteX7" fmla="*/ 912400 w 912399"/>
                  <a:gd name="connsiteY7" fmla="*/ 149876 h 912447"/>
                  <a:gd name="connsiteX8" fmla="*/ 868489 w 912399"/>
                  <a:gd name="connsiteY8" fmla="*/ 43863 h 912447"/>
                  <a:gd name="connsiteX9" fmla="*/ 656558 w 912399"/>
                  <a:gd name="connsiteY9" fmla="*/ 43863 h 91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2399" h="912447">
                    <a:moveTo>
                      <a:pt x="656558" y="43863"/>
                    </a:moveTo>
                    <a:lnTo>
                      <a:pt x="43910" y="656511"/>
                    </a:lnTo>
                    <a:cubicBezTo>
                      <a:pt x="15526" y="684800"/>
                      <a:pt x="0" y="722424"/>
                      <a:pt x="0" y="762524"/>
                    </a:cubicBezTo>
                    <a:cubicBezTo>
                      <a:pt x="0" y="802529"/>
                      <a:pt x="15621" y="840153"/>
                      <a:pt x="43910" y="868537"/>
                    </a:cubicBezTo>
                    <a:cubicBezTo>
                      <a:pt x="72199" y="896826"/>
                      <a:pt x="109823" y="912448"/>
                      <a:pt x="149923" y="912448"/>
                    </a:cubicBezTo>
                    <a:cubicBezTo>
                      <a:pt x="189928" y="912448"/>
                      <a:pt x="227647" y="896826"/>
                      <a:pt x="255937" y="868537"/>
                    </a:cubicBezTo>
                    <a:lnTo>
                      <a:pt x="868489" y="255889"/>
                    </a:lnTo>
                    <a:cubicBezTo>
                      <a:pt x="896874" y="227600"/>
                      <a:pt x="912400" y="189976"/>
                      <a:pt x="912400" y="149876"/>
                    </a:cubicBezTo>
                    <a:cubicBezTo>
                      <a:pt x="912400" y="109871"/>
                      <a:pt x="896779" y="72247"/>
                      <a:pt x="868489" y="43863"/>
                    </a:cubicBezTo>
                    <a:cubicBezTo>
                      <a:pt x="810101" y="-14621"/>
                      <a:pt x="714947" y="-14621"/>
                      <a:pt x="656558" y="438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6" name="Dowolny kształt: kształt 25">
                <a:extLst>
                  <a:ext uri="{FF2B5EF4-FFF2-40B4-BE49-F238E27FC236}">
                    <a16:creationId xmlns:a16="http://schemas.microsoft.com/office/drawing/2014/main" id="{2CE9B6A7-B1DD-44EC-9400-610C59E6B30F}"/>
                  </a:ext>
                </a:extLst>
              </p:cNvPr>
              <p:cNvSpPr/>
              <p:nvPr/>
            </p:nvSpPr>
            <p:spPr>
              <a:xfrm>
                <a:off x="7138058" y="1303020"/>
                <a:ext cx="966049" cy="966120"/>
              </a:xfrm>
              <a:custGeom>
                <a:avLst/>
                <a:gdLst>
                  <a:gd name="connsiteX0" fmla="*/ 149805 w 966049"/>
                  <a:gd name="connsiteY0" fmla="*/ 966121 h 966120"/>
                  <a:gd name="connsiteX1" fmla="*/ 255818 w 966049"/>
                  <a:gd name="connsiteY1" fmla="*/ 922210 h 966120"/>
                  <a:gd name="connsiteX2" fmla="*/ 922187 w 966049"/>
                  <a:gd name="connsiteY2" fmla="*/ 255842 h 966120"/>
                  <a:gd name="connsiteX3" fmla="*/ 922187 w 966049"/>
                  <a:gd name="connsiteY3" fmla="*/ 43815 h 966120"/>
                  <a:gd name="connsiteX4" fmla="*/ 710256 w 966049"/>
                  <a:gd name="connsiteY4" fmla="*/ 43910 h 966120"/>
                  <a:gd name="connsiteX5" fmla="*/ 43791 w 966049"/>
                  <a:gd name="connsiteY5" fmla="*/ 710279 h 966120"/>
                  <a:gd name="connsiteX6" fmla="*/ 43791 w 966049"/>
                  <a:gd name="connsiteY6" fmla="*/ 922210 h 966120"/>
                  <a:gd name="connsiteX7" fmla="*/ 149805 w 966049"/>
                  <a:gd name="connsiteY7" fmla="*/ 966121 h 96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6049" h="966120">
                    <a:moveTo>
                      <a:pt x="149805" y="966121"/>
                    </a:moveTo>
                    <a:cubicBezTo>
                      <a:pt x="189905" y="966121"/>
                      <a:pt x="227529" y="950500"/>
                      <a:pt x="255818" y="922210"/>
                    </a:cubicBezTo>
                    <a:lnTo>
                      <a:pt x="922187" y="255842"/>
                    </a:lnTo>
                    <a:cubicBezTo>
                      <a:pt x="980670" y="197358"/>
                      <a:pt x="980670" y="102299"/>
                      <a:pt x="922187" y="43815"/>
                    </a:cubicBezTo>
                    <a:cubicBezTo>
                      <a:pt x="863703" y="-14573"/>
                      <a:pt x="768644" y="-14668"/>
                      <a:pt x="710256" y="43910"/>
                    </a:cubicBezTo>
                    <a:lnTo>
                      <a:pt x="43791" y="710279"/>
                    </a:lnTo>
                    <a:cubicBezTo>
                      <a:pt x="-14597" y="768668"/>
                      <a:pt x="-14597" y="863822"/>
                      <a:pt x="43791" y="922210"/>
                    </a:cubicBezTo>
                    <a:cubicBezTo>
                      <a:pt x="72080" y="950500"/>
                      <a:pt x="109799" y="966121"/>
                      <a:pt x="149805" y="9661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1637D4A1-1A64-421B-B12A-31474865B5BC}"/>
              </a:ext>
            </a:extLst>
          </p:cNvPr>
          <p:cNvGrpSpPr/>
          <p:nvPr/>
        </p:nvGrpSpPr>
        <p:grpSpPr>
          <a:xfrm>
            <a:off x="304801" y="2835452"/>
            <a:ext cx="3489955" cy="3120074"/>
            <a:chOff x="304801" y="2835452"/>
            <a:chExt cx="3489955" cy="3120074"/>
          </a:xfrm>
        </p:grpSpPr>
        <p:sp>
          <p:nvSpPr>
            <p:cNvPr id="120" name="Prostokąt 119">
              <a:extLst>
                <a:ext uri="{FF2B5EF4-FFF2-40B4-BE49-F238E27FC236}">
                  <a16:creationId xmlns:a16="http://schemas.microsoft.com/office/drawing/2014/main" id="{025E4D40-800B-4D3B-9027-B0EB4661D3BB}"/>
                </a:ext>
              </a:extLst>
            </p:cNvPr>
            <p:cNvSpPr/>
            <p:nvPr/>
          </p:nvSpPr>
          <p:spPr>
            <a:xfrm>
              <a:off x="304801" y="2835452"/>
              <a:ext cx="291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</a:p>
            <a:p>
              <a:pPr algn="r"/>
              <a:endParaRPr lang="en-US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2" name="Prostokąt 121">
              <a:extLst>
                <a:ext uri="{FF2B5EF4-FFF2-40B4-BE49-F238E27FC236}">
                  <a16:creationId xmlns:a16="http://schemas.microsoft.com/office/drawing/2014/main" id="{0ADFC320-9BC0-47EC-8E2D-DF69052CD455}"/>
                </a:ext>
              </a:extLst>
            </p:cNvPr>
            <p:cNvSpPr/>
            <p:nvPr/>
          </p:nvSpPr>
          <p:spPr>
            <a:xfrm>
              <a:off x="552451" y="4076124"/>
              <a:ext cx="26686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4" name="Prostokąt 123">
              <a:extLst>
                <a:ext uri="{FF2B5EF4-FFF2-40B4-BE49-F238E27FC236}">
                  <a16:creationId xmlns:a16="http://schemas.microsoft.com/office/drawing/2014/main" id="{D975369A-4B4E-4672-8B80-9C7748FC2B3B}"/>
                </a:ext>
              </a:extLst>
            </p:cNvPr>
            <p:cNvSpPr/>
            <p:nvPr/>
          </p:nvSpPr>
          <p:spPr>
            <a:xfrm>
              <a:off x="552451" y="5370751"/>
              <a:ext cx="26686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</a:p>
          </p:txBody>
        </p:sp>
        <p:cxnSp>
          <p:nvCxnSpPr>
            <p:cNvPr id="135" name="Łącznik prosty 134">
              <a:extLst>
                <a:ext uri="{FF2B5EF4-FFF2-40B4-BE49-F238E27FC236}">
                  <a16:creationId xmlns:a16="http://schemas.microsoft.com/office/drawing/2014/main" id="{761D1789-8C90-4ED5-BA66-BE197327B0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380" y="3434953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Łącznik prosty 143">
              <a:extLst>
                <a:ext uri="{FF2B5EF4-FFF2-40B4-BE49-F238E27FC236}">
                  <a16:creationId xmlns:a16="http://schemas.microsoft.com/office/drawing/2014/main" id="{CC8B3694-53BB-428B-A0A1-F329134668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380" y="4729580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upa 227">
              <a:extLst>
                <a:ext uri="{FF2B5EF4-FFF2-40B4-BE49-F238E27FC236}">
                  <a16:creationId xmlns:a16="http://schemas.microsoft.com/office/drawing/2014/main" id="{40407507-2708-48FA-826B-F2AA3AA25977}"/>
                </a:ext>
              </a:extLst>
            </p:cNvPr>
            <p:cNvGrpSpPr/>
            <p:nvPr/>
          </p:nvGrpSpPr>
          <p:grpSpPr>
            <a:xfrm>
              <a:off x="3464685" y="4197420"/>
              <a:ext cx="295390" cy="317325"/>
              <a:chOff x="2616200" y="4791075"/>
              <a:chExt cx="320675" cy="344488"/>
            </a:xfrm>
            <a:solidFill>
              <a:schemeClr val="tx2"/>
            </a:solidFill>
          </p:grpSpPr>
          <p:sp>
            <p:nvSpPr>
              <p:cNvPr id="229" name="Freeform 39">
                <a:extLst>
                  <a:ext uri="{FF2B5EF4-FFF2-40B4-BE49-F238E27FC236}">
                    <a16:creationId xmlns:a16="http://schemas.microsoft.com/office/drawing/2014/main" id="{E7A8116A-6762-4C7A-97EC-9C1DDF52EE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6200" y="4791075"/>
                <a:ext cx="320675" cy="344488"/>
              </a:xfrm>
              <a:custGeom>
                <a:avLst/>
                <a:gdLst>
                  <a:gd name="T0" fmla="*/ 72 w 83"/>
                  <a:gd name="T1" fmla="*/ 0 h 89"/>
                  <a:gd name="T2" fmla="*/ 23 w 83"/>
                  <a:gd name="T3" fmla="*/ 0 h 89"/>
                  <a:gd name="T4" fmla="*/ 11 w 83"/>
                  <a:gd name="T5" fmla="*/ 11 h 89"/>
                  <a:gd name="T6" fmla="*/ 12 w 83"/>
                  <a:gd name="T7" fmla="*/ 63 h 89"/>
                  <a:gd name="T8" fmla="*/ 10 w 83"/>
                  <a:gd name="T9" fmla="*/ 63 h 89"/>
                  <a:gd name="T10" fmla="*/ 10 w 83"/>
                  <a:gd name="T11" fmla="*/ 63 h 89"/>
                  <a:gd name="T12" fmla="*/ 2 w 83"/>
                  <a:gd name="T13" fmla="*/ 63 h 89"/>
                  <a:gd name="T14" fmla="*/ 0 w 83"/>
                  <a:gd name="T15" fmla="*/ 66 h 89"/>
                  <a:gd name="T16" fmla="*/ 0 w 83"/>
                  <a:gd name="T17" fmla="*/ 75 h 89"/>
                  <a:gd name="T18" fmla="*/ 14 w 83"/>
                  <a:gd name="T19" fmla="*/ 89 h 89"/>
                  <a:gd name="T20" fmla="*/ 72 w 83"/>
                  <a:gd name="T21" fmla="*/ 89 h 89"/>
                  <a:gd name="T22" fmla="*/ 83 w 83"/>
                  <a:gd name="T23" fmla="*/ 77 h 89"/>
                  <a:gd name="T24" fmla="*/ 83 w 83"/>
                  <a:gd name="T25" fmla="*/ 11 h 89"/>
                  <a:gd name="T26" fmla="*/ 72 w 83"/>
                  <a:gd name="T27" fmla="*/ 0 h 89"/>
                  <a:gd name="T28" fmla="*/ 79 w 83"/>
                  <a:gd name="T29" fmla="*/ 77 h 89"/>
                  <a:gd name="T30" fmla="*/ 72 w 83"/>
                  <a:gd name="T31" fmla="*/ 84 h 89"/>
                  <a:gd name="T32" fmla="*/ 14 w 83"/>
                  <a:gd name="T33" fmla="*/ 84 h 89"/>
                  <a:gd name="T34" fmla="*/ 5 w 83"/>
                  <a:gd name="T35" fmla="*/ 75 h 89"/>
                  <a:gd name="T36" fmla="*/ 5 w 83"/>
                  <a:gd name="T37" fmla="*/ 68 h 89"/>
                  <a:gd name="T38" fmla="*/ 14 w 83"/>
                  <a:gd name="T39" fmla="*/ 68 h 89"/>
                  <a:gd name="T40" fmla="*/ 51 w 83"/>
                  <a:gd name="T41" fmla="*/ 68 h 89"/>
                  <a:gd name="T42" fmla="*/ 62 w 83"/>
                  <a:gd name="T43" fmla="*/ 80 h 89"/>
                  <a:gd name="T44" fmla="*/ 65 w 83"/>
                  <a:gd name="T45" fmla="*/ 80 h 89"/>
                  <a:gd name="T46" fmla="*/ 65 w 83"/>
                  <a:gd name="T47" fmla="*/ 75 h 89"/>
                  <a:gd name="T48" fmla="*/ 62 w 83"/>
                  <a:gd name="T49" fmla="*/ 75 h 89"/>
                  <a:gd name="T50" fmla="*/ 55 w 83"/>
                  <a:gd name="T51" fmla="*/ 67 h 89"/>
                  <a:gd name="T52" fmla="*/ 55 w 83"/>
                  <a:gd name="T53" fmla="*/ 63 h 89"/>
                  <a:gd name="T54" fmla="*/ 54 w 83"/>
                  <a:gd name="T55" fmla="*/ 63 h 89"/>
                  <a:gd name="T56" fmla="*/ 51 w 83"/>
                  <a:gd name="T57" fmla="*/ 63 h 89"/>
                  <a:gd name="T58" fmla="*/ 16 w 83"/>
                  <a:gd name="T59" fmla="*/ 63 h 89"/>
                  <a:gd name="T60" fmla="*/ 16 w 83"/>
                  <a:gd name="T61" fmla="*/ 11 h 89"/>
                  <a:gd name="T62" fmla="*/ 23 w 83"/>
                  <a:gd name="T63" fmla="*/ 4 h 89"/>
                  <a:gd name="T64" fmla="*/ 72 w 83"/>
                  <a:gd name="T65" fmla="*/ 4 h 89"/>
                  <a:gd name="T66" fmla="*/ 79 w 83"/>
                  <a:gd name="T67" fmla="*/ 11 h 89"/>
                  <a:gd name="T68" fmla="*/ 79 w 83"/>
                  <a:gd name="T6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3" h="89">
                    <a:moveTo>
                      <a:pt x="72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1" y="5"/>
                      <a:pt x="11" y="11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4"/>
                      <a:pt x="0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2"/>
                      <a:pt x="7" y="89"/>
                      <a:pt x="14" y="89"/>
                    </a:cubicBezTo>
                    <a:cubicBezTo>
                      <a:pt x="72" y="89"/>
                      <a:pt x="72" y="89"/>
                      <a:pt x="72" y="89"/>
                    </a:cubicBezTo>
                    <a:cubicBezTo>
                      <a:pt x="78" y="89"/>
                      <a:pt x="83" y="84"/>
                      <a:pt x="83" y="77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5"/>
                      <a:pt x="78" y="0"/>
                      <a:pt x="72" y="0"/>
                    </a:cubicBezTo>
                    <a:close/>
                    <a:moveTo>
                      <a:pt x="79" y="77"/>
                    </a:moveTo>
                    <a:cubicBezTo>
                      <a:pt x="79" y="81"/>
                      <a:pt x="76" y="84"/>
                      <a:pt x="72" y="84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0" y="84"/>
                      <a:pt x="5" y="79"/>
                      <a:pt x="5" y="75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1" y="74"/>
                      <a:pt x="57" y="80"/>
                      <a:pt x="62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59" y="75"/>
                      <a:pt x="55" y="71"/>
                      <a:pt x="55" y="67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9" y="4"/>
                      <a:pt x="23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6" y="4"/>
                      <a:pt x="79" y="7"/>
                      <a:pt x="79" y="11"/>
                    </a:cubicBezTo>
                    <a:lnTo>
                      <a:pt x="79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0" name="Rectangle 40">
                <a:extLst>
                  <a:ext uri="{FF2B5EF4-FFF2-40B4-BE49-F238E27FC236}">
                    <a16:creationId xmlns:a16="http://schemas.microsoft.com/office/drawing/2014/main" id="{EBE2125B-82FF-41F6-B044-1C0231A64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813" y="4876800"/>
                <a:ext cx="6508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1" name="Rectangle 41">
                <a:extLst>
                  <a:ext uri="{FF2B5EF4-FFF2-40B4-BE49-F238E27FC236}">
                    <a16:creationId xmlns:a16="http://schemas.microsoft.com/office/drawing/2014/main" id="{DC4ED3DF-5B3F-4304-A893-7B9EE1772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050" y="4953000"/>
                <a:ext cx="65088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2" name="Freeform 42">
                <a:extLst>
                  <a:ext uri="{FF2B5EF4-FFF2-40B4-BE49-F238E27FC236}">
                    <a16:creationId xmlns:a16="http://schemas.microsoft.com/office/drawing/2014/main" id="{519A69F4-8FAA-4401-8D6B-86F85ED8B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038" y="4856163"/>
                <a:ext cx="80963" cy="58738"/>
              </a:xfrm>
              <a:custGeom>
                <a:avLst/>
                <a:gdLst>
                  <a:gd name="T0" fmla="*/ 19 w 51"/>
                  <a:gd name="T1" fmla="*/ 34 h 37"/>
                  <a:gd name="T2" fmla="*/ 22 w 51"/>
                  <a:gd name="T3" fmla="*/ 37 h 37"/>
                  <a:gd name="T4" fmla="*/ 51 w 51"/>
                  <a:gd name="T5" fmla="*/ 10 h 37"/>
                  <a:gd name="T6" fmla="*/ 41 w 51"/>
                  <a:gd name="T7" fmla="*/ 0 h 37"/>
                  <a:gd name="T8" fmla="*/ 22 w 51"/>
                  <a:gd name="T9" fmla="*/ 20 h 37"/>
                  <a:gd name="T10" fmla="*/ 10 w 51"/>
                  <a:gd name="T11" fmla="*/ 8 h 37"/>
                  <a:gd name="T12" fmla="*/ 0 w 51"/>
                  <a:gd name="T13" fmla="*/ 15 h 37"/>
                  <a:gd name="T14" fmla="*/ 19 w 51"/>
                  <a:gd name="T15" fmla="*/ 34 h 37"/>
                  <a:gd name="T16" fmla="*/ 19 w 51"/>
                  <a:gd name="T17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7">
                    <a:moveTo>
                      <a:pt x="19" y="34"/>
                    </a:moveTo>
                    <a:lnTo>
                      <a:pt x="22" y="37"/>
                    </a:lnTo>
                    <a:lnTo>
                      <a:pt x="51" y="10"/>
                    </a:lnTo>
                    <a:lnTo>
                      <a:pt x="41" y="0"/>
                    </a:lnTo>
                    <a:lnTo>
                      <a:pt x="22" y="20"/>
                    </a:lnTo>
                    <a:lnTo>
                      <a:pt x="10" y="8"/>
                    </a:lnTo>
                    <a:lnTo>
                      <a:pt x="0" y="15"/>
                    </a:lnTo>
                    <a:lnTo>
                      <a:pt x="19" y="34"/>
                    </a:lnTo>
                    <a:lnTo>
                      <a:pt x="19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3" name="Freeform 43">
                <a:extLst>
                  <a:ext uri="{FF2B5EF4-FFF2-40B4-BE49-F238E27FC236}">
                    <a16:creationId xmlns:a16="http://schemas.microsoft.com/office/drawing/2014/main" id="{547B785F-3F73-43BE-8F20-0C531AED5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038" y="4933950"/>
                <a:ext cx="80963" cy="58738"/>
              </a:xfrm>
              <a:custGeom>
                <a:avLst/>
                <a:gdLst>
                  <a:gd name="T0" fmla="*/ 24 w 51"/>
                  <a:gd name="T1" fmla="*/ 20 h 37"/>
                  <a:gd name="T2" fmla="*/ 10 w 51"/>
                  <a:gd name="T3" fmla="*/ 5 h 37"/>
                  <a:gd name="T4" fmla="*/ 0 w 51"/>
                  <a:gd name="T5" fmla="*/ 15 h 37"/>
                  <a:gd name="T6" fmla="*/ 19 w 51"/>
                  <a:gd name="T7" fmla="*/ 34 h 37"/>
                  <a:gd name="T8" fmla="*/ 19 w 51"/>
                  <a:gd name="T9" fmla="*/ 32 h 37"/>
                  <a:gd name="T10" fmla="*/ 24 w 51"/>
                  <a:gd name="T11" fmla="*/ 37 h 37"/>
                  <a:gd name="T12" fmla="*/ 51 w 51"/>
                  <a:gd name="T13" fmla="*/ 7 h 37"/>
                  <a:gd name="T14" fmla="*/ 44 w 51"/>
                  <a:gd name="T15" fmla="*/ 0 h 37"/>
                  <a:gd name="T16" fmla="*/ 24 w 51"/>
                  <a:gd name="T17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7">
                    <a:moveTo>
                      <a:pt x="24" y="20"/>
                    </a:moveTo>
                    <a:lnTo>
                      <a:pt x="10" y="5"/>
                    </a:lnTo>
                    <a:lnTo>
                      <a:pt x="0" y="1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24" y="37"/>
                    </a:lnTo>
                    <a:lnTo>
                      <a:pt x="51" y="7"/>
                    </a:lnTo>
                    <a:lnTo>
                      <a:pt x="44" y="0"/>
                    </a:lnTo>
                    <a:lnTo>
                      <a:pt x="2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1" name="Grafika 9">
              <a:extLst>
                <a:ext uri="{FF2B5EF4-FFF2-40B4-BE49-F238E27FC236}">
                  <a16:creationId xmlns:a16="http://schemas.microsoft.com/office/drawing/2014/main" id="{806F8729-E7DA-4150-B34C-D4EF8A07BB4B}"/>
                </a:ext>
              </a:extLst>
            </p:cNvPr>
            <p:cNvGrpSpPr/>
            <p:nvPr/>
          </p:nvGrpSpPr>
          <p:grpSpPr>
            <a:xfrm>
              <a:off x="3441093" y="5500868"/>
              <a:ext cx="321397" cy="337608"/>
              <a:chOff x="5514975" y="2819400"/>
              <a:chExt cx="1159478" cy="1217961"/>
            </a:xfrm>
            <a:solidFill>
              <a:schemeClr val="tx2"/>
            </a:solidFill>
          </p:grpSpPr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737CDBD8-2729-4BEA-ADA2-12A02B3C1808}"/>
                  </a:ext>
                </a:extLst>
              </p:cNvPr>
              <p:cNvSpPr/>
              <p:nvPr/>
            </p:nvSpPr>
            <p:spPr>
              <a:xfrm>
                <a:off x="6141815" y="2958941"/>
                <a:ext cx="283654" cy="277463"/>
              </a:xfrm>
              <a:custGeom>
                <a:avLst/>
                <a:gdLst>
                  <a:gd name="connsiteX0" fmla="*/ 141827 w 283654"/>
                  <a:gd name="connsiteY0" fmla="*/ 0 h 277463"/>
                  <a:gd name="connsiteX1" fmla="*/ 0 w 283654"/>
                  <a:gd name="connsiteY1" fmla="*/ 138684 h 277463"/>
                  <a:gd name="connsiteX2" fmla="*/ 141827 w 283654"/>
                  <a:gd name="connsiteY2" fmla="*/ 277463 h 277463"/>
                  <a:gd name="connsiteX3" fmla="*/ 283655 w 283654"/>
                  <a:gd name="connsiteY3" fmla="*/ 138684 h 277463"/>
                  <a:gd name="connsiteX4" fmla="*/ 141827 w 283654"/>
                  <a:gd name="connsiteY4" fmla="*/ 0 h 277463"/>
                  <a:gd name="connsiteX5" fmla="*/ 141827 w 283654"/>
                  <a:gd name="connsiteY5" fmla="*/ 212884 h 277463"/>
                  <a:gd name="connsiteX6" fmla="*/ 64484 w 283654"/>
                  <a:gd name="connsiteY6" fmla="*/ 138589 h 277463"/>
                  <a:gd name="connsiteX7" fmla="*/ 141827 w 283654"/>
                  <a:gd name="connsiteY7" fmla="*/ 64484 h 277463"/>
                  <a:gd name="connsiteX8" fmla="*/ 219170 w 283654"/>
                  <a:gd name="connsiteY8" fmla="*/ 138589 h 277463"/>
                  <a:gd name="connsiteX9" fmla="*/ 141827 w 283654"/>
                  <a:gd name="connsiteY9" fmla="*/ 212884 h 27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654" h="277463">
                    <a:moveTo>
                      <a:pt x="141827" y="0"/>
                    </a:moveTo>
                    <a:cubicBezTo>
                      <a:pt x="63627" y="0"/>
                      <a:pt x="0" y="62198"/>
                      <a:pt x="0" y="138684"/>
                    </a:cubicBezTo>
                    <a:cubicBezTo>
                      <a:pt x="0" y="215170"/>
                      <a:pt x="63627" y="277463"/>
                      <a:pt x="141827" y="277463"/>
                    </a:cubicBezTo>
                    <a:cubicBezTo>
                      <a:pt x="219932" y="277463"/>
                      <a:pt x="283559" y="215265"/>
                      <a:pt x="283655" y="138684"/>
                    </a:cubicBezTo>
                    <a:cubicBezTo>
                      <a:pt x="283750" y="62198"/>
                      <a:pt x="220123" y="0"/>
                      <a:pt x="141827" y="0"/>
                    </a:cubicBezTo>
                    <a:close/>
                    <a:moveTo>
                      <a:pt x="141827" y="212884"/>
                    </a:moveTo>
                    <a:cubicBezTo>
                      <a:pt x="99155" y="212884"/>
                      <a:pt x="64484" y="179546"/>
                      <a:pt x="64484" y="138589"/>
                    </a:cubicBezTo>
                    <a:cubicBezTo>
                      <a:pt x="64484" y="97727"/>
                      <a:pt x="99155" y="64484"/>
                      <a:pt x="141827" y="64484"/>
                    </a:cubicBezTo>
                    <a:cubicBezTo>
                      <a:pt x="184499" y="64484"/>
                      <a:pt x="219170" y="97727"/>
                      <a:pt x="219170" y="138589"/>
                    </a:cubicBezTo>
                    <a:cubicBezTo>
                      <a:pt x="219170" y="179546"/>
                      <a:pt x="184499" y="212884"/>
                      <a:pt x="141827" y="2128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8F534AD0-D5F0-401B-9B0D-1FB0725E114D}"/>
                  </a:ext>
                </a:extLst>
              </p:cNvPr>
              <p:cNvSpPr/>
              <p:nvPr/>
            </p:nvSpPr>
            <p:spPr>
              <a:xfrm>
                <a:off x="5514975" y="2819400"/>
                <a:ext cx="1159478" cy="1217961"/>
              </a:xfrm>
              <a:custGeom>
                <a:avLst/>
                <a:gdLst>
                  <a:gd name="connsiteX0" fmla="*/ 1127093 w 1159478"/>
                  <a:gd name="connsiteY0" fmla="*/ 521303 h 1217961"/>
                  <a:gd name="connsiteX1" fmla="*/ 966502 w 1159478"/>
                  <a:gd name="connsiteY1" fmla="*/ 521303 h 1217961"/>
                  <a:gd name="connsiteX2" fmla="*/ 1021080 w 1159478"/>
                  <a:gd name="connsiteY2" fmla="*/ 408718 h 1217961"/>
                  <a:gd name="connsiteX3" fmla="*/ 1035368 w 1159478"/>
                  <a:gd name="connsiteY3" fmla="*/ 373761 h 1217961"/>
                  <a:gd name="connsiteX4" fmla="*/ 1054132 w 1159478"/>
                  <a:gd name="connsiteY4" fmla="*/ 278130 h 1217961"/>
                  <a:gd name="connsiteX5" fmla="*/ 768668 w 1159478"/>
                  <a:gd name="connsiteY5" fmla="*/ 0 h 1217961"/>
                  <a:gd name="connsiteX6" fmla="*/ 483203 w 1159478"/>
                  <a:gd name="connsiteY6" fmla="*/ 278225 h 1217961"/>
                  <a:gd name="connsiteX7" fmla="*/ 501872 w 1159478"/>
                  <a:gd name="connsiteY7" fmla="*/ 373761 h 1217961"/>
                  <a:gd name="connsiteX8" fmla="*/ 516350 w 1159478"/>
                  <a:gd name="connsiteY8" fmla="*/ 408908 h 1217961"/>
                  <a:gd name="connsiteX9" fmla="*/ 732282 w 1159478"/>
                  <a:gd name="connsiteY9" fmla="*/ 854297 h 1217961"/>
                  <a:gd name="connsiteX10" fmla="*/ 768668 w 1159478"/>
                  <a:gd name="connsiteY10" fmla="*/ 878491 h 1217961"/>
                  <a:gd name="connsiteX11" fmla="*/ 768858 w 1159478"/>
                  <a:gd name="connsiteY11" fmla="*/ 878491 h 1217961"/>
                  <a:gd name="connsiteX12" fmla="*/ 805148 w 1159478"/>
                  <a:gd name="connsiteY12" fmla="*/ 853916 h 1217961"/>
                  <a:gd name="connsiteX13" fmla="*/ 935165 w 1159478"/>
                  <a:gd name="connsiteY13" fmla="*/ 585883 h 1217961"/>
                  <a:gd name="connsiteX14" fmla="*/ 1094804 w 1159478"/>
                  <a:gd name="connsiteY14" fmla="*/ 585883 h 1217961"/>
                  <a:gd name="connsiteX15" fmla="*/ 1094804 w 1159478"/>
                  <a:gd name="connsiteY15" fmla="*/ 1153478 h 1217961"/>
                  <a:gd name="connsiteX16" fmla="*/ 169164 w 1159478"/>
                  <a:gd name="connsiteY16" fmla="*/ 1153478 h 1217961"/>
                  <a:gd name="connsiteX17" fmla="*/ 94107 w 1159478"/>
                  <a:gd name="connsiteY17" fmla="*/ 1107853 h 1217961"/>
                  <a:gd name="connsiteX18" fmla="*/ 64294 w 1159478"/>
                  <a:gd name="connsiteY18" fmla="*/ 1017746 h 1217961"/>
                  <a:gd name="connsiteX19" fmla="*/ 64484 w 1159478"/>
                  <a:gd name="connsiteY19" fmla="*/ 1016318 h 1217961"/>
                  <a:gd name="connsiteX20" fmla="*/ 64484 w 1159478"/>
                  <a:gd name="connsiteY20" fmla="*/ 1014508 h 1217961"/>
                  <a:gd name="connsiteX21" fmla="*/ 68771 w 1159478"/>
                  <a:gd name="connsiteY21" fmla="*/ 989171 h 1217961"/>
                  <a:gd name="connsiteX22" fmla="*/ 202025 w 1159478"/>
                  <a:gd name="connsiteY22" fmla="*/ 904494 h 1217961"/>
                  <a:gd name="connsiteX23" fmla="*/ 222218 w 1159478"/>
                  <a:gd name="connsiteY23" fmla="*/ 905732 h 1217961"/>
                  <a:gd name="connsiteX24" fmla="*/ 345281 w 1159478"/>
                  <a:gd name="connsiteY24" fmla="*/ 957358 h 1217961"/>
                  <a:gd name="connsiteX25" fmla="*/ 379095 w 1159478"/>
                  <a:gd name="connsiteY25" fmla="*/ 960406 h 1217961"/>
                  <a:gd name="connsiteX26" fmla="*/ 396907 w 1159478"/>
                  <a:gd name="connsiteY26" fmla="*/ 931545 h 1217961"/>
                  <a:gd name="connsiteX27" fmla="*/ 396907 w 1159478"/>
                  <a:gd name="connsiteY27" fmla="*/ 585883 h 1217961"/>
                  <a:gd name="connsiteX28" fmla="*/ 547592 w 1159478"/>
                  <a:gd name="connsiteY28" fmla="*/ 585883 h 1217961"/>
                  <a:gd name="connsiteX29" fmla="*/ 516065 w 1159478"/>
                  <a:gd name="connsiteY29" fmla="*/ 521399 h 1217961"/>
                  <a:gd name="connsiteX30" fmla="*/ 385572 w 1159478"/>
                  <a:gd name="connsiteY30" fmla="*/ 521399 h 1217961"/>
                  <a:gd name="connsiteX31" fmla="*/ 213360 w 1159478"/>
                  <a:gd name="connsiteY31" fmla="*/ 392049 h 1217961"/>
                  <a:gd name="connsiteX32" fmla="*/ 1238 w 1159478"/>
                  <a:gd name="connsiteY32" fmla="*/ 511969 h 1217961"/>
                  <a:gd name="connsiteX33" fmla="*/ 1048 w 1159478"/>
                  <a:gd name="connsiteY33" fmla="*/ 513112 h 1217961"/>
                  <a:gd name="connsiteX34" fmla="*/ 476 w 1159478"/>
                  <a:gd name="connsiteY34" fmla="*/ 516350 h 1217961"/>
                  <a:gd name="connsiteX35" fmla="*/ 95 w 1159478"/>
                  <a:gd name="connsiteY35" fmla="*/ 519684 h 1217961"/>
                  <a:gd name="connsiteX36" fmla="*/ 0 w 1159478"/>
                  <a:gd name="connsiteY36" fmla="*/ 521018 h 1217961"/>
                  <a:gd name="connsiteX37" fmla="*/ 0 w 1159478"/>
                  <a:gd name="connsiteY37" fmla="*/ 1016318 h 1217961"/>
                  <a:gd name="connsiteX38" fmla="*/ 476 w 1159478"/>
                  <a:gd name="connsiteY38" fmla="*/ 1020604 h 1217961"/>
                  <a:gd name="connsiteX39" fmla="*/ 41815 w 1159478"/>
                  <a:gd name="connsiteY39" fmla="*/ 1145477 h 1217961"/>
                  <a:gd name="connsiteX40" fmla="*/ 169259 w 1159478"/>
                  <a:gd name="connsiteY40" fmla="*/ 1217962 h 1217961"/>
                  <a:gd name="connsiteX41" fmla="*/ 1127189 w 1159478"/>
                  <a:gd name="connsiteY41" fmla="*/ 1217962 h 1217961"/>
                  <a:gd name="connsiteX42" fmla="*/ 1159478 w 1159478"/>
                  <a:gd name="connsiteY42" fmla="*/ 1185672 h 1217961"/>
                  <a:gd name="connsiteX43" fmla="*/ 1159478 w 1159478"/>
                  <a:gd name="connsiteY43" fmla="*/ 553593 h 1217961"/>
                  <a:gd name="connsiteX44" fmla="*/ 1127093 w 1159478"/>
                  <a:gd name="connsiteY44" fmla="*/ 521303 h 1217961"/>
                  <a:gd name="connsiteX45" fmla="*/ 768668 w 1159478"/>
                  <a:gd name="connsiteY45" fmla="*/ 781431 h 1217961"/>
                  <a:gd name="connsiteX46" fmla="*/ 574548 w 1159478"/>
                  <a:gd name="connsiteY46" fmla="*/ 380810 h 1217961"/>
                  <a:gd name="connsiteX47" fmla="*/ 562928 w 1159478"/>
                  <a:gd name="connsiteY47" fmla="*/ 352711 h 1217961"/>
                  <a:gd name="connsiteX48" fmla="*/ 547783 w 1159478"/>
                  <a:gd name="connsiteY48" fmla="*/ 278225 h 1217961"/>
                  <a:gd name="connsiteX49" fmla="*/ 768763 w 1159478"/>
                  <a:gd name="connsiteY49" fmla="*/ 64484 h 1217961"/>
                  <a:gd name="connsiteX50" fmla="*/ 989743 w 1159478"/>
                  <a:gd name="connsiteY50" fmla="*/ 278225 h 1217961"/>
                  <a:gd name="connsiteX51" fmla="*/ 974598 w 1159478"/>
                  <a:gd name="connsiteY51" fmla="*/ 352425 h 1217961"/>
                  <a:gd name="connsiteX52" fmla="*/ 963073 w 1159478"/>
                  <a:gd name="connsiteY52" fmla="*/ 380714 h 1217961"/>
                  <a:gd name="connsiteX53" fmla="*/ 768668 w 1159478"/>
                  <a:gd name="connsiteY53" fmla="*/ 781431 h 1217961"/>
                  <a:gd name="connsiteX54" fmla="*/ 206407 w 1159478"/>
                  <a:gd name="connsiteY54" fmla="*/ 456152 h 1217961"/>
                  <a:gd name="connsiteX55" fmla="*/ 332423 w 1159478"/>
                  <a:gd name="connsiteY55" fmla="*/ 559784 h 1217961"/>
                  <a:gd name="connsiteX56" fmla="*/ 332423 w 1159478"/>
                  <a:gd name="connsiteY56" fmla="*/ 874681 h 1217961"/>
                  <a:gd name="connsiteX57" fmla="*/ 230124 w 1159478"/>
                  <a:gd name="connsiteY57" fmla="*/ 841724 h 1217961"/>
                  <a:gd name="connsiteX58" fmla="*/ 64484 w 1159478"/>
                  <a:gd name="connsiteY58" fmla="*/ 888492 h 1217961"/>
                  <a:gd name="connsiteX59" fmla="*/ 64484 w 1159478"/>
                  <a:gd name="connsiteY59" fmla="*/ 526352 h 1217961"/>
                  <a:gd name="connsiteX60" fmla="*/ 206407 w 1159478"/>
                  <a:gd name="connsiteY60" fmla="*/ 456152 h 1217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59478" h="1217961">
                    <a:moveTo>
                      <a:pt x="1127093" y="521303"/>
                    </a:moveTo>
                    <a:lnTo>
                      <a:pt x="966502" y="521303"/>
                    </a:lnTo>
                    <a:lnTo>
                      <a:pt x="1021080" y="408718"/>
                    </a:lnTo>
                    <a:cubicBezTo>
                      <a:pt x="1025938" y="398621"/>
                      <a:pt x="1032034" y="383286"/>
                      <a:pt x="1035368" y="373761"/>
                    </a:cubicBezTo>
                    <a:cubicBezTo>
                      <a:pt x="1037273" y="368237"/>
                      <a:pt x="1054132" y="318516"/>
                      <a:pt x="1054132" y="278130"/>
                    </a:cubicBezTo>
                    <a:cubicBezTo>
                      <a:pt x="1054227" y="124778"/>
                      <a:pt x="926116" y="0"/>
                      <a:pt x="768668" y="0"/>
                    </a:cubicBezTo>
                    <a:cubicBezTo>
                      <a:pt x="611315" y="0"/>
                      <a:pt x="483203" y="124778"/>
                      <a:pt x="483203" y="278225"/>
                    </a:cubicBezTo>
                    <a:cubicBezTo>
                      <a:pt x="483203" y="318611"/>
                      <a:pt x="499967" y="368237"/>
                      <a:pt x="501872" y="373761"/>
                    </a:cubicBezTo>
                    <a:cubicBezTo>
                      <a:pt x="505206" y="383381"/>
                      <a:pt x="511588" y="398812"/>
                      <a:pt x="516350" y="408908"/>
                    </a:cubicBezTo>
                    <a:lnTo>
                      <a:pt x="732282" y="854297"/>
                    </a:lnTo>
                    <a:cubicBezTo>
                      <a:pt x="739902" y="869442"/>
                      <a:pt x="753428" y="878491"/>
                      <a:pt x="768668" y="878491"/>
                    </a:cubicBezTo>
                    <a:cubicBezTo>
                      <a:pt x="768763" y="878491"/>
                      <a:pt x="768858" y="878491"/>
                      <a:pt x="768858" y="878491"/>
                    </a:cubicBezTo>
                    <a:cubicBezTo>
                      <a:pt x="784193" y="878396"/>
                      <a:pt x="797719" y="869252"/>
                      <a:pt x="805148" y="853916"/>
                    </a:cubicBezTo>
                    <a:lnTo>
                      <a:pt x="935165" y="585883"/>
                    </a:lnTo>
                    <a:lnTo>
                      <a:pt x="1094804" y="585883"/>
                    </a:lnTo>
                    <a:lnTo>
                      <a:pt x="1094804" y="1153478"/>
                    </a:lnTo>
                    <a:lnTo>
                      <a:pt x="169164" y="1153478"/>
                    </a:lnTo>
                    <a:cubicBezTo>
                      <a:pt x="142304" y="1153478"/>
                      <a:pt x="114967" y="1136904"/>
                      <a:pt x="94107" y="1107853"/>
                    </a:cubicBezTo>
                    <a:cubicBezTo>
                      <a:pt x="74486" y="1080516"/>
                      <a:pt x="63913" y="1046893"/>
                      <a:pt x="64294" y="1017746"/>
                    </a:cubicBezTo>
                    <a:cubicBezTo>
                      <a:pt x="64294" y="1017270"/>
                      <a:pt x="64484" y="1016794"/>
                      <a:pt x="64484" y="1016318"/>
                    </a:cubicBezTo>
                    <a:lnTo>
                      <a:pt x="64484" y="1014508"/>
                    </a:lnTo>
                    <a:cubicBezTo>
                      <a:pt x="64865" y="1005554"/>
                      <a:pt x="66199" y="996887"/>
                      <a:pt x="68771" y="989171"/>
                    </a:cubicBezTo>
                    <a:cubicBezTo>
                      <a:pt x="94012" y="926116"/>
                      <a:pt x="152400" y="904494"/>
                      <a:pt x="202025" y="904494"/>
                    </a:cubicBezTo>
                    <a:cubicBezTo>
                      <a:pt x="208979" y="904494"/>
                      <a:pt x="215741" y="904970"/>
                      <a:pt x="222218" y="905732"/>
                    </a:cubicBezTo>
                    <a:cubicBezTo>
                      <a:pt x="285750" y="913448"/>
                      <a:pt x="344710" y="956977"/>
                      <a:pt x="345281" y="957358"/>
                    </a:cubicBezTo>
                    <a:cubicBezTo>
                      <a:pt x="355092" y="964692"/>
                      <a:pt x="368141" y="965835"/>
                      <a:pt x="379095" y="960406"/>
                    </a:cubicBezTo>
                    <a:cubicBezTo>
                      <a:pt x="390049" y="954977"/>
                      <a:pt x="396907" y="943737"/>
                      <a:pt x="396907" y="931545"/>
                    </a:cubicBezTo>
                    <a:lnTo>
                      <a:pt x="396907" y="585883"/>
                    </a:lnTo>
                    <a:lnTo>
                      <a:pt x="547592" y="585883"/>
                    </a:lnTo>
                    <a:lnTo>
                      <a:pt x="516065" y="521399"/>
                    </a:lnTo>
                    <a:lnTo>
                      <a:pt x="385572" y="521399"/>
                    </a:lnTo>
                    <a:cubicBezTo>
                      <a:pt x="366046" y="482346"/>
                      <a:pt x="314516" y="403098"/>
                      <a:pt x="213360" y="392049"/>
                    </a:cubicBezTo>
                    <a:cubicBezTo>
                      <a:pt x="77438" y="377285"/>
                      <a:pt x="15240" y="464058"/>
                      <a:pt x="1238" y="511969"/>
                    </a:cubicBezTo>
                    <a:cubicBezTo>
                      <a:pt x="1143" y="512350"/>
                      <a:pt x="1143" y="512731"/>
                      <a:pt x="1048" y="513112"/>
                    </a:cubicBezTo>
                    <a:cubicBezTo>
                      <a:pt x="762" y="514160"/>
                      <a:pt x="572" y="515303"/>
                      <a:pt x="476" y="516350"/>
                    </a:cubicBezTo>
                    <a:cubicBezTo>
                      <a:pt x="286" y="517493"/>
                      <a:pt x="191" y="518541"/>
                      <a:pt x="95" y="519684"/>
                    </a:cubicBezTo>
                    <a:cubicBezTo>
                      <a:pt x="95" y="520256"/>
                      <a:pt x="0" y="520637"/>
                      <a:pt x="0" y="521018"/>
                    </a:cubicBezTo>
                    <a:lnTo>
                      <a:pt x="0" y="1016318"/>
                    </a:lnTo>
                    <a:cubicBezTo>
                      <a:pt x="0" y="1017842"/>
                      <a:pt x="286" y="1019175"/>
                      <a:pt x="476" y="1020604"/>
                    </a:cubicBezTo>
                    <a:cubicBezTo>
                      <a:pt x="762" y="1062990"/>
                      <a:pt x="14954" y="1108139"/>
                      <a:pt x="41815" y="1145477"/>
                    </a:cubicBezTo>
                    <a:cubicBezTo>
                      <a:pt x="74867" y="1191482"/>
                      <a:pt x="121349" y="1217962"/>
                      <a:pt x="169259" y="1217962"/>
                    </a:cubicBezTo>
                    <a:lnTo>
                      <a:pt x="1127189" y="1217962"/>
                    </a:lnTo>
                    <a:cubicBezTo>
                      <a:pt x="1145000" y="1217962"/>
                      <a:pt x="1159478" y="1203484"/>
                      <a:pt x="1159478" y="1185672"/>
                    </a:cubicBezTo>
                    <a:lnTo>
                      <a:pt x="1159478" y="553593"/>
                    </a:lnTo>
                    <a:cubicBezTo>
                      <a:pt x="1159383" y="535781"/>
                      <a:pt x="1144905" y="521303"/>
                      <a:pt x="1127093" y="521303"/>
                    </a:cubicBezTo>
                    <a:close/>
                    <a:moveTo>
                      <a:pt x="768668" y="781431"/>
                    </a:moveTo>
                    <a:lnTo>
                      <a:pt x="574548" y="380810"/>
                    </a:lnTo>
                    <a:cubicBezTo>
                      <a:pt x="570833" y="372999"/>
                      <a:pt x="565499" y="360140"/>
                      <a:pt x="562928" y="352711"/>
                    </a:cubicBezTo>
                    <a:cubicBezTo>
                      <a:pt x="558737" y="340519"/>
                      <a:pt x="547783" y="303181"/>
                      <a:pt x="547783" y="278225"/>
                    </a:cubicBezTo>
                    <a:cubicBezTo>
                      <a:pt x="547783" y="160401"/>
                      <a:pt x="646938" y="64484"/>
                      <a:pt x="768763" y="64484"/>
                    </a:cubicBezTo>
                    <a:cubicBezTo>
                      <a:pt x="890588" y="64484"/>
                      <a:pt x="989743" y="160401"/>
                      <a:pt x="989743" y="278225"/>
                    </a:cubicBezTo>
                    <a:cubicBezTo>
                      <a:pt x="989743" y="303181"/>
                      <a:pt x="978789" y="340424"/>
                      <a:pt x="974598" y="352425"/>
                    </a:cubicBezTo>
                    <a:cubicBezTo>
                      <a:pt x="971836" y="360140"/>
                      <a:pt x="966597" y="373285"/>
                      <a:pt x="963073" y="380714"/>
                    </a:cubicBezTo>
                    <a:lnTo>
                      <a:pt x="768668" y="781431"/>
                    </a:lnTo>
                    <a:close/>
                    <a:moveTo>
                      <a:pt x="206407" y="456152"/>
                    </a:moveTo>
                    <a:cubicBezTo>
                      <a:pt x="287369" y="464915"/>
                      <a:pt x="324136" y="540068"/>
                      <a:pt x="332423" y="559784"/>
                    </a:cubicBezTo>
                    <a:lnTo>
                      <a:pt x="332423" y="874681"/>
                    </a:lnTo>
                    <a:cubicBezTo>
                      <a:pt x="304895" y="860774"/>
                      <a:pt x="268700" y="846487"/>
                      <a:pt x="230124" y="841724"/>
                    </a:cubicBezTo>
                    <a:cubicBezTo>
                      <a:pt x="175260" y="835057"/>
                      <a:pt x="112205" y="848487"/>
                      <a:pt x="64484" y="888492"/>
                    </a:cubicBezTo>
                    <a:lnTo>
                      <a:pt x="64484" y="526352"/>
                    </a:lnTo>
                    <a:cubicBezTo>
                      <a:pt x="70676" y="510064"/>
                      <a:pt x="102013" y="444913"/>
                      <a:pt x="206407" y="4561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92" name="Grupa 91">
              <a:extLst>
                <a:ext uri="{FF2B5EF4-FFF2-40B4-BE49-F238E27FC236}">
                  <a16:creationId xmlns:a16="http://schemas.microsoft.com/office/drawing/2014/main" id="{E9D66E3D-D231-44F4-9259-6B8A498EA8CC}"/>
                </a:ext>
              </a:extLst>
            </p:cNvPr>
            <p:cNvGrpSpPr/>
            <p:nvPr/>
          </p:nvGrpSpPr>
          <p:grpSpPr>
            <a:xfrm>
              <a:off x="3429632" y="2942787"/>
              <a:ext cx="365124" cy="391576"/>
              <a:chOff x="3535869" y="-1516421"/>
              <a:chExt cx="462559" cy="496070"/>
            </a:xfrm>
            <a:solidFill>
              <a:schemeClr val="tx2"/>
            </a:solidFill>
          </p:grpSpPr>
          <p:sp>
            <p:nvSpPr>
              <p:cNvPr id="93" name="Freeform 24">
                <a:extLst>
                  <a:ext uri="{FF2B5EF4-FFF2-40B4-BE49-F238E27FC236}">
                    <a16:creationId xmlns:a16="http://schemas.microsoft.com/office/drawing/2014/main" id="{4E761979-F648-4004-B2A9-9FACB545C1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1059" y="-1516421"/>
                <a:ext cx="184370" cy="245443"/>
              </a:xfrm>
              <a:custGeom>
                <a:avLst/>
                <a:gdLst>
                  <a:gd name="T0" fmla="*/ 33 w 66"/>
                  <a:gd name="T1" fmla="*/ 6 h 88"/>
                  <a:gd name="T2" fmla="*/ 33 w 66"/>
                  <a:gd name="T3" fmla="*/ 6 h 88"/>
                  <a:gd name="T4" fmla="*/ 33 w 66"/>
                  <a:gd name="T5" fmla="*/ 6 h 88"/>
                  <a:gd name="T6" fmla="*/ 33 w 66"/>
                  <a:gd name="T7" fmla="*/ 6 h 88"/>
                  <a:gd name="T8" fmla="*/ 58 w 66"/>
                  <a:gd name="T9" fmla="*/ 37 h 88"/>
                  <a:gd name="T10" fmla="*/ 33 w 66"/>
                  <a:gd name="T11" fmla="*/ 82 h 88"/>
                  <a:gd name="T12" fmla="*/ 33 w 66"/>
                  <a:gd name="T13" fmla="*/ 82 h 88"/>
                  <a:gd name="T14" fmla="*/ 33 w 66"/>
                  <a:gd name="T15" fmla="*/ 82 h 88"/>
                  <a:gd name="T16" fmla="*/ 33 w 66"/>
                  <a:gd name="T17" fmla="*/ 82 h 88"/>
                  <a:gd name="T18" fmla="*/ 33 w 66"/>
                  <a:gd name="T19" fmla="*/ 82 h 88"/>
                  <a:gd name="T20" fmla="*/ 8 w 66"/>
                  <a:gd name="T21" fmla="*/ 37 h 88"/>
                  <a:gd name="T22" fmla="*/ 33 w 66"/>
                  <a:gd name="T23" fmla="*/ 6 h 88"/>
                  <a:gd name="T24" fmla="*/ 33 w 66"/>
                  <a:gd name="T25" fmla="*/ 6 h 88"/>
                  <a:gd name="T26" fmla="*/ 33 w 66"/>
                  <a:gd name="T27" fmla="*/ 6 h 88"/>
                  <a:gd name="T28" fmla="*/ 33 w 66"/>
                  <a:gd name="T29" fmla="*/ 6 h 88"/>
                  <a:gd name="T30" fmla="*/ 33 w 66"/>
                  <a:gd name="T31" fmla="*/ 6 h 88"/>
                  <a:gd name="T32" fmla="*/ 33 w 66"/>
                  <a:gd name="T33" fmla="*/ 6 h 88"/>
                  <a:gd name="T34" fmla="*/ 33 w 66"/>
                  <a:gd name="T35" fmla="*/ 6 h 88"/>
                  <a:gd name="T36" fmla="*/ 33 w 66"/>
                  <a:gd name="T37" fmla="*/ 6 h 88"/>
                  <a:gd name="T38" fmla="*/ 33 w 66"/>
                  <a:gd name="T39" fmla="*/ 45 h 88"/>
                  <a:gd name="T40" fmla="*/ 47 w 66"/>
                  <a:gd name="T41" fmla="*/ 32 h 88"/>
                  <a:gd name="T42" fmla="*/ 33 w 66"/>
                  <a:gd name="T43" fmla="*/ 18 h 88"/>
                  <a:gd name="T44" fmla="*/ 20 w 66"/>
                  <a:gd name="T45" fmla="*/ 32 h 88"/>
                  <a:gd name="T46" fmla="*/ 33 w 66"/>
                  <a:gd name="T47" fmla="*/ 45 h 88"/>
                  <a:gd name="T48" fmla="*/ 33 w 66"/>
                  <a:gd name="T49" fmla="*/ 0 h 88"/>
                  <a:gd name="T50" fmla="*/ 33 w 66"/>
                  <a:gd name="T51" fmla="*/ 0 h 88"/>
                  <a:gd name="T52" fmla="*/ 33 w 66"/>
                  <a:gd name="T53" fmla="*/ 0 h 88"/>
                  <a:gd name="T54" fmla="*/ 33 w 66"/>
                  <a:gd name="T55" fmla="*/ 0 h 88"/>
                  <a:gd name="T56" fmla="*/ 10 w 66"/>
                  <a:gd name="T57" fmla="*/ 9 h 88"/>
                  <a:gd name="T58" fmla="*/ 2 w 66"/>
                  <a:gd name="T59" fmla="*/ 37 h 88"/>
                  <a:gd name="T60" fmla="*/ 28 w 66"/>
                  <a:gd name="T61" fmla="*/ 85 h 88"/>
                  <a:gd name="T62" fmla="*/ 31 w 66"/>
                  <a:gd name="T63" fmla="*/ 88 h 88"/>
                  <a:gd name="T64" fmla="*/ 33 w 66"/>
                  <a:gd name="T65" fmla="*/ 88 h 88"/>
                  <a:gd name="T66" fmla="*/ 33 w 66"/>
                  <a:gd name="T67" fmla="*/ 88 h 88"/>
                  <a:gd name="T68" fmla="*/ 33 w 66"/>
                  <a:gd name="T69" fmla="*/ 88 h 88"/>
                  <a:gd name="T70" fmla="*/ 36 w 66"/>
                  <a:gd name="T71" fmla="*/ 88 h 88"/>
                  <a:gd name="T72" fmla="*/ 39 w 66"/>
                  <a:gd name="T73" fmla="*/ 85 h 88"/>
                  <a:gd name="T74" fmla="*/ 64 w 66"/>
                  <a:gd name="T75" fmla="*/ 37 h 88"/>
                  <a:gd name="T76" fmla="*/ 57 w 66"/>
                  <a:gd name="T77" fmla="*/ 9 h 88"/>
                  <a:gd name="T78" fmla="*/ 34 w 66"/>
                  <a:gd name="T79" fmla="*/ 0 h 88"/>
                  <a:gd name="T80" fmla="*/ 33 w 66"/>
                  <a:gd name="T81" fmla="*/ 0 h 88"/>
                  <a:gd name="T82" fmla="*/ 33 w 66"/>
                  <a:gd name="T83" fmla="*/ 0 h 88"/>
                  <a:gd name="T84" fmla="*/ 33 w 66"/>
                  <a:gd name="T85" fmla="*/ 39 h 88"/>
                  <a:gd name="T86" fmla="*/ 26 w 66"/>
                  <a:gd name="T87" fmla="*/ 32 h 88"/>
                  <a:gd name="T88" fmla="*/ 33 w 66"/>
                  <a:gd name="T89" fmla="*/ 24 h 88"/>
                  <a:gd name="T90" fmla="*/ 41 w 66"/>
                  <a:gd name="T91" fmla="*/ 32 h 88"/>
                  <a:gd name="T92" fmla="*/ 33 w 66"/>
                  <a:gd name="T93" fmla="*/ 3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" h="88">
                    <a:moveTo>
                      <a:pt x="33" y="6"/>
                    </a:move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62" y="6"/>
                      <a:pt x="58" y="37"/>
                      <a:pt x="58" y="37"/>
                    </a:cubicBezTo>
                    <a:cubicBezTo>
                      <a:pt x="55" y="56"/>
                      <a:pt x="37" y="78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0" y="78"/>
                      <a:pt x="11" y="56"/>
                      <a:pt x="8" y="37"/>
                    </a:cubicBezTo>
                    <a:cubicBezTo>
                      <a:pt x="8" y="37"/>
                      <a:pt x="4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moveTo>
                      <a:pt x="33" y="45"/>
                    </a:moveTo>
                    <a:cubicBezTo>
                      <a:pt x="41" y="45"/>
                      <a:pt x="47" y="39"/>
                      <a:pt x="47" y="32"/>
                    </a:cubicBezTo>
                    <a:cubicBezTo>
                      <a:pt x="47" y="25"/>
                      <a:pt x="41" y="19"/>
                      <a:pt x="33" y="18"/>
                    </a:cubicBezTo>
                    <a:cubicBezTo>
                      <a:pt x="26" y="19"/>
                      <a:pt x="20" y="25"/>
                      <a:pt x="20" y="32"/>
                    </a:cubicBezTo>
                    <a:cubicBezTo>
                      <a:pt x="20" y="39"/>
                      <a:pt x="26" y="45"/>
                      <a:pt x="33" y="45"/>
                    </a:cubicBezTo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3" y="0"/>
                      <a:pt x="15" y="3"/>
                      <a:pt x="10" y="9"/>
                    </a:cubicBezTo>
                    <a:cubicBezTo>
                      <a:pt x="0" y="20"/>
                      <a:pt x="2" y="37"/>
                      <a:pt x="2" y="37"/>
                    </a:cubicBezTo>
                    <a:cubicBezTo>
                      <a:pt x="5" y="57"/>
                      <a:pt x="22" y="79"/>
                      <a:pt x="28" y="85"/>
                    </a:cubicBezTo>
                    <a:cubicBezTo>
                      <a:pt x="28" y="86"/>
                      <a:pt x="29" y="87"/>
                      <a:pt x="31" y="88"/>
                    </a:cubicBezTo>
                    <a:cubicBezTo>
                      <a:pt x="32" y="88"/>
                      <a:pt x="32" y="88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4" y="88"/>
                      <a:pt x="35" y="88"/>
                      <a:pt x="36" y="88"/>
                    </a:cubicBezTo>
                    <a:cubicBezTo>
                      <a:pt x="37" y="87"/>
                      <a:pt x="38" y="86"/>
                      <a:pt x="39" y="85"/>
                    </a:cubicBezTo>
                    <a:cubicBezTo>
                      <a:pt x="44" y="79"/>
                      <a:pt x="61" y="57"/>
                      <a:pt x="64" y="37"/>
                    </a:cubicBezTo>
                    <a:cubicBezTo>
                      <a:pt x="64" y="37"/>
                      <a:pt x="66" y="20"/>
                      <a:pt x="57" y="9"/>
                    </a:cubicBezTo>
                    <a:cubicBezTo>
                      <a:pt x="51" y="3"/>
                      <a:pt x="4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lose/>
                    <a:moveTo>
                      <a:pt x="33" y="39"/>
                    </a:moveTo>
                    <a:cubicBezTo>
                      <a:pt x="29" y="39"/>
                      <a:pt x="26" y="36"/>
                      <a:pt x="26" y="32"/>
                    </a:cubicBezTo>
                    <a:cubicBezTo>
                      <a:pt x="26" y="28"/>
                      <a:pt x="29" y="24"/>
                      <a:pt x="33" y="24"/>
                    </a:cubicBezTo>
                    <a:cubicBezTo>
                      <a:pt x="37" y="24"/>
                      <a:pt x="41" y="28"/>
                      <a:pt x="41" y="32"/>
                    </a:cubicBezTo>
                    <a:cubicBezTo>
                      <a:pt x="41" y="36"/>
                      <a:pt x="37" y="39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94" name="Grupa 93">
                <a:extLst>
                  <a:ext uri="{FF2B5EF4-FFF2-40B4-BE49-F238E27FC236}">
                    <a16:creationId xmlns:a16="http://schemas.microsoft.com/office/drawing/2014/main" id="{320B1E6A-1BF0-4933-8CAC-6388AF9C874C}"/>
                  </a:ext>
                </a:extLst>
              </p:cNvPr>
              <p:cNvGrpSpPr/>
              <p:nvPr/>
            </p:nvGrpSpPr>
            <p:grpSpPr>
              <a:xfrm rot="19404843">
                <a:off x="3535869" y="-1358217"/>
                <a:ext cx="462559" cy="337866"/>
                <a:chOff x="-1141413" y="4594225"/>
                <a:chExt cx="687388" cy="417513"/>
              </a:xfrm>
              <a:grpFill/>
            </p:grpSpPr>
            <p:sp>
              <p:nvSpPr>
                <p:cNvPr id="95" name="Freeform 73">
                  <a:extLst>
                    <a:ext uri="{FF2B5EF4-FFF2-40B4-BE49-F238E27FC236}">
                      <a16:creationId xmlns:a16="http://schemas.microsoft.com/office/drawing/2014/main" id="{0E08F010-CFAF-4C49-9283-4697CBA80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41413" y="4597400"/>
                  <a:ext cx="425450" cy="414338"/>
                </a:xfrm>
                <a:custGeom>
                  <a:avLst/>
                  <a:gdLst>
                    <a:gd name="T0" fmla="*/ 17 w 268"/>
                    <a:gd name="T1" fmla="*/ 0 h 261"/>
                    <a:gd name="T2" fmla="*/ 0 w 268"/>
                    <a:gd name="T3" fmla="*/ 0 h 261"/>
                    <a:gd name="T4" fmla="*/ 252 w 268"/>
                    <a:gd name="T5" fmla="*/ 261 h 261"/>
                    <a:gd name="T6" fmla="*/ 252 w 268"/>
                    <a:gd name="T7" fmla="*/ 261 h 261"/>
                    <a:gd name="T8" fmla="*/ 268 w 268"/>
                    <a:gd name="T9" fmla="*/ 261 h 261"/>
                    <a:gd name="T10" fmla="*/ 20 w 268"/>
                    <a:gd name="T11" fmla="*/ 0 h 261"/>
                    <a:gd name="T12" fmla="*/ 17 w 268"/>
                    <a:gd name="T13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8" h="261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252" y="261"/>
                      </a:lnTo>
                      <a:lnTo>
                        <a:pt x="252" y="261"/>
                      </a:lnTo>
                      <a:lnTo>
                        <a:pt x="268" y="261"/>
                      </a:lnTo>
                      <a:lnTo>
                        <a:pt x="20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6" name="Freeform 74">
                  <a:extLst>
                    <a:ext uri="{FF2B5EF4-FFF2-40B4-BE49-F238E27FC236}">
                      <a16:creationId xmlns:a16="http://schemas.microsoft.com/office/drawing/2014/main" id="{644FA568-25AF-4D17-AC2D-F9CD459D04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77888" y="4594225"/>
                  <a:ext cx="423863" cy="417513"/>
                </a:xfrm>
                <a:custGeom>
                  <a:avLst/>
                  <a:gdLst>
                    <a:gd name="T0" fmla="*/ 16 w 267"/>
                    <a:gd name="T1" fmla="*/ 2 h 263"/>
                    <a:gd name="T2" fmla="*/ 16 w 267"/>
                    <a:gd name="T3" fmla="*/ 0 h 263"/>
                    <a:gd name="T4" fmla="*/ 0 w 267"/>
                    <a:gd name="T5" fmla="*/ 0 h 263"/>
                    <a:gd name="T6" fmla="*/ 251 w 267"/>
                    <a:gd name="T7" fmla="*/ 263 h 263"/>
                    <a:gd name="T8" fmla="*/ 251 w 267"/>
                    <a:gd name="T9" fmla="*/ 263 h 263"/>
                    <a:gd name="T10" fmla="*/ 267 w 267"/>
                    <a:gd name="T11" fmla="*/ 263 h 263"/>
                    <a:gd name="T12" fmla="*/ 16 w 267"/>
                    <a:gd name="T13" fmla="*/ 2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7" h="263">
                      <a:moveTo>
                        <a:pt x="16" y="2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51" y="263"/>
                      </a:lnTo>
                      <a:lnTo>
                        <a:pt x="251" y="263"/>
                      </a:lnTo>
                      <a:lnTo>
                        <a:pt x="267" y="263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7" name="Freeform 75">
                  <a:extLst>
                    <a:ext uri="{FF2B5EF4-FFF2-40B4-BE49-F238E27FC236}">
                      <a16:creationId xmlns:a16="http://schemas.microsoft.com/office/drawing/2014/main" id="{89BFE098-E15F-43FD-8779-B45E8F4D7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08063" y="4600575"/>
                  <a:ext cx="68263" cy="53975"/>
                </a:xfrm>
                <a:custGeom>
                  <a:avLst/>
                  <a:gdLst>
                    <a:gd name="T0" fmla="*/ 43 w 43"/>
                    <a:gd name="T1" fmla="*/ 34 h 34"/>
                    <a:gd name="T2" fmla="*/ 12 w 43"/>
                    <a:gd name="T3" fmla="*/ 0 h 34"/>
                    <a:gd name="T4" fmla="*/ 0 w 43"/>
                    <a:gd name="T5" fmla="*/ 0 h 34"/>
                    <a:gd name="T6" fmla="*/ 31 w 43"/>
                    <a:gd name="T7" fmla="*/ 34 h 34"/>
                    <a:gd name="T8" fmla="*/ 43 w 4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43" y="3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1" y="34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8" name="Freeform 76">
                  <a:extLst>
                    <a:ext uri="{FF2B5EF4-FFF2-40B4-BE49-F238E27FC236}">
                      <a16:creationId xmlns:a16="http://schemas.microsoft.com/office/drawing/2014/main" id="{BEA8AC66-69B2-49ED-8705-F515FF426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47738" y="4670425"/>
                  <a:ext cx="65088" cy="49213"/>
                </a:xfrm>
                <a:custGeom>
                  <a:avLst/>
                  <a:gdLst>
                    <a:gd name="T0" fmla="*/ 32 w 41"/>
                    <a:gd name="T1" fmla="*/ 31 h 31"/>
                    <a:gd name="T2" fmla="*/ 41 w 41"/>
                    <a:gd name="T3" fmla="*/ 31 h 31"/>
                    <a:gd name="T4" fmla="*/ 12 w 41"/>
                    <a:gd name="T5" fmla="*/ 0 h 31"/>
                    <a:gd name="T6" fmla="*/ 0 w 41"/>
                    <a:gd name="T7" fmla="*/ 0 h 31"/>
                    <a:gd name="T8" fmla="*/ 32 w 41"/>
                    <a:gd name="T9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1">
                      <a:moveTo>
                        <a:pt x="32" y="31"/>
                      </a:moveTo>
                      <a:lnTo>
                        <a:pt x="41" y="3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2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9" name="Freeform 77">
                  <a:extLst>
                    <a:ext uri="{FF2B5EF4-FFF2-40B4-BE49-F238E27FC236}">
                      <a16:creationId xmlns:a16="http://schemas.microsoft.com/office/drawing/2014/main" id="{50B59B01-0883-4B36-BDDE-340A818D8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85826" y="4735513"/>
                  <a:ext cx="68263" cy="53975"/>
                </a:xfrm>
                <a:custGeom>
                  <a:avLst/>
                  <a:gdLst>
                    <a:gd name="T0" fmla="*/ 43 w 43"/>
                    <a:gd name="T1" fmla="*/ 34 h 34"/>
                    <a:gd name="T2" fmla="*/ 12 w 43"/>
                    <a:gd name="T3" fmla="*/ 0 h 34"/>
                    <a:gd name="T4" fmla="*/ 0 w 43"/>
                    <a:gd name="T5" fmla="*/ 0 h 34"/>
                    <a:gd name="T6" fmla="*/ 31 w 43"/>
                    <a:gd name="T7" fmla="*/ 34 h 34"/>
                    <a:gd name="T8" fmla="*/ 43 w 4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43" y="3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1" y="34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0" name="Freeform 78">
                  <a:extLst>
                    <a:ext uri="{FF2B5EF4-FFF2-40B4-BE49-F238E27FC236}">
                      <a16:creationId xmlns:a16="http://schemas.microsoft.com/office/drawing/2014/main" id="{BD9ADB58-4ADB-4F64-B1AC-DF1BA4DAE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14388" y="4805363"/>
                  <a:ext cx="65088" cy="52388"/>
                </a:xfrm>
                <a:custGeom>
                  <a:avLst/>
                  <a:gdLst>
                    <a:gd name="T0" fmla="*/ 10 w 41"/>
                    <a:gd name="T1" fmla="*/ 0 h 33"/>
                    <a:gd name="T2" fmla="*/ 0 w 41"/>
                    <a:gd name="T3" fmla="*/ 0 h 33"/>
                    <a:gd name="T4" fmla="*/ 31 w 41"/>
                    <a:gd name="T5" fmla="*/ 33 h 33"/>
                    <a:gd name="T6" fmla="*/ 41 w 41"/>
                    <a:gd name="T7" fmla="*/ 33 h 33"/>
                    <a:gd name="T8" fmla="*/ 10 w 41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31" y="33"/>
                      </a:lnTo>
                      <a:lnTo>
                        <a:pt x="41" y="3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1" name="Freeform 79">
                  <a:extLst>
                    <a:ext uri="{FF2B5EF4-FFF2-40B4-BE49-F238E27FC236}">
                      <a16:creationId xmlns:a16="http://schemas.microsoft.com/office/drawing/2014/main" id="{7C73D3E3-CE0F-432B-8083-3E60A1EAD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46126" y="4881563"/>
                  <a:ext cx="68263" cy="53975"/>
                </a:xfrm>
                <a:custGeom>
                  <a:avLst/>
                  <a:gdLst>
                    <a:gd name="T0" fmla="*/ 0 w 43"/>
                    <a:gd name="T1" fmla="*/ 0 h 34"/>
                    <a:gd name="T2" fmla="*/ 31 w 43"/>
                    <a:gd name="T3" fmla="*/ 34 h 34"/>
                    <a:gd name="T4" fmla="*/ 43 w 43"/>
                    <a:gd name="T5" fmla="*/ 34 h 34"/>
                    <a:gd name="T6" fmla="*/ 12 w 43"/>
                    <a:gd name="T7" fmla="*/ 0 h 34"/>
                    <a:gd name="T8" fmla="*/ 0 w 43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0" y="0"/>
                      </a:moveTo>
                      <a:lnTo>
                        <a:pt x="31" y="34"/>
                      </a:lnTo>
                      <a:lnTo>
                        <a:pt x="43" y="34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2" name="Freeform 80">
                  <a:extLst>
                    <a:ext uri="{FF2B5EF4-FFF2-40B4-BE49-F238E27FC236}">
                      <a16:creationId xmlns:a16="http://schemas.microsoft.com/office/drawing/2014/main" id="{E01CCF4A-5130-4D01-88E7-6D4C09323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65163" y="4962525"/>
                  <a:ext cx="68263" cy="49213"/>
                </a:xfrm>
                <a:custGeom>
                  <a:avLst/>
                  <a:gdLst>
                    <a:gd name="T0" fmla="*/ 0 w 43"/>
                    <a:gd name="T1" fmla="*/ 0 h 31"/>
                    <a:gd name="T2" fmla="*/ 31 w 43"/>
                    <a:gd name="T3" fmla="*/ 31 h 31"/>
                    <a:gd name="T4" fmla="*/ 43 w 43"/>
                    <a:gd name="T5" fmla="*/ 31 h 31"/>
                    <a:gd name="T6" fmla="*/ 11 w 43"/>
                    <a:gd name="T7" fmla="*/ 0 h 31"/>
                    <a:gd name="T8" fmla="*/ 0 w 43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1">
                      <a:moveTo>
                        <a:pt x="0" y="0"/>
                      </a:moveTo>
                      <a:lnTo>
                        <a:pt x="31" y="31"/>
                      </a:lnTo>
                      <a:lnTo>
                        <a:pt x="43" y="31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CD27CA4-CF18-4766-9C3B-5B869C00BB11}"/>
              </a:ext>
            </a:extLst>
          </p:cNvPr>
          <p:cNvSpPr txBox="1"/>
          <p:nvPr/>
        </p:nvSpPr>
        <p:spPr>
          <a:xfrm>
            <a:off x="552451" y="6353309"/>
            <a:ext cx="92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solidFill>
                  <a:srgbClr val="FF0000"/>
                </a:solidFill>
              </a:rPr>
              <a:t>&lt;DOBÓR IKON DOWOLNY – PASUJĄCY DO TREŚCI&gt;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IH">
      <a:dk1>
        <a:srgbClr val="626769"/>
      </a:dk1>
      <a:lt1>
        <a:sysClr val="window" lastClr="FFFFFF"/>
      </a:lt1>
      <a:dk2>
        <a:srgbClr val="626769"/>
      </a:dk2>
      <a:lt2>
        <a:srgbClr val="E7E6E6"/>
      </a:lt2>
      <a:accent1>
        <a:srgbClr val="B61928"/>
      </a:accent1>
      <a:accent2>
        <a:srgbClr val="C3C6C8"/>
      </a:accent2>
      <a:accent3>
        <a:srgbClr val="0C7492"/>
      </a:accent3>
      <a:accent4>
        <a:srgbClr val="C84B27"/>
      </a:accent4>
      <a:accent5>
        <a:srgbClr val="E47A05"/>
      </a:accent5>
      <a:accent6>
        <a:srgbClr val="3C3061"/>
      </a:accent6>
      <a:hlink>
        <a:srgbClr val="626769"/>
      </a:hlink>
      <a:folHlink>
        <a:srgbClr val="C3C6C8"/>
      </a:folHlink>
    </a:clrScheme>
    <a:fontScheme name="PAIH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IH">
    <a:dk1>
      <a:srgbClr val="626769"/>
    </a:dk1>
    <a:lt1>
      <a:sysClr val="window" lastClr="FFFFFF"/>
    </a:lt1>
    <a:dk2>
      <a:srgbClr val="626769"/>
    </a:dk2>
    <a:lt2>
      <a:srgbClr val="E7E6E6"/>
    </a:lt2>
    <a:accent1>
      <a:srgbClr val="B61928"/>
    </a:accent1>
    <a:accent2>
      <a:srgbClr val="C3C6C8"/>
    </a:accent2>
    <a:accent3>
      <a:srgbClr val="0C7492"/>
    </a:accent3>
    <a:accent4>
      <a:srgbClr val="C84B27"/>
    </a:accent4>
    <a:accent5>
      <a:srgbClr val="E47A05"/>
    </a:accent5>
    <a:accent6>
      <a:srgbClr val="3C3061"/>
    </a:accent6>
    <a:hlink>
      <a:srgbClr val="626769"/>
    </a:hlink>
    <a:folHlink>
      <a:srgbClr val="C3C6C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2475</TotalTime>
  <Words>751</Words>
  <Application>Microsoft Office PowerPoint</Application>
  <PresentationFormat>Panoramiczny</PresentationFormat>
  <Paragraphs>149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Wingdings</vt:lpstr>
      <vt:lpstr>Open Sans Light</vt:lpstr>
      <vt:lpstr>Open Sans SemiBold</vt:lpstr>
      <vt:lpstr>Arial</vt:lpstr>
      <vt:lpstr>Open Sans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Grafik Prezentika</dc:creator>
  <cp:lastModifiedBy>Katarzyna Kownacka</cp:lastModifiedBy>
  <cp:revision>320</cp:revision>
  <dcterms:created xsi:type="dcterms:W3CDTF">2019-12-05T08:09:07Z</dcterms:created>
  <dcterms:modified xsi:type="dcterms:W3CDTF">2021-03-03T14:36:12Z</dcterms:modified>
</cp:coreProperties>
</file>